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355E"/>
    <a:srgbClr val="FFD550"/>
    <a:srgbClr val="00BC62"/>
    <a:srgbClr val="9E4ECA"/>
    <a:srgbClr val="7EB0DE"/>
    <a:srgbClr val="CE3636"/>
    <a:srgbClr val="FF0066"/>
    <a:srgbClr val="FFFFCC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5751B1-C4E7-4275-8A16-7E508F88DBE9}" v="3" dt="2026-02-19T15:14:34.4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ire Parsons-Galliford (Swansea Bay UHB - Information Governance)" userId="d78c6566-f318-40d7-959a-3cc0c146e3a4" providerId="ADAL" clId="{63BD4A18-09CE-4507-B978-26A2D795A992}"/>
    <pc:docChg chg="undo custSel modSld">
      <pc:chgData name="Claire Parsons-Galliford (Swansea Bay UHB - Information Governance)" userId="d78c6566-f318-40d7-959a-3cc0c146e3a4" providerId="ADAL" clId="{63BD4A18-09CE-4507-B978-26A2D795A992}" dt="2026-02-19T15:19:35.179" v="109" actId="1076"/>
      <pc:docMkLst>
        <pc:docMk/>
      </pc:docMkLst>
      <pc:sldChg chg="addSp delSp modSp mod">
        <pc:chgData name="Claire Parsons-Galliford (Swansea Bay UHB - Information Governance)" userId="d78c6566-f318-40d7-959a-3cc0c146e3a4" providerId="ADAL" clId="{63BD4A18-09CE-4507-B978-26A2D795A992}" dt="2026-02-19T15:19:35.179" v="109" actId="1076"/>
        <pc:sldMkLst>
          <pc:docMk/>
          <pc:sldMk cId="3639751836" sldId="256"/>
        </pc:sldMkLst>
        <pc:spChg chg="mod">
          <ac:chgData name="Claire Parsons-Galliford (Swansea Bay UHB - Information Governance)" userId="d78c6566-f318-40d7-959a-3cc0c146e3a4" providerId="ADAL" clId="{63BD4A18-09CE-4507-B978-26A2D795A992}" dt="2026-02-19T15:00:09.464" v="8" actId="1076"/>
          <ac:spMkLst>
            <pc:docMk/>
            <pc:sldMk cId="3639751836" sldId="256"/>
            <ac:spMk id="9" creationId="{00000000-0000-0000-0000-000000000000}"/>
          </ac:spMkLst>
        </pc:spChg>
        <pc:spChg chg="mod">
          <ac:chgData name="Claire Parsons-Galliford (Swansea Bay UHB - Information Governance)" userId="d78c6566-f318-40d7-959a-3cc0c146e3a4" providerId="ADAL" clId="{63BD4A18-09CE-4507-B978-26A2D795A992}" dt="2026-02-19T15:19:15.380" v="108" actId="14100"/>
          <ac:spMkLst>
            <pc:docMk/>
            <pc:sldMk cId="3639751836" sldId="256"/>
            <ac:spMk id="13" creationId="{00000000-0000-0000-0000-000000000000}"/>
          </ac:spMkLst>
        </pc:spChg>
        <pc:spChg chg="del">
          <ac:chgData name="Claire Parsons-Galliford (Swansea Bay UHB - Information Governance)" userId="d78c6566-f318-40d7-959a-3cc0c146e3a4" providerId="ADAL" clId="{63BD4A18-09CE-4507-B978-26A2D795A992}" dt="2026-02-19T15:00:55.430" v="15" actId="478"/>
          <ac:spMkLst>
            <pc:docMk/>
            <pc:sldMk cId="3639751836" sldId="256"/>
            <ac:spMk id="14" creationId="{00000000-0000-0000-0000-000000000000}"/>
          </ac:spMkLst>
        </pc:spChg>
        <pc:spChg chg="del mod">
          <ac:chgData name="Claire Parsons-Galliford (Swansea Bay UHB - Information Governance)" userId="d78c6566-f318-40d7-959a-3cc0c146e3a4" providerId="ADAL" clId="{63BD4A18-09CE-4507-B978-26A2D795A992}" dt="2026-02-19T15:00:03.860" v="7" actId="478"/>
          <ac:spMkLst>
            <pc:docMk/>
            <pc:sldMk cId="3639751836" sldId="256"/>
            <ac:spMk id="15" creationId="{00000000-0000-0000-0000-000000000000}"/>
          </ac:spMkLst>
        </pc:spChg>
        <pc:spChg chg="add mod">
          <ac:chgData name="Claire Parsons-Galliford (Swansea Bay UHB - Information Governance)" userId="d78c6566-f318-40d7-959a-3cc0c146e3a4" providerId="ADAL" clId="{63BD4A18-09CE-4507-B978-26A2D795A992}" dt="2026-02-19T15:18:52.363" v="107" actId="20577"/>
          <ac:spMkLst>
            <pc:docMk/>
            <pc:sldMk cId="3639751836" sldId="256"/>
            <ac:spMk id="23" creationId="{4A735275-8DB5-B26F-4F36-EFDFD8413276}"/>
          </ac:spMkLst>
        </pc:spChg>
        <pc:spChg chg="mod">
          <ac:chgData name="Claire Parsons-Galliford (Swansea Bay UHB - Information Governance)" userId="d78c6566-f318-40d7-959a-3cc0c146e3a4" providerId="ADAL" clId="{63BD4A18-09CE-4507-B978-26A2D795A992}" dt="2026-02-19T15:19:35.179" v="109" actId="1076"/>
          <ac:spMkLst>
            <pc:docMk/>
            <pc:sldMk cId="3639751836" sldId="256"/>
            <ac:spMk id="36" creationId="{00000000-0000-0000-0000-000000000000}"/>
          </ac:spMkLst>
        </pc:spChg>
        <pc:picChg chg="add mod">
          <ac:chgData name="Claire Parsons-Galliford (Swansea Bay UHB - Information Governance)" userId="d78c6566-f318-40d7-959a-3cc0c146e3a4" providerId="ADAL" clId="{63BD4A18-09CE-4507-B978-26A2D795A992}" dt="2026-02-19T15:00:26.091" v="10" actId="1076"/>
          <ac:picMkLst>
            <pc:docMk/>
            <pc:sldMk cId="3639751836" sldId="256"/>
            <ac:picMk id="3" creationId="{9CC708D7-DFA5-DB46-0088-F1E704456F32}"/>
          </ac:picMkLst>
        </pc:picChg>
        <pc:picChg chg="add mod">
          <ac:chgData name="Claire Parsons-Galliford (Swansea Bay UHB - Information Governance)" userId="d78c6566-f318-40d7-959a-3cc0c146e3a4" providerId="ADAL" clId="{63BD4A18-09CE-4507-B978-26A2D795A992}" dt="2026-02-19T15:16:10.896" v="60" actId="1076"/>
          <ac:picMkLst>
            <pc:docMk/>
            <pc:sldMk cId="3639751836" sldId="256"/>
            <ac:picMk id="7" creationId="{10AFD589-1D7E-5C25-24D4-C7F68B72D4B3}"/>
          </ac:picMkLst>
        </pc:picChg>
        <pc:cxnChg chg="mod">
          <ac:chgData name="Claire Parsons-Galliford (Swansea Bay UHB - Information Governance)" userId="d78c6566-f318-40d7-959a-3cc0c146e3a4" providerId="ADAL" clId="{63BD4A18-09CE-4507-B978-26A2D795A992}" dt="2026-02-19T15:00:09.464" v="8" actId="1076"/>
          <ac:cxnSpMkLst>
            <pc:docMk/>
            <pc:sldMk cId="3639751836" sldId="256"/>
            <ac:cxnSpMk id="28" creationId="{00000000-0000-0000-0000-000000000000}"/>
          </ac:cxnSpMkLst>
        </pc:cxnChg>
        <pc:cxnChg chg="del mod">
          <ac:chgData name="Claire Parsons-Galliford (Swansea Bay UHB - Information Governance)" userId="d78c6566-f318-40d7-959a-3cc0c146e3a4" providerId="ADAL" clId="{63BD4A18-09CE-4507-B978-26A2D795A992}" dt="2026-02-19T14:59:59.420" v="5" actId="478"/>
          <ac:cxnSpMkLst>
            <pc:docMk/>
            <pc:sldMk cId="3639751836" sldId="256"/>
            <ac:cxnSpMk id="30" creationId="{00000000-0000-0000-0000-000000000000}"/>
          </ac:cxnSpMkLst>
        </pc:cxnChg>
        <pc:cxnChg chg="del mod">
          <ac:chgData name="Claire Parsons-Galliford (Swansea Bay UHB - Information Governance)" userId="d78c6566-f318-40d7-959a-3cc0c146e3a4" providerId="ADAL" clId="{63BD4A18-09CE-4507-B978-26A2D795A992}" dt="2026-02-19T15:00:51.410" v="14" actId="478"/>
          <ac:cxnSpMkLst>
            <pc:docMk/>
            <pc:sldMk cId="3639751836" sldId="256"/>
            <ac:cxnSpMk id="32" creationId="{00000000-0000-0000-0000-000000000000}"/>
          </ac:cxnSpMkLst>
        </pc:cxnChg>
        <pc:cxnChg chg="mod">
          <ac:chgData name="Claire Parsons-Galliford (Swansea Bay UHB - Information Governance)" userId="d78c6566-f318-40d7-959a-3cc0c146e3a4" providerId="ADAL" clId="{63BD4A18-09CE-4507-B978-26A2D795A992}" dt="2026-02-19T15:01:55.587" v="27" actId="14100"/>
          <ac:cxnSpMkLst>
            <pc:docMk/>
            <pc:sldMk cId="3639751836" sldId="256"/>
            <ac:cxnSpMk id="34" creationId="{00000000-0000-0000-0000-000000000000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0DAE3-B318-4F3B-B3A6-823BC76EC3EE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664B9-597A-4CAA-BFC1-317D80F08FE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7865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0DAE3-B318-4F3B-B3A6-823BC76EC3EE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664B9-597A-4CAA-BFC1-317D80F08FE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4894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0DAE3-B318-4F3B-B3A6-823BC76EC3EE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664B9-597A-4CAA-BFC1-317D80F08FE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2905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0DAE3-B318-4F3B-B3A6-823BC76EC3EE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664B9-597A-4CAA-BFC1-317D80F08FE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1109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0DAE3-B318-4F3B-B3A6-823BC76EC3EE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664B9-597A-4CAA-BFC1-317D80F08FE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3865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0DAE3-B318-4F3B-B3A6-823BC76EC3EE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664B9-597A-4CAA-BFC1-317D80F08FE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2640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0DAE3-B318-4F3B-B3A6-823BC76EC3EE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664B9-597A-4CAA-BFC1-317D80F08FE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8819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0DAE3-B318-4F3B-B3A6-823BC76EC3EE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664B9-597A-4CAA-BFC1-317D80F08FE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6400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0DAE3-B318-4F3B-B3A6-823BC76EC3EE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664B9-597A-4CAA-BFC1-317D80F08FE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5686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0DAE3-B318-4F3B-B3A6-823BC76EC3EE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664B9-597A-4CAA-BFC1-317D80F08FE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0053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0DAE3-B318-4F3B-B3A6-823BC76EC3EE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7664B9-597A-4CAA-BFC1-317D80F08FE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354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0DAE3-B318-4F3B-B3A6-823BC76EC3EE}" type="datetimeFigureOut">
              <a:rPr lang="en-GB" smtClean="0"/>
              <a:t>19/02/2026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664B9-597A-4CAA-BFC1-317D80F08FE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9019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Elbow Connector 25"/>
          <p:cNvCxnSpPr>
            <a:endCxn id="18" idx="0"/>
          </p:cNvCxnSpPr>
          <p:nvPr/>
        </p:nvCxnSpPr>
        <p:spPr>
          <a:xfrm rot="16200000" flipH="1">
            <a:off x="7823666" y="231366"/>
            <a:ext cx="702425" cy="4213173"/>
          </a:xfrm>
          <a:prstGeom prst="bentConnector3">
            <a:avLst/>
          </a:prstGeom>
          <a:ln>
            <a:solidFill>
              <a:srgbClr val="CE36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lowchart: Alternate Process 4"/>
          <p:cNvSpPr/>
          <p:nvPr/>
        </p:nvSpPr>
        <p:spPr>
          <a:xfrm>
            <a:off x="1022466" y="2689167"/>
            <a:ext cx="1983971" cy="1221971"/>
          </a:xfrm>
          <a:prstGeom prst="flowChartAlternateProcess">
            <a:avLst/>
          </a:prstGeom>
          <a:solidFill>
            <a:srgbClr val="7EB0DE">
              <a:alpha val="50196"/>
            </a:srgbClr>
          </a:solidFill>
          <a:ln>
            <a:solidFill>
              <a:srgbClr val="1F35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Governance Manager</a:t>
            </a:r>
          </a:p>
          <a:p>
            <a:pPr algn="ctr"/>
            <a:r>
              <a:rPr lang="en-GB" sz="1400" i="1" dirty="0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(Band 7)</a:t>
            </a:r>
          </a:p>
        </p:txBody>
      </p:sp>
      <p:sp>
        <p:nvSpPr>
          <p:cNvPr id="9" name="Flowchart: Alternate Process 8"/>
          <p:cNvSpPr/>
          <p:nvPr/>
        </p:nvSpPr>
        <p:spPr>
          <a:xfrm>
            <a:off x="1314796" y="4533131"/>
            <a:ext cx="1399310" cy="1221971"/>
          </a:xfrm>
          <a:prstGeom prst="flowChartAlternateProcess">
            <a:avLst/>
          </a:prstGeom>
          <a:solidFill>
            <a:srgbClr val="00BC62">
              <a:alpha val="50196"/>
            </a:srgbClr>
          </a:solidFill>
          <a:ln>
            <a:solidFill>
              <a:srgbClr val="1F35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Governance Assurance Officer</a:t>
            </a:r>
          </a:p>
          <a:p>
            <a:pPr algn="ctr"/>
            <a:r>
              <a:rPr lang="en-GB" sz="1400" i="1" dirty="0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(Band 6) </a:t>
            </a:r>
          </a:p>
        </p:txBody>
      </p:sp>
      <p:sp>
        <p:nvSpPr>
          <p:cNvPr id="13" name="Flowchart: Alternate Process 12"/>
          <p:cNvSpPr/>
          <p:nvPr/>
        </p:nvSpPr>
        <p:spPr>
          <a:xfrm>
            <a:off x="8322029" y="5432619"/>
            <a:ext cx="1506045" cy="1221971"/>
          </a:xfrm>
          <a:prstGeom prst="flowChartAlternateProcess">
            <a:avLst/>
          </a:prstGeom>
          <a:pattFill prst="wdUpDiag">
            <a:fgClr>
              <a:srgbClr val="FFD55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Governance Support Officer </a:t>
            </a:r>
            <a:r>
              <a:rPr lang="en-GB" sz="1400" i="1" dirty="0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(Band 4)</a:t>
            </a:r>
            <a:r>
              <a:rPr lang="en-GB" sz="1400" dirty="0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VACANCY </a:t>
            </a:r>
            <a:endParaRPr lang="en-GB" sz="1400" i="1" dirty="0">
              <a:solidFill>
                <a:srgbClr val="1F35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lowchart: Alternate Process 15"/>
          <p:cNvSpPr/>
          <p:nvPr/>
        </p:nvSpPr>
        <p:spPr>
          <a:xfrm>
            <a:off x="6533808" y="2689166"/>
            <a:ext cx="1983971" cy="1221971"/>
          </a:xfrm>
          <a:prstGeom prst="flowChartAlternateProcess">
            <a:avLst/>
          </a:prstGeom>
          <a:solidFill>
            <a:srgbClr val="7EB0DE">
              <a:alpha val="50196"/>
            </a:srgbClr>
          </a:solidFill>
          <a:ln>
            <a:solidFill>
              <a:srgbClr val="1F35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Governance Manager</a:t>
            </a:r>
          </a:p>
          <a:p>
            <a:pPr algn="ctr"/>
            <a:r>
              <a:rPr lang="en-GB" sz="1400" i="1" dirty="0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(Band 7)</a:t>
            </a:r>
          </a:p>
        </p:txBody>
      </p:sp>
      <p:sp>
        <p:nvSpPr>
          <p:cNvPr id="17" name="Flowchart: Alternate Process 16"/>
          <p:cNvSpPr/>
          <p:nvPr/>
        </p:nvSpPr>
        <p:spPr>
          <a:xfrm>
            <a:off x="3778137" y="2689167"/>
            <a:ext cx="1983971" cy="1221971"/>
          </a:xfrm>
          <a:prstGeom prst="flowChartAlternateProcess">
            <a:avLst/>
          </a:prstGeom>
          <a:solidFill>
            <a:srgbClr val="7EB0DE">
              <a:alpha val="50196"/>
            </a:srgbClr>
          </a:solidFill>
          <a:ln>
            <a:solidFill>
              <a:srgbClr val="1F35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Governance Manager </a:t>
            </a:r>
          </a:p>
          <a:p>
            <a:pPr algn="ctr"/>
            <a:r>
              <a:rPr lang="en-GB" sz="1400" i="1" dirty="0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(Band 7)</a:t>
            </a:r>
          </a:p>
        </p:txBody>
      </p:sp>
      <p:sp>
        <p:nvSpPr>
          <p:cNvPr id="18" name="Flowchart: Alternate Process 17"/>
          <p:cNvSpPr/>
          <p:nvPr/>
        </p:nvSpPr>
        <p:spPr>
          <a:xfrm>
            <a:off x="9289479" y="2689166"/>
            <a:ext cx="1983971" cy="1221971"/>
          </a:xfrm>
          <a:prstGeom prst="flowChartAlternateProcess">
            <a:avLst/>
          </a:prstGeom>
          <a:solidFill>
            <a:srgbClr val="7EB0DE">
              <a:alpha val="50196"/>
            </a:srgbClr>
          </a:solidFill>
          <a:ln>
            <a:solidFill>
              <a:srgbClr val="1F35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Governance Manager</a:t>
            </a:r>
            <a:endParaRPr lang="en-GB" sz="1000" dirty="0">
              <a:solidFill>
                <a:srgbClr val="1F35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400" i="1" dirty="0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(Band 7 </a:t>
            </a:r>
            <a:r>
              <a:rPr lang="en-GB" sz="1000" i="1" dirty="0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0.4 WTE</a:t>
            </a:r>
            <a:r>
              <a:rPr lang="en-GB" sz="1400" i="1" dirty="0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cxnSp>
        <p:nvCxnSpPr>
          <p:cNvPr id="20" name="Elbow Connector 19"/>
          <p:cNvCxnSpPr>
            <a:endCxn id="5" idx="0"/>
          </p:cNvCxnSpPr>
          <p:nvPr/>
        </p:nvCxnSpPr>
        <p:spPr>
          <a:xfrm rot="5400000">
            <a:off x="3690159" y="311034"/>
            <a:ext cx="702426" cy="4053840"/>
          </a:xfrm>
          <a:prstGeom prst="bentConnector3">
            <a:avLst/>
          </a:prstGeom>
          <a:ln>
            <a:solidFill>
              <a:srgbClr val="CE36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endCxn id="17" idx="0"/>
          </p:cNvCxnSpPr>
          <p:nvPr/>
        </p:nvCxnSpPr>
        <p:spPr>
          <a:xfrm rot="5400000">
            <a:off x="5067995" y="1688870"/>
            <a:ext cx="702426" cy="1298169"/>
          </a:xfrm>
          <a:prstGeom prst="bentConnector3">
            <a:avLst/>
          </a:prstGeom>
          <a:ln>
            <a:solidFill>
              <a:srgbClr val="CE36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endCxn id="16" idx="0"/>
          </p:cNvCxnSpPr>
          <p:nvPr/>
        </p:nvCxnSpPr>
        <p:spPr>
          <a:xfrm rot="16200000" flipH="1">
            <a:off x="6445831" y="1609202"/>
            <a:ext cx="702425" cy="1457502"/>
          </a:xfrm>
          <a:prstGeom prst="bentConnector3">
            <a:avLst/>
          </a:prstGeom>
          <a:ln>
            <a:solidFill>
              <a:srgbClr val="CE36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stCxn id="5" idx="2"/>
            <a:endCxn id="9" idx="0"/>
          </p:cNvCxnSpPr>
          <p:nvPr/>
        </p:nvCxnSpPr>
        <p:spPr>
          <a:xfrm rot="5400000">
            <a:off x="1703456" y="4222134"/>
            <a:ext cx="621993" cy="1"/>
          </a:xfrm>
          <a:prstGeom prst="bentConnector3">
            <a:avLst/>
          </a:prstGeom>
          <a:ln>
            <a:solidFill>
              <a:srgbClr val="CE36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cxnSpLocks/>
          </p:cNvCxnSpPr>
          <p:nvPr/>
        </p:nvCxnSpPr>
        <p:spPr>
          <a:xfrm>
            <a:off x="7550331" y="4086214"/>
            <a:ext cx="1506045" cy="1346405"/>
          </a:xfrm>
          <a:prstGeom prst="bentConnector3">
            <a:avLst>
              <a:gd name="adj1" fmla="val 99832"/>
            </a:avLst>
          </a:prstGeom>
          <a:ln>
            <a:solidFill>
              <a:srgbClr val="CE36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 descr="https://nhswales365.sharepoint.com/sites/SBU_Intranet/Shared%20Documents/One%20Bay%20Way%20assets/OBW_FULL%20COLOUR%20-%20RGB.png?web=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4159" y="6184669"/>
            <a:ext cx="1451877" cy="46992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TextBox 35"/>
          <p:cNvSpPr txBox="1"/>
          <p:nvPr/>
        </p:nvSpPr>
        <p:spPr>
          <a:xfrm>
            <a:off x="3278169" y="62344"/>
            <a:ext cx="55802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b="1" dirty="0">
                <a:solidFill>
                  <a:srgbClr val="CE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Governance Team Structure</a:t>
            </a:r>
            <a:endParaRPr lang="en-GB" sz="800" b="1" dirty="0">
              <a:solidFill>
                <a:srgbClr val="CE36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lowchart: Alternate Process 3"/>
          <p:cNvSpPr/>
          <p:nvPr/>
        </p:nvSpPr>
        <p:spPr>
          <a:xfrm>
            <a:off x="4829696" y="764769"/>
            <a:ext cx="2477193" cy="1221971"/>
          </a:xfrm>
          <a:prstGeom prst="flowChartAlternateProcess">
            <a:avLst/>
          </a:prstGeom>
          <a:solidFill>
            <a:srgbClr val="1F355E">
              <a:alpha val="30196"/>
            </a:srgbClr>
          </a:solidFill>
          <a:ln>
            <a:solidFill>
              <a:srgbClr val="1F35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 of Information Governance / Deputy Data Protection Officer </a:t>
            </a:r>
          </a:p>
          <a:p>
            <a:pPr algn="ctr"/>
            <a:r>
              <a:rPr lang="en-GB" sz="1600" i="1" dirty="0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(Band 8a)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C708D7-DFA5-DB46-0088-F1E704456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5258" y="3911137"/>
            <a:ext cx="1408298" cy="18716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AFD589-1D7E-5C25-24D4-C7F68B72D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7333" y="3911137"/>
            <a:ext cx="1408298" cy="187163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A735275-8DB5-B26F-4F36-EFDFD8413276}"/>
              </a:ext>
            </a:extLst>
          </p:cNvPr>
          <p:cNvSpPr txBox="1"/>
          <p:nvPr/>
        </p:nvSpPr>
        <p:spPr>
          <a:xfrm>
            <a:off x="118966" y="6367447"/>
            <a:ext cx="609755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1" i="1" dirty="0">
                <a:solidFill>
                  <a:srgbClr val="CE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Updated Jan 2026 </a:t>
            </a:r>
            <a:endParaRPr lang="en-GB" sz="1000" i="1" dirty="0"/>
          </a:p>
        </p:txBody>
      </p:sp>
    </p:spTree>
    <p:extLst>
      <p:ext uri="{BB962C8B-B14F-4D97-AF65-F5344CB8AC3E}">
        <p14:creationId xmlns:p14="http://schemas.microsoft.com/office/powerpoint/2010/main" val="3639751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103a4d9-afd8-440f-ad87-b00376a92aa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CFA663E729A64DA6FF8FB9CB1117B6" ma:contentTypeVersion="18" ma:contentTypeDescription="Create a new document." ma:contentTypeScope="" ma:versionID="93f95fafbca4e87840d9c68fe22f2c1b">
  <xsd:schema xmlns:xsd="http://www.w3.org/2001/XMLSchema" xmlns:xs="http://www.w3.org/2001/XMLSchema" xmlns:p="http://schemas.microsoft.com/office/2006/metadata/properties" xmlns:ns3="5103a4d9-afd8-440f-ad87-b00376a92aa2" xmlns:ns4="f23a98d3-d31c-4dec-8c87-3e832eecf8ac" targetNamespace="http://schemas.microsoft.com/office/2006/metadata/properties" ma:root="true" ma:fieldsID="ed2fea1c60137212c48b0961c3011f33" ns3:_="" ns4:_="">
    <xsd:import namespace="5103a4d9-afd8-440f-ad87-b00376a92aa2"/>
    <xsd:import namespace="f23a98d3-d31c-4dec-8c87-3e832eecf8a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03a4d9-afd8-440f-ad87-b00376a92a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3a98d3-d31c-4dec-8c87-3e832eecf8a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EE06574-1CCA-4086-974C-10DD30A98CD4}">
  <ds:schemaRefs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purl.org/dc/elements/1.1/"/>
    <ds:schemaRef ds:uri="5103a4d9-afd8-440f-ad87-b00376a92aa2"/>
    <ds:schemaRef ds:uri="http://schemas.openxmlformats.org/package/2006/metadata/core-properties"/>
    <ds:schemaRef ds:uri="f23a98d3-d31c-4dec-8c87-3e832eecf8ac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0B1134A-4CFF-4CE6-AFD1-9ABE493DCB3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91AFDE8-C08D-4DC2-8ECF-FF47CAD218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03a4d9-afd8-440f-ad87-b00376a92aa2"/>
    <ds:schemaRef ds:uri="f23a98d3-d31c-4dec-8c87-3e832eecf8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67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ABMU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Claire Parsons (Swansea Bay UHB - Information Governance)</dc:creator>
  <cp:lastModifiedBy>Claire Parsons-Galliford (Swansea Bay UHB - Information Governance)</cp:lastModifiedBy>
  <cp:revision>13</cp:revision>
  <dcterms:created xsi:type="dcterms:W3CDTF">2024-07-10T13:30:54Z</dcterms:created>
  <dcterms:modified xsi:type="dcterms:W3CDTF">2026-02-19T15:19:35Z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0x0101004CCFA663E729A64DA6FF8FB9CB1117B6</vt:lpwstr>
  </property>
</Properties>
</file>