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Lst>
  <p:notesMasterIdLst>
    <p:notesMasterId r:id="rId20"/>
  </p:notesMasterIdLst>
  <p:handoutMasterIdLst>
    <p:handoutMasterId r:id="rId21"/>
  </p:handoutMasterIdLst>
  <p:sldIdLst>
    <p:sldId id="309" r:id="rId10"/>
    <p:sldId id="335" r:id="rId11"/>
    <p:sldId id="346" r:id="rId12"/>
    <p:sldId id="345" r:id="rId13"/>
    <p:sldId id="344" r:id="rId14"/>
    <p:sldId id="341" r:id="rId15"/>
    <p:sldId id="342" r:id="rId16"/>
    <p:sldId id="340" r:id="rId17"/>
    <p:sldId id="343" r:id="rId18"/>
    <p:sldId id="337" r:id="rId19"/>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4ECA"/>
    <a:srgbClr val="F8CD47"/>
    <a:srgbClr val="1F355E"/>
    <a:srgbClr val="CE3636"/>
    <a:srgbClr val="00BC62"/>
    <a:srgbClr val="181924"/>
    <a:srgbClr val="7EB0DE"/>
    <a:srgbClr val="FFD550"/>
    <a:srgbClr val="325A8A"/>
    <a:srgbClr val="79C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7" d="100"/>
          <a:sy n="37" d="100"/>
        </p:scale>
        <p:origin x="848" y="56"/>
      </p:cViewPr>
      <p:guideLst>
        <p:guide orient="horz" pos="2880"/>
        <p:guide pos="216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7AFF12-5A0A-472A-9B3D-8B743FF64695}" type="doc">
      <dgm:prSet loTypeId="urn:microsoft.com/office/officeart/2016/7/layout/HexagonTimeline" loCatId="timeline" qsTypeId="urn:microsoft.com/office/officeart/2005/8/quickstyle/simple4" qsCatId="simple" csTypeId="urn:microsoft.com/office/officeart/2005/8/colors/colorful4" csCatId="colorful" phldr="1"/>
      <dgm:spPr/>
      <dgm:t>
        <a:bodyPr/>
        <a:lstStyle/>
        <a:p>
          <a:endParaRPr lang="en-US"/>
        </a:p>
      </dgm:t>
    </dgm:pt>
    <dgm:pt modelId="{C1758541-3E1C-40AD-A585-FD20E64B6DE7}">
      <dgm:prSet phldrT="[Text]" phldr="0"/>
      <dgm:spPr/>
      <dgm:t>
        <a:bodyPr/>
        <a:lstStyle/>
        <a:p>
          <a:r>
            <a:rPr lang="en-US" b="0" i="1">
              <a:solidFill>
                <a:schemeClr val="accent1">
                  <a:lumMod val="75000"/>
                </a:schemeClr>
              </a:solidFill>
              <a:latin typeface="Arial Black" panose="020B0A04020102020204"/>
            </a:rPr>
            <a:t>W/c 3rd June </a:t>
          </a:r>
          <a:endParaRPr lang="en-US" b="0" i="1">
            <a:solidFill>
              <a:schemeClr val="accent1">
                <a:lumMod val="75000"/>
              </a:schemeClr>
            </a:solidFill>
          </a:endParaRPr>
        </a:p>
      </dgm:t>
    </dgm:pt>
    <dgm:pt modelId="{8A643BD2-C1F4-460F-A742-DD446B5C4FE6}" type="parTrans" cxnId="{0E2C6D01-5385-461D-BB29-864C5269E551}">
      <dgm:prSet/>
      <dgm:spPr/>
      <dgm:t>
        <a:bodyPr/>
        <a:lstStyle/>
        <a:p>
          <a:endParaRPr lang="en-US"/>
        </a:p>
      </dgm:t>
    </dgm:pt>
    <dgm:pt modelId="{BF1C0508-E1C2-44FD-99BB-9092183E4B9A}" type="sibTrans" cxnId="{0E2C6D01-5385-461D-BB29-864C5269E551}">
      <dgm:prSet/>
      <dgm:spPr/>
      <dgm:t>
        <a:bodyPr/>
        <a:lstStyle/>
        <a:p>
          <a:endParaRPr lang="en-US"/>
        </a:p>
      </dgm:t>
    </dgm:pt>
    <dgm:pt modelId="{EBEC7371-EC1F-4635-8493-A375B6F3C218}">
      <dgm:prSet phldrT="[Text]" phldr="0"/>
      <dgm:spPr/>
      <dgm:t>
        <a:bodyPr/>
        <a:lstStyle/>
        <a:p>
          <a:r>
            <a:rPr lang="en-US" b="0" i="1">
              <a:solidFill>
                <a:schemeClr val="accent1">
                  <a:lumMod val="75000"/>
                </a:schemeClr>
              </a:solidFill>
              <a:latin typeface="Arial Black" panose="020B0A04020102020204"/>
            </a:rPr>
            <a:t>Scoping workshop</a:t>
          </a:r>
          <a:endParaRPr lang="en-US" b="0" i="1">
            <a:solidFill>
              <a:schemeClr val="accent1">
                <a:lumMod val="75000"/>
              </a:schemeClr>
            </a:solidFill>
          </a:endParaRPr>
        </a:p>
      </dgm:t>
    </dgm:pt>
    <dgm:pt modelId="{B0199E32-B108-4D0A-B799-2A0C89E60B66}" type="parTrans" cxnId="{903B645B-DFFC-40FC-9A0F-F7F20AF31E3B}">
      <dgm:prSet/>
      <dgm:spPr/>
      <dgm:t>
        <a:bodyPr/>
        <a:lstStyle/>
        <a:p>
          <a:endParaRPr lang="en-US"/>
        </a:p>
      </dgm:t>
    </dgm:pt>
    <dgm:pt modelId="{E8871E0E-117D-42BB-BB1C-910F47EC8380}" type="sibTrans" cxnId="{903B645B-DFFC-40FC-9A0F-F7F20AF31E3B}">
      <dgm:prSet/>
      <dgm:spPr/>
      <dgm:t>
        <a:bodyPr/>
        <a:lstStyle/>
        <a:p>
          <a:endParaRPr lang="en-US"/>
        </a:p>
      </dgm:t>
    </dgm:pt>
    <dgm:pt modelId="{8053E4B8-EDEC-4538-9813-3100E03A85B9}">
      <dgm:prSet phldrT="[Text]" phldr="0"/>
      <dgm:spPr/>
      <dgm:t>
        <a:bodyPr/>
        <a:lstStyle/>
        <a:p>
          <a:r>
            <a:rPr lang="en-US" b="0" i="1">
              <a:solidFill>
                <a:schemeClr val="accent1">
                  <a:lumMod val="75000"/>
                </a:schemeClr>
              </a:solidFill>
              <a:latin typeface="Arial Black" panose="020B0A04020102020204"/>
            </a:rPr>
            <a:t>3rd-14th June </a:t>
          </a:r>
          <a:endParaRPr lang="en-US" b="0" i="1">
            <a:solidFill>
              <a:schemeClr val="accent1">
                <a:lumMod val="75000"/>
              </a:schemeClr>
            </a:solidFill>
          </a:endParaRPr>
        </a:p>
      </dgm:t>
    </dgm:pt>
    <dgm:pt modelId="{66236AAC-B1A6-4A52-A1E7-774DCC451C3A}" type="parTrans" cxnId="{85204FBA-94C9-42FD-B9EC-AA0A4D36BAA0}">
      <dgm:prSet/>
      <dgm:spPr/>
      <dgm:t>
        <a:bodyPr/>
        <a:lstStyle/>
        <a:p>
          <a:endParaRPr lang="en-US"/>
        </a:p>
      </dgm:t>
    </dgm:pt>
    <dgm:pt modelId="{E6486B64-9209-46E3-BE40-FAF783356778}" type="sibTrans" cxnId="{85204FBA-94C9-42FD-B9EC-AA0A4D36BAA0}">
      <dgm:prSet/>
      <dgm:spPr/>
      <dgm:t>
        <a:bodyPr/>
        <a:lstStyle/>
        <a:p>
          <a:endParaRPr lang="en-US"/>
        </a:p>
      </dgm:t>
    </dgm:pt>
    <dgm:pt modelId="{E1B1B245-8CDA-4C41-ADD1-D142E10F6809}">
      <dgm:prSet phldrT="[Text]" phldr="0"/>
      <dgm:spPr/>
      <dgm:t>
        <a:bodyPr/>
        <a:lstStyle/>
        <a:p>
          <a:r>
            <a:rPr lang="en-US" b="0" i="1">
              <a:solidFill>
                <a:schemeClr val="accent1">
                  <a:lumMod val="75000"/>
                </a:schemeClr>
              </a:solidFill>
              <a:latin typeface="Arial Black" panose="020B0A04020102020204"/>
            </a:rPr>
            <a:t>5th-14th June</a:t>
          </a:r>
          <a:endParaRPr lang="en-US" b="0" i="1">
            <a:solidFill>
              <a:schemeClr val="accent1">
                <a:lumMod val="75000"/>
              </a:schemeClr>
            </a:solidFill>
          </a:endParaRPr>
        </a:p>
      </dgm:t>
    </dgm:pt>
    <dgm:pt modelId="{B2C5B1A1-9B5C-469F-9AF1-CCD116BCAE88}" type="parTrans" cxnId="{1E1FF35F-C72F-4F6D-AA30-2C6A7B560410}">
      <dgm:prSet/>
      <dgm:spPr/>
      <dgm:t>
        <a:bodyPr/>
        <a:lstStyle/>
        <a:p>
          <a:endParaRPr lang="en-US"/>
        </a:p>
      </dgm:t>
    </dgm:pt>
    <dgm:pt modelId="{09D610EC-4979-4239-B1D5-E58A4566A7CF}" type="sibTrans" cxnId="{1E1FF35F-C72F-4F6D-AA30-2C6A7B560410}">
      <dgm:prSet/>
      <dgm:spPr/>
      <dgm:t>
        <a:bodyPr/>
        <a:lstStyle/>
        <a:p>
          <a:endParaRPr lang="en-US"/>
        </a:p>
      </dgm:t>
    </dgm:pt>
    <dgm:pt modelId="{6F702130-D7A2-4F79-AE93-6996605B5425}">
      <dgm:prSet phldrT="[Text]" phldr="0"/>
      <dgm:spPr/>
      <dgm:t>
        <a:bodyPr/>
        <a:lstStyle/>
        <a:p>
          <a:pPr rtl="0"/>
          <a:r>
            <a:rPr lang="en-US" b="0" i="1">
              <a:solidFill>
                <a:schemeClr val="accent1">
                  <a:lumMod val="75000"/>
                </a:schemeClr>
              </a:solidFill>
              <a:latin typeface="Arial Black" panose="020B0A04020102020204"/>
            </a:rPr>
            <a:t>Draft Operating Model &amp; SOP</a:t>
          </a:r>
          <a:endParaRPr lang="en-US" b="0" i="1">
            <a:solidFill>
              <a:schemeClr val="accent1">
                <a:lumMod val="75000"/>
              </a:schemeClr>
            </a:solidFill>
          </a:endParaRPr>
        </a:p>
      </dgm:t>
    </dgm:pt>
    <dgm:pt modelId="{E6236515-1AE7-4E08-A4B9-D3300C3BC0C5}" type="parTrans" cxnId="{84B8FCE3-495F-41A4-BD60-60A194874E42}">
      <dgm:prSet/>
      <dgm:spPr/>
      <dgm:t>
        <a:bodyPr/>
        <a:lstStyle/>
        <a:p>
          <a:endParaRPr lang="en-US"/>
        </a:p>
      </dgm:t>
    </dgm:pt>
    <dgm:pt modelId="{CBFD7685-58D9-49ED-AE59-3FCE90FEC8FD}" type="sibTrans" cxnId="{84B8FCE3-495F-41A4-BD60-60A194874E42}">
      <dgm:prSet/>
      <dgm:spPr/>
      <dgm:t>
        <a:bodyPr/>
        <a:lstStyle/>
        <a:p>
          <a:endParaRPr lang="en-US"/>
        </a:p>
      </dgm:t>
    </dgm:pt>
    <dgm:pt modelId="{FE7E86B1-BD4E-44B0-A108-3D498C3E633E}">
      <dgm:prSet phldr="0"/>
      <dgm:spPr/>
      <dgm:t>
        <a:bodyPr/>
        <a:lstStyle/>
        <a:p>
          <a:r>
            <a:rPr lang="en-US" b="0" i="1">
              <a:solidFill>
                <a:schemeClr val="accent1">
                  <a:lumMod val="75000"/>
                </a:schemeClr>
              </a:solidFill>
              <a:latin typeface="Arial Black" panose="020B0A04020102020204"/>
            </a:rPr>
            <a:t>Scope and agree digital solutions/requirements</a:t>
          </a:r>
        </a:p>
      </dgm:t>
    </dgm:pt>
    <dgm:pt modelId="{B2449F00-0F9A-439B-965C-A85F3A4F4635}" type="parTrans" cxnId="{C8A36F1B-45F0-4AEE-83FA-B98C343BAF54}">
      <dgm:prSet/>
      <dgm:spPr/>
      <dgm:t>
        <a:bodyPr/>
        <a:lstStyle/>
        <a:p>
          <a:endParaRPr lang="en-GB"/>
        </a:p>
      </dgm:t>
    </dgm:pt>
    <dgm:pt modelId="{5E422AFC-8E7D-4734-B273-006078A1F2CB}" type="sibTrans" cxnId="{C8A36F1B-45F0-4AEE-83FA-B98C343BAF54}">
      <dgm:prSet/>
      <dgm:spPr/>
      <dgm:t>
        <a:bodyPr/>
        <a:lstStyle/>
        <a:p>
          <a:endParaRPr lang="en-GB"/>
        </a:p>
      </dgm:t>
    </dgm:pt>
    <dgm:pt modelId="{EAE50B69-6F97-4E5E-BA0C-0BC821EB22A5}">
      <dgm:prSet phldr="0"/>
      <dgm:spPr/>
      <dgm:t>
        <a:bodyPr/>
        <a:lstStyle/>
        <a:p>
          <a:r>
            <a:rPr lang="en-US" b="0" i="1">
              <a:solidFill>
                <a:schemeClr val="accent1">
                  <a:lumMod val="75000"/>
                </a:schemeClr>
              </a:solidFill>
              <a:latin typeface="Arial Black" panose="020B0A04020102020204"/>
            </a:rPr>
            <a:t>17th-24th June</a:t>
          </a:r>
        </a:p>
      </dgm:t>
    </dgm:pt>
    <dgm:pt modelId="{129E4D30-BC6D-4282-A9D4-8CA020148397}" type="parTrans" cxnId="{8259412B-C380-497F-94D7-A870C8625109}">
      <dgm:prSet/>
      <dgm:spPr/>
      <dgm:t>
        <a:bodyPr/>
        <a:lstStyle/>
        <a:p>
          <a:endParaRPr lang="en-GB"/>
        </a:p>
      </dgm:t>
    </dgm:pt>
    <dgm:pt modelId="{C0C0B3C4-16E8-4D52-B856-D4113CD966F3}" type="sibTrans" cxnId="{8259412B-C380-497F-94D7-A870C8625109}">
      <dgm:prSet/>
      <dgm:spPr/>
      <dgm:t>
        <a:bodyPr/>
        <a:lstStyle/>
        <a:p>
          <a:endParaRPr lang="en-US"/>
        </a:p>
      </dgm:t>
    </dgm:pt>
    <dgm:pt modelId="{2E903A39-554D-4601-9E87-5B8E4CAFB152}">
      <dgm:prSet phldr="0"/>
      <dgm:spPr/>
      <dgm:t>
        <a:bodyPr/>
        <a:lstStyle/>
        <a:p>
          <a:r>
            <a:rPr lang="en-US" b="0" i="1">
              <a:solidFill>
                <a:schemeClr val="accent1">
                  <a:lumMod val="75000"/>
                </a:schemeClr>
              </a:solidFill>
              <a:latin typeface="Arial Black" panose="020B0A04020102020204"/>
            </a:rPr>
            <a:t>1st July</a:t>
          </a:r>
        </a:p>
      </dgm:t>
    </dgm:pt>
    <dgm:pt modelId="{5A839A7C-659E-4EF5-A0BF-E20E933E3615}" type="parTrans" cxnId="{FB5BD4B7-F7C4-41EE-A072-8FEC1FF34387}">
      <dgm:prSet/>
      <dgm:spPr/>
      <dgm:t>
        <a:bodyPr/>
        <a:lstStyle/>
        <a:p>
          <a:endParaRPr lang="en-GB"/>
        </a:p>
      </dgm:t>
    </dgm:pt>
    <dgm:pt modelId="{38BAB567-E553-4AE3-8BDA-C42CA7D260F5}" type="sibTrans" cxnId="{FB5BD4B7-F7C4-41EE-A072-8FEC1FF34387}">
      <dgm:prSet/>
      <dgm:spPr/>
      <dgm:t>
        <a:bodyPr/>
        <a:lstStyle/>
        <a:p>
          <a:endParaRPr lang="en-GB"/>
        </a:p>
      </dgm:t>
    </dgm:pt>
    <dgm:pt modelId="{964F8966-1A61-4086-A109-739502A7CAEB}">
      <dgm:prSet phldr="0"/>
      <dgm:spPr/>
      <dgm:t>
        <a:bodyPr/>
        <a:lstStyle/>
        <a:p>
          <a:r>
            <a:rPr lang="en-US" b="0" i="1">
              <a:solidFill>
                <a:schemeClr val="accent1">
                  <a:lumMod val="75000"/>
                </a:schemeClr>
              </a:solidFill>
              <a:latin typeface="Arial Black" panose="020B0A04020102020204"/>
            </a:rPr>
            <a:t>IDH go live date</a:t>
          </a:r>
        </a:p>
      </dgm:t>
    </dgm:pt>
    <dgm:pt modelId="{A61F266B-DC3F-44C9-9236-997FF870F16E}" type="parTrans" cxnId="{C8F31327-AC63-4F91-BABF-7588C0758B5E}">
      <dgm:prSet/>
      <dgm:spPr/>
      <dgm:t>
        <a:bodyPr/>
        <a:lstStyle/>
        <a:p>
          <a:endParaRPr lang="en-GB"/>
        </a:p>
      </dgm:t>
    </dgm:pt>
    <dgm:pt modelId="{C3C1FA42-803A-4E8D-B602-22C4A4AC8B83}" type="sibTrans" cxnId="{C8F31327-AC63-4F91-BABF-7588C0758B5E}">
      <dgm:prSet/>
      <dgm:spPr/>
      <dgm:t>
        <a:bodyPr/>
        <a:lstStyle/>
        <a:p>
          <a:endParaRPr lang="en-GB"/>
        </a:p>
      </dgm:t>
    </dgm:pt>
    <dgm:pt modelId="{8D05A8D2-E12A-484C-9C50-38C1556DD870}">
      <dgm:prSet phldr="0"/>
      <dgm:spPr/>
      <dgm:t>
        <a:bodyPr/>
        <a:lstStyle/>
        <a:p>
          <a:pPr rtl="0"/>
          <a:r>
            <a:rPr lang="en-US" b="0" i="1">
              <a:solidFill>
                <a:schemeClr val="accent1">
                  <a:lumMod val="75000"/>
                </a:schemeClr>
              </a:solidFill>
              <a:latin typeface="Arial Black" panose="020B0A04020102020204"/>
            </a:rPr>
            <a:t>Staff Engagement &amp; Comms</a:t>
          </a:r>
          <a:endParaRPr lang="en-US" b="0" i="1">
            <a:solidFill>
              <a:schemeClr val="accent1">
                <a:lumMod val="75000"/>
              </a:schemeClr>
            </a:solidFill>
          </a:endParaRPr>
        </a:p>
      </dgm:t>
    </dgm:pt>
    <dgm:pt modelId="{5CB7F6C3-67D2-4979-A65A-E5E2E9E640DC}" type="parTrans" cxnId="{592216B6-E2F2-4643-B134-8AA05E628588}">
      <dgm:prSet/>
      <dgm:spPr/>
      <dgm:t>
        <a:bodyPr/>
        <a:lstStyle/>
        <a:p>
          <a:endParaRPr lang="en-GB"/>
        </a:p>
      </dgm:t>
    </dgm:pt>
    <dgm:pt modelId="{FB8FD7BE-E37C-4BCC-BEFA-C1E3F44711AA}" type="sibTrans" cxnId="{592216B6-E2F2-4643-B134-8AA05E628588}">
      <dgm:prSet/>
      <dgm:spPr/>
      <dgm:t>
        <a:bodyPr/>
        <a:lstStyle/>
        <a:p>
          <a:endParaRPr lang="en-GB"/>
        </a:p>
      </dgm:t>
    </dgm:pt>
    <dgm:pt modelId="{F65FB8D1-F0CC-409D-B02B-634F90AF7B52}">
      <dgm:prSet phldr="0"/>
      <dgm:spPr/>
      <dgm:t>
        <a:bodyPr/>
        <a:lstStyle/>
        <a:p>
          <a:pPr rtl="0"/>
          <a:r>
            <a:rPr lang="en-US" b="0" i="1">
              <a:latin typeface="Arial Black" panose="020B0A04020102020204"/>
            </a:rPr>
            <a:t>17th June</a:t>
          </a:r>
        </a:p>
      </dgm:t>
    </dgm:pt>
    <dgm:pt modelId="{09F97BF0-7B4E-4EDE-AFC9-CC8C39CCC2F7}" type="parTrans" cxnId="{4A607EB0-567A-43E5-B4FA-0181D480AFA4}">
      <dgm:prSet/>
      <dgm:spPr/>
      <dgm:t>
        <a:bodyPr/>
        <a:lstStyle/>
        <a:p>
          <a:endParaRPr lang="en-GB"/>
        </a:p>
      </dgm:t>
    </dgm:pt>
    <dgm:pt modelId="{21783518-6EE0-4BD2-ADE6-D010A89F5CD5}" type="sibTrans" cxnId="{4A607EB0-567A-43E5-B4FA-0181D480AFA4}">
      <dgm:prSet/>
      <dgm:spPr/>
      <dgm:t>
        <a:bodyPr/>
        <a:lstStyle/>
        <a:p>
          <a:endParaRPr lang="en-GB"/>
        </a:p>
      </dgm:t>
    </dgm:pt>
    <dgm:pt modelId="{98CD829C-03F6-4E23-BDFD-A1CA6B52F3BF}">
      <dgm:prSet phldr="0"/>
      <dgm:spPr/>
      <dgm:t>
        <a:bodyPr/>
        <a:lstStyle/>
        <a:p>
          <a:pPr rtl="0"/>
          <a:r>
            <a:rPr lang="en-US" b="0" i="1">
              <a:solidFill>
                <a:schemeClr val="accent1">
                  <a:lumMod val="75000"/>
                </a:schemeClr>
              </a:solidFill>
              <a:latin typeface="Arial Black" panose="020B0A04020102020204"/>
            </a:rPr>
            <a:t>Agree Operating Model</a:t>
          </a:r>
        </a:p>
      </dgm:t>
    </dgm:pt>
    <dgm:pt modelId="{A3A21D44-F38F-4F76-A66A-D6EEB6D028C7}" type="parTrans" cxnId="{6CD298EE-A54D-45F8-9042-242DE74A5AD9}">
      <dgm:prSet/>
      <dgm:spPr/>
      <dgm:t>
        <a:bodyPr/>
        <a:lstStyle/>
        <a:p>
          <a:endParaRPr lang="en-GB"/>
        </a:p>
      </dgm:t>
    </dgm:pt>
    <dgm:pt modelId="{64A87284-BB64-4C1C-A243-8EEA93E9EAC9}" type="sibTrans" cxnId="{6CD298EE-A54D-45F8-9042-242DE74A5AD9}">
      <dgm:prSet/>
      <dgm:spPr/>
      <dgm:t>
        <a:bodyPr/>
        <a:lstStyle/>
        <a:p>
          <a:endParaRPr lang="en-GB"/>
        </a:p>
      </dgm:t>
    </dgm:pt>
    <dgm:pt modelId="{838DF54A-1A9F-4C3F-A41F-8F171D1CABA1}" type="pres">
      <dgm:prSet presAssocID="{3E7AFF12-5A0A-472A-9B3D-8B743FF64695}" presName="Name0" presStyleCnt="0">
        <dgm:presLayoutVars>
          <dgm:chMax/>
          <dgm:chPref/>
          <dgm:animLvl val="lvl"/>
        </dgm:presLayoutVars>
      </dgm:prSet>
      <dgm:spPr/>
    </dgm:pt>
    <dgm:pt modelId="{A32E7D27-4C71-4C7B-ACFB-0E7BB8C6CFDE}" type="pres">
      <dgm:prSet presAssocID="{C1758541-3E1C-40AD-A585-FD20E64B6DE7}" presName="composite" presStyleCnt="0"/>
      <dgm:spPr/>
    </dgm:pt>
    <dgm:pt modelId="{B4594991-718D-4100-B7DF-A43286BDEF30}" type="pres">
      <dgm:prSet presAssocID="{C1758541-3E1C-40AD-A585-FD20E64B6DE7}" presName="Parent1" presStyleLbl="alignNode1" presStyleIdx="0" presStyleCnt="6">
        <dgm:presLayoutVars>
          <dgm:chMax val="1"/>
          <dgm:chPref val="1"/>
          <dgm:bulletEnabled val="1"/>
        </dgm:presLayoutVars>
      </dgm:prSet>
      <dgm:spPr/>
    </dgm:pt>
    <dgm:pt modelId="{AAC6FED7-3E98-4B1A-A8B8-3E6A487BC1D4}" type="pres">
      <dgm:prSet presAssocID="{C1758541-3E1C-40AD-A585-FD20E64B6DE7}" presName="Childtext1" presStyleLbl="revTx" presStyleIdx="0" presStyleCnt="6">
        <dgm:presLayoutVars>
          <dgm:chMax val="0"/>
          <dgm:chPref val="0"/>
          <dgm:bulletEnabled/>
        </dgm:presLayoutVars>
      </dgm:prSet>
      <dgm:spPr/>
    </dgm:pt>
    <dgm:pt modelId="{F6A9F249-15C0-4491-B7A7-0697849F6886}" type="pres">
      <dgm:prSet presAssocID="{C1758541-3E1C-40AD-A585-FD20E64B6DE7}" presName="ConnectLine" presStyleLbl="sibTrans1D1" presStyleIdx="0" presStyleCnt="6"/>
      <dgm:spPr>
        <a:noFill/>
        <a:ln w="12700" cap="flat" cmpd="sng" algn="ctr">
          <a:solidFill>
            <a:schemeClr val="accent4">
              <a:hueOff val="0"/>
              <a:satOff val="0"/>
              <a:lumOff val="0"/>
              <a:alphaOff val="0"/>
            </a:schemeClr>
          </a:solidFill>
          <a:prstDash val="dash"/>
          <a:miter lim="800000"/>
        </a:ln>
        <a:effectLst/>
      </dgm:spPr>
    </dgm:pt>
    <dgm:pt modelId="{535A9B68-D61E-4A74-BA01-A593A224AD14}" type="pres">
      <dgm:prSet presAssocID="{C1758541-3E1C-40AD-A585-FD20E64B6DE7}" presName="ConnectLineEnd" presStyleLbl="node1" presStyleIdx="0" presStyleCnt="6"/>
      <dgm:spPr/>
    </dgm:pt>
    <dgm:pt modelId="{23512421-BBD6-487C-BC28-A11CDD2F5FFF}" type="pres">
      <dgm:prSet presAssocID="{C1758541-3E1C-40AD-A585-FD20E64B6DE7}" presName="EmptyPane" presStyleCnt="0"/>
      <dgm:spPr/>
    </dgm:pt>
    <dgm:pt modelId="{9DDEE510-1E16-4C46-BD7C-837EF8A1A5F9}" type="pres">
      <dgm:prSet presAssocID="{BF1C0508-E1C2-44FD-99BB-9092183E4B9A}" presName="spaceBetweenRectangles" presStyleLbl="fgAcc1" presStyleIdx="0" presStyleCnt="5"/>
      <dgm:spPr/>
    </dgm:pt>
    <dgm:pt modelId="{0B5A5636-DC78-418D-80FC-AA914D70AD86}" type="pres">
      <dgm:prSet presAssocID="{8053E4B8-EDEC-4538-9813-3100E03A85B9}" presName="composite" presStyleCnt="0"/>
      <dgm:spPr/>
    </dgm:pt>
    <dgm:pt modelId="{AADBBB71-A6F0-4769-BFAB-DDF42CF5240D}" type="pres">
      <dgm:prSet presAssocID="{8053E4B8-EDEC-4538-9813-3100E03A85B9}" presName="Parent1" presStyleLbl="alignNode1" presStyleIdx="1" presStyleCnt="6">
        <dgm:presLayoutVars>
          <dgm:chMax val="1"/>
          <dgm:chPref val="1"/>
          <dgm:bulletEnabled val="1"/>
        </dgm:presLayoutVars>
      </dgm:prSet>
      <dgm:spPr/>
    </dgm:pt>
    <dgm:pt modelId="{7DDD00F2-DBB8-4118-AA87-2DDB5DFE8359}" type="pres">
      <dgm:prSet presAssocID="{8053E4B8-EDEC-4538-9813-3100E03A85B9}" presName="Childtext1" presStyleLbl="revTx" presStyleIdx="1" presStyleCnt="6">
        <dgm:presLayoutVars>
          <dgm:chMax val="0"/>
          <dgm:chPref val="0"/>
          <dgm:bulletEnabled/>
        </dgm:presLayoutVars>
      </dgm:prSet>
      <dgm:spPr/>
    </dgm:pt>
    <dgm:pt modelId="{52C49A11-D8B5-4F6D-BED2-813E2E11651F}" type="pres">
      <dgm:prSet presAssocID="{8053E4B8-EDEC-4538-9813-3100E03A85B9}" presName="ConnectLine" presStyleLbl="sibTrans1D1" presStyleIdx="1" presStyleCnt="6"/>
      <dgm:spPr>
        <a:noFill/>
        <a:ln w="12700" cap="flat" cmpd="sng" algn="ctr">
          <a:solidFill>
            <a:schemeClr val="accent4">
              <a:hueOff val="2450223"/>
              <a:satOff val="-10194"/>
              <a:lumOff val="2402"/>
              <a:alphaOff val="0"/>
            </a:schemeClr>
          </a:solidFill>
          <a:prstDash val="dash"/>
          <a:miter lim="800000"/>
        </a:ln>
        <a:effectLst/>
      </dgm:spPr>
    </dgm:pt>
    <dgm:pt modelId="{3614C0EC-0C7A-41DD-9F8D-94A8812C3110}" type="pres">
      <dgm:prSet presAssocID="{8053E4B8-EDEC-4538-9813-3100E03A85B9}" presName="ConnectLineEnd" presStyleLbl="node1" presStyleIdx="1" presStyleCnt="6"/>
      <dgm:spPr/>
    </dgm:pt>
    <dgm:pt modelId="{185451C9-3830-45DE-A1F8-31D5B2EE11AC}" type="pres">
      <dgm:prSet presAssocID="{8053E4B8-EDEC-4538-9813-3100E03A85B9}" presName="EmptyPane" presStyleCnt="0"/>
      <dgm:spPr/>
    </dgm:pt>
    <dgm:pt modelId="{52D9A067-A2EA-4AA3-8956-F49A51AF5C0B}" type="pres">
      <dgm:prSet presAssocID="{E6486B64-9209-46E3-BE40-FAF783356778}" presName="spaceBetweenRectangles" presStyleLbl="fgAcc1" presStyleIdx="1" presStyleCnt="5"/>
      <dgm:spPr/>
    </dgm:pt>
    <dgm:pt modelId="{1ED93875-61F6-4A0F-BA05-CD73B9DD6A1D}" type="pres">
      <dgm:prSet presAssocID="{E1B1B245-8CDA-4C41-ADD1-D142E10F6809}" presName="composite" presStyleCnt="0"/>
      <dgm:spPr/>
    </dgm:pt>
    <dgm:pt modelId="{8BA9452C-F175-4ED7-8829-143EDCE4245A}" type="pres">
      <dgm:prSet presAssocID="{E1B1B245-8CDA-4C41-ADD1-D142E10F6809}" presName="Parent1" presStyleLbl="alignNode1" presStyleIdx="2" presStyleCnt="6">
        <dgm:presLayoutVars>
          <dgm:chMax val="1"/>
          <dgm:chPref val="1"/>
          <dgm:bulletEnabled val="1"/>
        </dgm:presLayoutVars>
      </dgm:prSet>
      <dgm:spPr/>
    </dgm:pt>
    <dgm:pt modelId="{07045D79-9856-45A3-87E7-A29C26B385DC}" type="pres">
      <dgm:prSet presAssocID="{E1B1B245-8CDA-4C41-ADD1-D142E10F6809}" presName="Childtext1" presStyleLbl="revTx" presStyleIdx="2" presStyleCnt="6">
        <dgm:presLayoutVars>
          <dgm:chMax val="0"/>
          <dgm:chPref val="0"/>
          <dgm:bulletEnabled/>
        </dgm:presLayoutVars>
      </dgm:prSet>
      <dgm:spPr/>
    </dgm:pt>
    <dgm:pt modelId="{4D080C35-33CF-4388-BC5B-CA147D307FE2}" type="pres">
      <dgm:prSet presAssocID="{E1B1B245-8CDA-4C41-ADD1-D142E10F6809}" presName="ConnectLine" presStyleLbl="sibTrans1D1" presStyleIdx="2" presStyleCnt="6"/>
      <dgm:spPr>
        <a:noFill/>
        <a:ln w="12700" cap="flat" cmpd="sng" algn="ctr">
          <a:solidFill>
            <a:schemeClr val="accent4">
              <a:hueOff val="4900445"/>
              <a:satOff val="-20388"/>
              <a:lumOff val="4804"/>
              <a:alphaOff val="0"/>
            </a:schemeClr>
          </a:solidFill>
          <a:prstDash val="dash"/>
          <a:miter lim="800000"/>
        </a:ln>
        <a:effectLst/>
      </dgm:spPr>
    </dgm:pt>
    <dgm:pt modelId="{EC2AEF04-6FC1-48E1-A476-36DDA061DDE4}" type="pres">
      <dgm:prSet presAssocID="{E1B1B245-8CDA-4C41-ADD1-D142E10F6809}" presName="ConnectLineEnd" presStyleLbl="node1" presStyleIdx="2" presStyleCnt="6"/>
      <dgm:spPr/>
    </dgm:pt>
    <dgm:pt modelId="{3F676B18-7BE8-4D97-BDD1-61F549F703F9}" type="pres">
      <dgm:prSet presAssocID="{E1B1B245-8CDA-4C41-ADD1-D142E10F6809}" presName="EmptyPane" presStyleCnt="0"/>
      <dgm:spPr/>
    </dgm:pt>
    <dgm:pt modelId="{0947E101-ECC1-48CD-AF68-53B3EBD232F2}" type="pres">
      <dgm:prSet presAssocID="{09D610EC-4979-4239-B1D5-E58A4566A7CF}" presName="spaceBetweenRectangles" presStyleLbl="fgAcc1" presStyleIdx="2" presStyleCnt="5"/>
      <dgm:spPr/>
    </dgm:pt>
    <dgm:pt modelId="{86F685B5-9F85-4F2B-B2B9-26EDB41F2A88}" type="pres">
      <dgm:prSet presAssocID="{F65FB8D1-F0CC-409D-B02B-634F90AF7B52}" presName="composite" presStyleCnt="0"/>
      <dgm:spPr/>
    </dgm:pt>
    <dgm:pt modelId="{06D3257B-1D29-4D4D-8B7E-A1FC270EEC61}" type="pres">
      <dgm:prSet presAssocID="{F65FB8D1-F0CC-409D-B02B-634F90AF7B52}" presName="Parent1" presStyleLbl="alignNode1" presStyleIdx="3" presStyleCnt="6">
        <dgm:presLayoutVars>
          <dgm:chMax val="1"/>
          <dgm:chPref val="1"/>
          <dgm:bulletEnabled val="1"/>
        </dgm:presLayoutVars>
      </dgm:prSet>
      <dgm:spPr/>
    </dgm:pt>
    <dgm:pt modelId="{A8C61F9F-691A-4D41-84FA-CDAE3523364E}" type="pres">
      <dgm:prSet presAssocID="{F65FB8D1-F0CC-409D-B02B-634F90AF7B52}" presName="Childtext1" presStyleLbl="revTx" presStyleIdx="3" presStyleCnt="6">
        <dgm:presLayoutVars>
          <dgm:chMax val="0"/>
          <dgm:chPref val="0"/>
          <dgm:bulletEnabled/>
        </dgm:presLayoutVars>
      </dgm:prSet>
      <dgm:spPr/>
    </dgm:pt>
    <dgm:pt modelId="{8EE10273-F430-479C-A2F7-22BB62D6E1F3}" type="pres">
      <dgm:prSet presAssocID="{F65FB8D1-F0CC-409D-B02B-634F90AF7B52}" presName="ConnectLine" presStyleLbl="sibTrans1D1" presStyleIdx="3" presStyleCnt="6"/>
      <dgm:spPr>
        <a:noFill/>
        <a:ln w="12700" cap="flat" cmpd="sng" algn="ctr">
          <a:solidFill>
            <a:schemeClr val="accent4">
              <a:hueOff val="4900445"/>
              <a:satOff val="-20388"/>
              <a:lumOff val="4804"/>
              <a:alphaOff val="0"/>
            </a:schemeClr>
          </a:solidFill>
          <a:prstDash val="dash"/>
          <a:miter lim="800000"/>
        </a:ln>
        <a:effectLst/>
      </dgm:spPr>
    </dgm:pt>
    <dgm:pt modelId="{96F1B5D6-C338-40B1-B532-D2B5C30A58A1}" type="pres">
      <dgm:prSet presAssocID="{F65FB8D1-F0CC-409D-B02B-634F90AF7B52}" presName="ConnectLineEnd" presStyleLbl="node1" presStyleIdx="3" presStyleCnt="6"/>
      <dgm:spPr/>
    </dgm:pt>
    <dgm:pt modelId="{2C120F12-8D48-460F-936D-C3B81EC175B4}" type="pres">
      <dgm:prSet presAssocID="{F65FB8D1-F0CC-409D-B02B-634F90AF7B52}" presName="EmptyPane" presStyleCnt="0"/>
      <dgm:spPr/>
    </dgm:pt>
    <dgm:pt modelId="{4CF5B81C-4AF6-4AA2-87D5-FA08C52C1CC3}" type="pres">
      <dgm:prSet presAssocID="{21783518-6EE0-4BD2-ADE6-D010A89F5CD5}" presName="spaceBetweenRectangles" presStyleLbl="fgAcc1" presStyleIdx="3" presStyleCnt="5"/>
      <dgm:spPr/>
    </dgm:pt>
    <dgm:pt modelId="{F419668C-DBF4-4448-BDA1-389AC62A616F}" type="pres">
      <dgm:prSet presAssocID="{EAE50B69-6F97-4E5E-BA0C-0BC821EB22A5}" presName="composite" presStyleCnt="0"/>
      <dgm:spPr/>
    </dgm:pt>
    <dgm:pt modelId="{73636ADC-8861-481F-A89C-49C01259D090}" type="pres">
      <dgm:prSet presAssocID="{EAE50B69-6F97-4E5E-BA0C-0BC821EB22A5}" presName="Parent1" presStyleLbl="alignNode1" presStyleIdx="4" presStyleCnt="6">
        <dgm:presLayoutVars>
          <dgm:chMax val="1"/>
          <dgm:chPref val="1"/>
          <dgm:bulletEnabled val="1"/>
        </dgm:presLayoutVars>
      </dgm:prSet>
      <dgm:spPr/>
    </dgm:pt>
    <dgm:pt modelId="{AA8899B0-8555-455D-9B4C-F339B8933CC6}" type="pres">
      <dgm:prSet presAssocID="{EAE50B69-6F97-4E5E-BA0C-0BC821EB22A5}" presName="Childtext1" presStyleLbl="revTx" presStyleIdx="4" presStyleCnt="6">
        <dgm:presLayoutVars>
          <dgm:chMax val="0"/>
          <dgm:chPref val="0"/>
          <dgm:bulletEnabled/>
        </dgm:presLayoutVars>
      </dgm:prSet>
      <dgm:spPr/>
    </dgm:pt>
    <dgm:pt modelId="{3B180F22-5E8B-408C-BA72-30328E135D68}" type="pres">
      <dgm:prSet presAssocID="{EAE50B69-6F97-4E5E-BA0C-0BC821EB22A5}" presName="ConnectLine" presStyleLbl="sibTrans1D1" presStyleIdx="4" presStyleCnt="6"/>
      <dgm:spPr>
        <a:noFill/>
        <a:ln w="12700" cap="flat" cmpd="sng" algn="ctr">
          <a:solidFill>
            <a:schemeClr val="accent4">
              <a:hueOff val="7350668"/>
              <a:satOff val="-30583"/>
              <a:lumOff val="7206"/>
              <a:alphaOff val="0"/>
            </a:schemeClr>
          </a:solidFill>
          <a:prstDash val="dash"/>
          <a:miter lim="800000"/>
        </a:ln>
        <a:effectLst/>
      </dgm:spPr>
    </dgm:pt>
    <dgm:pt modelId="{BC79422D-D30E-4062-92B6-6AD5F50FAE92}" type="pres">
      <dgm:prSet presAssocID="{EAE50B69-6F97-4E5E-BA0C-0BC821EB22A5}" presName="ConnectLineEnd" presStyleLbl="node1" presStyleIdx="4" presStyleCnt="6"/>
      <dgm:spPr/>
    </dgm:pt>
    <dgm:pt modelId="{28CC7D3E-FAA5-4E1E-ACE7-AB5BA14722BE}" type="pres">
      <dgm:prSet presAssocID="{EAE50B69-6F97-4E5E-BA0C-0BC821EB22A5}" presName="EmptyPane" presStyleCnt="0"/>
      <dgm:spPr/>
    </dgm:pt>
    <dgm:pt modelId="{BC5E7A77-801D-4A51-BE5F-B372B8D719BB}" type="pres">
      <dgm:prSet presAssocID="{C0C0B3C4-16E8-4D52-B856-D4113CD966F3}" presName="spaceBetweenRectangles" presStyleLbl="fgAcc1" presStyleIdx="4" presStyleCnt="5"/>
      <dgm:spPr/>
    </dgm:pt>
    <dgm:pt modelId="{93506F88-A67A-4192-BC1B-C5813A81981D}" type="pres">
      <dgm:prSet presAssocID="{2E903A39-554D-4601-9E87-5B8E4CAFB152}" presName="composite" presStyleCnt="0"/>
      <dgm:spPr/>
    </dgm:pt>
    <dgm:pt modelId="{5D59231D-448E-4A65-BAD6-264A2D59958E}" type="pres">
      <dgm:prSet presAssocID="{2E903A39-554D-4601-9E87-5B8E4CAFB152}" presName="Parent1" presStyleLbl="alignNode1" presStyleIdx="5" presStyleCnt="6">
        <dgm:presLayoutVars>
          <dgm:chMax val="1"/>
          <dgm:chPref val="1"/>
          <dgm:bulletEnabled val="1"/>
        </dgm:presLayoutVars>
      </dgm:prSet>
      <dgm:spPr/>
    </dgm:pt>
    <dgm:pt modelId="{F3AA1E6F-FE1C-4932-B0FE-12A69FC76113}" type="pres">
      <dgm:prSet presAssocID="{2E903A39-554D-4601-9E87-5B8E4CAFB152}" presName="Childtext1" presStyleLbl="revTx" presStyleIdx="5" presStyleCnt="6">
        <dgm:presLayoutVars>
          <dgm:chMax val="0"/>
          <dgm:chPref val="0"/>
          <dgm:bulletEnabled/>
        </dgm:presLayoutVars>
      </dgm:prSet>
      <dgm:spPr/>
    </dgm:pt>
    <dgm:pt modelId="{0072CC9C-6C67-421A-993B-9D405D519B68}" type="pres">
      <dgm:prSet presAssocID="{2E903A39-554D-4601-9E87-5B8E4CAFB152}" presName="ConnectLine" presStyleLbl="sibTrans1D1" presStyleIdx="5" presStyleCnt="6"/>
      <dgm:spPr>
        <a:noFill/>
        <a:ln w="12700" cap="flat" cmpd="sng" algn="ctr">
          <a:solidFill>
            <a:schemeClr val="accent4">
              <a:hueOff val="9800891"/>
              <a:satOff val="-40777"/>
              <a:lumOff val="9608"/>
              <a:alphaOff val="0"/>
            </a:schemeClr>
          </a:solidFill>
          <a:prstDash val="dash"/>
          <a:miter lim="800000"/>
        </a:ln>
        <a:effectLst/>
      </dgm:spPr>
    </dgm:pt>
    <dgm:pt modelId="{C9CD5BDD-307A-4E51-BD5F-8878F8B810CA}" type="pres">
      <dgm:prSet presAssocID="{2E903A39-554D-4601-9E87-5B8E4CAFB152}" presName="ConnectLineEnd" presStyleLbl="node1" presStyleIdx="5" presStyleCnt="6"/>
      <dgm:spPr/>
    </dgm:pt>
    <dgm:pt modelId="{806B3BFF-13CC-4BF2-AA0E-75C60139998F}" type="pres">
      <dgm:prSet presAssocID="{2E903A39-554D-4601-9E87-5B8E4CAFB152}" presName="EmptyPane" presStyleCnt="0"/>
      <dgm:spPr/>
    </dgm:pt>
  </dgm:ptLst>
  <dgm:cxnLst>
    <dgm:cxn modelId="{0E2C6D01-5385-461D-BB29-864C5269E551}" srcId="{3E7AFF12-5A0A-472A-9B3D-8B743FF64695}" destId="{C1758541-3E1C-40AD-A585-FD20E64B6DE7}" srcOrd="0" destOrd="0" parTransId="{8A643BD2-C1F4-460F-A742-DD446B5C4FE6}" sibTransId="{BF1C0508-E1C2-44FD-99BB-9092183E4B9A}"/>
    <dgm:cxn modelId="{7DB2DE07-7BF2-46C7-AB2A-4D385E77E883}" type="presOf" srcId="{EBEC7371-EC1F-4635-8493-A375B6F3C218}" destId="{AAC6FED7-3E98-4B1A-A8B8-3E6A487BC1D4}" srcOrd="0" destOrd="0" presId="urn:microsoft.com/office/officeart/2016/7/layout/HexagonTimeline"/>
    <dgm:cxn modelId="{C8A36F1B-45F0-4AEE-83FA-B98C343BAF54}" srcId="{8053E4B8-EDEC-4538-9813-3100E03A85B9}" destId="{FE7E86B1-BD4E-44B0-A108-3D498C3E633E}" srcOrd="0" destOrd="0" parTransId="{B2449F00-0F9A-439B-965C-A85F3A4F4635}" sibTransId="{5E422AFC-8E7D-4734-B273-006078A1F2CB}"/>
    <dgm:cxn modelId="{C8F31327-AC63-4F91-BABF-7588C0758B5E}" srcId="{2E903A39-554D-4601-9E87-5B8E4CAFB152}" destId="{964F8966-1A61-4086-A109-739502A7CAEB}" srcOrd="0" destOrd="0" parTransId="{A61F266B-DC3F-44C9-9236-997FF870F16E}" sibTransId="{C3C1FA42-803A-4E8D-B602-22C4A4AC8B83}"/>
    <dgm:cxn modelId="{88716629-5A7C-4C1C-B5F3-DDA52915EF72}" type="presOf" srcId="{8D05A8D2-E12A-484C-9C50-38C1556DD870}" destId="{AA8899B0-8555-455D-9B4C-F339B8933CC6}" srcOrd="0" destOrd="0" presId="urn:microsoft.com/office/officeart/2016/7/layout/HexagonTimeline"/>
    <dgm:cxn modelId="{8259412B-C380-497F-94D7-A870C8625109}" srcId="{3E7AFF12-5A0A-472A-9B3D-8B743FF64695}" destId="{EAE50B69-6F97-4E5E-BA0C-0BC821EB22A5}" srcOrd="4" destOrd="0" parTransId="{129E4D30-BC6D-4282-A9D4-8CA020148397}" sibTransId="{C0C0B3C4-16E8-4D52-B856-D4113CD966F3}"/>
    <dgm:cxn modelId="{903B645B-DFFC-40FC-9A0F-F7F20AF31E3B}" srcId="{C1758541-3E1C-40AD-A585-FD20E64B6DE7}" destId="{EBEC7371-EC1F-4635-8493-A375B6F3C218}" srcOrd="0" destOrd="0" parTransId="{B0199E32-B108-4D0A-B799-2A0C89E60B66}" sibTransId="{E8871E0E-117D-42BB-BB1C-910F47EC8380}"/>
    <dgm:cxn modelId="{1E1FF35F-C72F-4F6D-AA30-2C6A7B560410}" srcId="{3E7AFF12-5A0A-472A-9B3D-8B743FF64695}" destId="{E1B1B245-8CDA-4C41-ADD1-D142E10F6809}" srcOrd="2" destOrd="0" parTransId="{B2C5B1A1-9B5C-469F-9AF1-CCD116BCAE88}" sibTransId="{09D610EC-4979-4239-B1D5-E58A4566A7CF}"/>
    <dgm:cxn modelId="{61314C60-854E-4FB0-8B04-06206C9472E7}" type="presOf" srcId="{C1758541-3E1C-40AD-A585-FD20E64B6DE7}" destId="{B4594991-718D-4100-B7DF-A43286BDEF30}" srcOrd="0" destOrd="0" presId="urn:microsoft.com/office/officeart/2016/7/layout/HexagonTimeline"/>
    <dgm:cxn modelId="{76FCB260-8C33-4E18-BE1D-663DF1E04EBE}" type="presOf" srcId="{3E7AFF12-5A0A-472A-9B3D-8B743FF64695}" destId="{838DF54A-1A9F-4C3F-A41F-8F171D1CABA1}" srcOrd="0" destOrd="0" presId="urn:microsoft.com/office/officeart/2016/7/layout/HexagonTimeline"/>
    <dgm:cxn modelId="{99BFA684-F87E-4880-9318-A47A0C723B7D}" type="presOf" srcId="{EAE50B69-6F97-4E5E-BA0C-0BC821EB22A5}" destId="{73636ADC-8861-481F-A89C-49C01259D090}" srcOrd="0" destOrd="0" presId="urn:microsoft.com/office/officeart/2016/7/layout/HexagonTimeline"/>
    <dgm:cxn modelId="{578B1C91-4ACF-4DEA-AF99-5A282F85A379}" type="presOf" srcId="{2E903A39-554D-4601-9E87-5B8E4CAFB152}" destId="{5D59231D-448E-4A65-BAD6-264A2D59958E}" srcOrd="0" destOrd="0" presId="urn:microsoft.com/office/officeart/2016/7/layout/HexagonTimeline"/>
    <dgm:cxn modelId="{AB0F52A8-55A0-4B96-BCDF-BF8F668D4211}" type="presOf" srcId="{98CD829C-03F6-4E23-BDFD-A1CA6B52F3BF}" destId="{A8C61F9F-691A-4D41-84FA-CDAE3523364E}" srcOrd="0" destOrd="0" presId="urn:microsoft.com/office/officeart/2016/7/layout/HexagonTimeline"/>
    <dgm:cxn modelId="{4A607EB0-567A-43E5-B4FA-0181D480AFA4}" srcId="{3E7AFF12-5A0A-472A-9B3D-8B743FF64695}" destId="{F65FB8D1-F0CC-409D-B02B-634F90AF7B52}" srcOrd="3" destOrd="0" parTransId="{09F97BF0-7B4E-4EDE-AFC9-CC8C39CCC2F7}" sibTransId="{21783518-6EE0-4BD2-ADE6-D010A89F5CD5}"/>
    <dgm:cxn modelId="{AB60CAB5-3909-470C-BFB3-DC31DDB60AEB}" type="presOf" srcId="{8053E4B8-EDEC-4538-9813-3100E03A85B9}" destId="{AADBBB71-A6F0-4769-BFAB-DDF42CF5240D}" srcOrd="0" destOrd="0" presId="urn:microsoft.com/office/officeart/2016/7/layout/HexagonTimeline"/>
    <dgm:cxn modelId="{592216B6-E2F2-4643-B134-8AA05E628588}" srcId="{EAE50B69-6F97-4E5E-BA0C-0BC821EB22A5}" destId="{8D05A8D2-E12A-484C-9C50-38C1556DD870}" srcOrd="0" destOrd="0" parTransId="{5CB7F6C3-67D2-4979-A65A-E5E2E9E640DC}" sibTransId="{FB8FD7BE-E37C-4BCC-BEFA-C1E3F44711AA}"/>
    <dgm:cxn modelId="{FB5BD4B7-F7C4-41EE-A072-8FEC1FF34387}" srcId="{3E7AFF12-5A0A-472A-9B3D-8B743FF64695}" destId="{2E903A39-554D-4601-9E87-5B8E4CAFB152}" srcOrd="5" destOrd="0" parTransId="{5A839A7C-659E-4EF5-A0BF-E20E933E3615}" sibTransId="{38BAB567-E553-4AE3-8BDA-C42CA7D260F5}"/>
    <dgm:cxn modelId="{1728DEB9-3C80-4D73-9EE6-397B0F9D23D5}" type="presOf" srcId="{964F8966-1A61-4086-A109-739502A7CAEB}" destId="{F3AA1E6F-FE1C-4932-B0FE-12A69FC76113}" srcOrd="0" destOrd="0" presId="urn:microsoft.com/office/officeart/2016/7/layout/HexagonTimeline"/>
    <dgm:cxn modelId="{85204FBA-94C9-42FD-B9EC-AA0A4D36BAA0}" srcId="{3E7AFF12-5A0A-472A-9B3D-8B743FF64695}" destId="{8053E4B8-EDEC-4538-9813-3100E03A85B9}" srcOrd="1" destOrd="0" parTransId="{66236AAC-B1A6-4A52-A1E7-774DCC451C3A}" sibTransId="{E6486B64-9209-46E3-BE40-FAF783356778}"/>
    <dgm:cxn modelId="{567B4EBE-FABB-4663-99E0-0B85C4602785}" type="presOf" srcId="{6F702130-D7A2-4F79-AE93-6996605B5425}" destId="{07045D79-9856-45A3-87E7-A29C26B385DC}" srcOrd="0" destOrd="0" presId="urn:microsoft.com/office/officeart/2016/7/layout/HexagonTimeline"/>
    <dgm:cxn modelId="{84B8FCE3-495F-41A4-BD60-60A194874E42}" srcId="{E1B1B245-8CDA-4C41-ADD1-D142E10F6809}" destId="{6F702130-D7A2-4F79-AE93-6996605B5425}" srcOrd="0" destOrd="0" parTransId="{E6236515-1AE7-4E08-A4B9-D3300C3BC0C5}" sibTransId="{CBFD7685-58D9-49ED-AE59-3FCE90FEC8FD}"/>
    <dgm:cxn modelId="{6CD298EE-A54D-45F8-9042-242DE74A5AD9}" srcId="{F65FB8D1-F0CC-409D-B02B-634F90AF7B52}" destId="{98CD829C-03F6-4E23-BDFD-A1CA6B52F3BF}" srcOrd="0" destOrd="0" parTransId="{A3A21D44-F38F-4F76-A66A-D6EEB6D028C7}" sibTransId="{64A87284-BB64-4C1C-A243-8EEA93E9EAC9}"/>
    <dgm:cxn modelId="{A19093EF-75C5-4860-ADAB-9CBA567348AA}" type="presOf" srcId="{E1B1B245-8CDA-4C41-ADD1-D142E10F6809}" destId="{8BA9452C-F175-4ED7-8829-143EDCE4245A}" srcOrd="0" destOrd="0" presId="urn:microsoft.com/office/officeart/2016/7/layout/HexagonTimeline"/>
    <dgm:cxn modelId="{2016C4F6-D664-426D-94C2-6074BC486FEF}" type="presOf" srcId="{F65FB8D1-F0CC-409D-B02B-634F90AF7B52}" destId="{06D3257B-1D29-4D4D-8B7E-A1FC270EEC61}" srcOrd="0" destOrd="0" presId="urn:microsoft.com/office/officeart/2016/7/layout/HexagonTimeline"/>
    <dgm:cxn modelId="{451FA8F8-E773-4464-834B-631BFAAC6044}" type="presOf" srcId="{FE7E86B1-BD4E-44B0-A108-3D498C3E633E}" destId="{7DDD00F2-DBB8-4118-AA87-2DDB5DFE8359}" srcOrd="0" destOrd="0" presId="urn:microsoft.com/office/officeart/2016/7/layout/HexagonTimeline"/>
    <dgm:cxn modelId="{1856EF54-3696-4F2A-8BBA-E877E83F605D}" type="presParOf" srcId="{838DF54A-1A9F-4C3F-A41F-8F171D1CABA1}" destId="{A32E7D27-4C71-4C7B-ACFB-0E7BB8C6CFDE}" srcOrd="0" destOrd="0" presId="urn:microsoft.com/office/officeart/2016/7/layout/HexagonTimeline"/>
    <dgm:cxn modelId="{CEAEE66D-305B-4181-A488-F6C7C2605ACA}" type="presParOf" srcId="{A32E7D27-4C71-4C7B-ACFB-0E7BB8C6CFDE}" destId="{B4594991-718D-4100-B7DF-A43286BDEF30}" srcOrd="0" destOrd="0" presId="urn:microsoft.com/office/officeart/2016/7/layout/HexagonTimeline"/>
    <dgm:cxn modelId="{1903E67D-7A6A-46FB-ABD2-A24A385CFABA}" type="presParOf" srcId="{A32E7D27-4C71-4C7B-ACFB-0E7BB8C6CFDE}" destId="{AAC6FED7-3E98-4B1A-A8B8-3E6A487BC1D4}" srcOrd="1" destOrd="0" presId="urn:microsoft.com/office/officeart/2016/7/layout/HexagonTimeline"/>
    <dgm:cxn modelId="{4FD5F9FA-8C89-4609-90A8-53049E471643}" type="presParOf" srcId="{A32E7D27-4C71-4C7B-ACFB-0E7BB8C6CFDE}" destId="{F6A9F249-15C0-4491-B7A7-0697849F6886}" srcOrd="2" destOrd="0" presId="urn:microsoft.com/office/officeart/2016/7/layout/HexagonTimeline"/>
    <dgm:cxn modelId="{8A2529A7-C244-4D51-9AD9-10562B6705F7}" type="presParOf" srcId="{A32E7D27-4C71-4C7B-ACFB-0E7BB8C6CFDE}" destId="{535A9B68-D61E-4A74-BA01-A593A224AD14}" srcOrd="3" destOrd="0" presId="urn:microsoft.com/office/officeart/2016/7/layout/HexagonTimeline"/>
    <dgm:cxn modelId="{8EBC0859-67C5-4650-81F2-CD7F5907012F}" type="presParOf" srcId="{A32E7D27-4C71-4C7B-ACFB-0E7BB8C6CFDE}" destId="{23512421-BBD6-487C-BC28-A11CDD2F5FFF}" srcOrd="4" destOrd="0" presId="urn:microsoft.com/office/officeart/2016/7/layout/HexagonTimeline"/>
    <dgm:cxn modelId="{7B39A817-98FC-4D1C-A215-3B64DA8DB956}" type="presParOf" srcId="{838DF54A-1A9F-4C3F-A41F-8F171D1CABA1}" destId="{9DDEE510-1E16-4C46-BD7C-837EF8A1A5F9}" srcOrd="1" destOrd="0" presId="urn:microsoft.com/office/officeart/2016/7/layout/HexagonTimeline"/>
    <dgm:cxn modelId="{B6CE0F41-5175-4E28-9680-04DF5F887CCE}" type="presParOf" srcId="{838DF54A-1A9F-4C3F-A41F-8F171D1CABA1}" destId="{0B5A5636-DC78-418D-80FC-AA914D70AD86}" srcOrd="2" destOrd="0" presId="urn:microsoft.com/office/officeart/2016/7/layout/HexagonTimeline"/>
    <dgm:cxn modelId="{C796082A-624A-43CE-98CD-E5CD6C380CD7}" type="presParOf" srcId="{0B5A5636-DC78-418D-80FC-AA914D70AD86}" destId="{AADBBB71-A6F0-4769-BFAB-DDF42CF5240D}" srcOrd="0" destOrd="0" presId="urn:microsoft.com/office/officeart/2016/7/layout/HexagonTimeline"/>
    <dgm:cxn modelId="{C449F22B-6FF0-426B-8F2F-8CBBE89703E8}" type="presParOf" srcId="{0B5A5636-DC78-418D-80FC-AA914D70AD86}" destId="{7DDD00F2-DBB8-4118-AA87-2DDB5DFE8359}" srcOrd="1" destOrd="0" presId="urn:microsoft.com/office/officeart/2016/7/layout/HexagonTimeline"/>
    <dgm:cxn modelId="{D542A178-9E59-4DC3-9B0E-06484C579FF9}" type="presParOf" srcId="{0B5A5636-DC78-418D-80FC-AA914D70AD86}" destId="{52C49A11-D8B5-4F6D-BED2-813E2E11651F}" srcOrd="2" destOrd="0" presId="urn:microsoft.com/office/officeart/2016/7/layout/HexagonTimeline"/>
    <dgm:cxn modelId="{AE4F30D1-AA3E-431E-8487-CCDFD1AFDD1B}" type="presParOf" srcId="{0B5A5636-DC78-418D-80FC-AA914D70AD86}" destId="{3614C0EC-0C7A-41DD-9F8D-94A8812C3110}" srcOrd="3" destOrd="0" presId="urn:microsoft.com/office/officeart/2016/7/layout/HexagonTimeline"/>
    <dgm:cxn modelId="{0C823831-D6F4-4369-97C9-A8784048C336}" type="presParOf" srcId="{0B5A5636-DC78-418D-80FC-AA914D70AD86}" destId="{185451C9-3830-45DE-A1F8-31D5B2EE11AC}" srcOrd="4" destOrd="0" presId="urn:microsoft.com/office/officeart/2016/7/layout/HexagonTimeline"/>
    <dgm:cxn modelId="{DA6E172C-E793-454F-9CA3-F6396D32E22F}" type="presParOf" srcId="{838DF54A-1A9F-4C3F-A41F-8F171D1CABA1}" destId="{52D9A067-A2EA-4AA3-8956-F49A51AF5C0B}" srcOrd="3" destOrd="0" presId="urn:microsoft.com/office/officeart/2016/7/layout/HexagonTimeline"/>
    <dgm:cxn modelId="{414AEF11-67C0-4F5B-B4A5-5DF3022A8B41}" type="presParOf" srcId="{838DF54A-1A9F-4C3F-A41F-8F171D1CABA1}" destId="{1ED93875-61F6-4A0F-BA05-CD73B9DD6A1D}" srcOrd="4" destOrd="0" presId="urn:microsoft.com/office/officeart/2016/7/layout/HexagonTimeline"/>
    <dgm:cxn modelId="{955BCECC-9B71-485C-B4C3-0F5BF05E08A5}" type="presParOf" srcId="{1ED93875-61F6-4A0F-BA05-CD73B9DD6A1D}" destId="{8BA9452C-F175-4ED7-8829-143EDCE4245A}" srcOrd="0" destOrd="0" presId="urn:microsoft.com/office/officeart/2016/7/layout/HexagonTimeline"/>
    <dgm:cxn modelId="{A65AC0ED-369B-4E10-8995-6B7C2ACF9DE6}" type="presParOf" srcId="{1ED93875-61F6-4A0F-BA05-CD73B9DD6A1D}" destId="{07045D79-9856-45A3-87E7-A29C26B385DC}" srcOrd="1" destOrd="0" presId="urn:microsoft.com/office/officeart/2016/7/layout/HexagonTimeline"/>
    <dgm:cxn modelId="{8461B70A-451F-48D8-8468-8375187AEEC1}" type="presParOf" srcId="{1ED93875-61F6-4A0F-BA05-CD73B9DD6A1D}" destId="{4D080C35-33CF-4388-BC5B-CA147D307FE2}" srcOrd="2" destOrd="0" presId="urn:microsoft.com/office/officeart/2016/7/layout/HexagonTimeline"/>
    <dgm:cxn modelId="{B071DD55-D6F9-4082-9BEF-E9019395EF6D}" type="presParOf" srcId="{1ED93875-61F6-4A0F-BA05-CD73B9DD6A1D}" destId="{EC2AEF04-6FC1-48E1-A476-36DDA061DDE4}" srcOrd="3" destOrd="0" presId="urn:microsoft.com/office/officeart/2016/7/layout/HexagonTimeline"/>
    <dgm:cxn modelId="{9D1B310B-DD36-4C77-9250-DC47A3BB8AD4}" type="presParOf" srcId="{1ED93875-61F6-4A0F-BA05-CD73B9DD6A1D}" destId="{3F676B18-7BE8-4D97-BDD1-61F549F703F9}" srcOrd="4" destOrd="0" presId="urn:microsoft.com/office/officeart/2016/7/layout/HexagonTimeline"/>
    <dgm:cxn modelId="{D4F13BB3-C3F5-4A9D-B1C3-335A334EE936}" type="presParOf" srcId="{838DF54A-1A9F-4C3F-A41F-8F171D1CABA1}" destId="{0947E101-ECC1-48CD-AF68-53B3EBD232F2}" srcOrd="5" destOrd="0" presId="urn:microsoft.com/office/officeart/2016/7/layout/HexagonTimeline"/>
    <dgm:cxn modelId="{3B84F623-4443-4EE7-A0EF-0D50B07C7AE8}" type="presParOf" srcId="{838DF54A-1A9F-4C3F-A41F-8F171D1CABA1}" destId="{86F685B5-9F85-4F2B-B2B9-26EDB41F2A88}" srcOrd="6" destOrd="0" presId="urn:microsoft.com/office/officeart/2016/7/layout/HexagonTimeline"/>
    <dgm:cxn modelId="{A748E4F4-F7F9-4139-B282-EBFBF7FEE07B}" type="presParOf" srcId="{86F685B5-9F85-4F2B-B2B9-26EDB41F2A88}" destId="{06D3257B-1D29-4D4D-8B7E-A1FC270EEC61}" srcOrd="0" destOrd="0" presId="urn:microsoft.com/office/officeart/2016/7/layout/HexagonTimeline"/>
    <dgm:cxn modelId="{97CEAE59-1134-458B-9AD8-7C64474CD102}" type="presParOf" srcId="{86F685B5-9F85-4F2B-B2B9-26EDB41F2A88}" destId="{A8C61F9F-691A-4D41-84FA-CDAE3523364E}" srcOrd="1" destOrd="0" presId="urn:microsoft.com/office/officeart/2016/7/layout/HexagonTimeline"/>
    <dgm:cxn modelId="{2840495E-35DB-492A-B776-0E9345F67147}" type="presParOf" srcId="{86F685B5-9F85-4F2B-B2B9-26EDB41F2A88}" destId="{8EE10273-F430-479C-A2F7-22BB62D6E1F3}" srcOrd="2" destOrd="0" presId="urn:microsoft.com/office/officeart/2016/7/layout/HexagonTimeline"/>
    <dgm:cxn modelId="{26782A3C-BDD5-4165-8545-43887C445E69}" type="presParOf" srcId="{86F685B5-9F85-4F2B-B2B9-26EDB41F2A88}" destId="{96F1B5D6-C338-40B1-B532-D2B5C30A58A1}" srcOrd="3" destOrd="0" presId="urn:microsoft.com/office/officeart/2016/7/layout/HexagonTimeline"/>
    <dgm:cxn modelId="{0D733C04-DBCA-4D62-8AEF-C3232436A613}" type="presParOf" srcId="{86F685B5-9F85-4F2B-B2B9-26EDB41F2A88}" destId="{2C120F12-8D48-460F-936D-C3B81EC175B4}" srcOrd="4" destOrd="0" presId="urn:microsoft.com/office/officeart/2016/7/layout/HexagonTimeline"/>
    <dgm:cxn modelId="{593099C0-41B6-4103-82E3-FB727DF6B09F}" type="presParOf" srcId="{838DF54A-1A9F-4C3F-A41F-8F171D1CABA1}" destId="{4CF5B81C-4AF6-4AA2-87D5-FA08C52C1CC3}" srcOrd="7" destOrd="0" presId="urn:microsoft.com/office/officeart/2016/7/layout/HexagonTimeline"/>
    <dgm:cxn modelId="{28E420FB-C5AA-4FFD-806C-7E07ECA7A373}" type="presParOf" srcId="{838DF54A-1A9F-4C3F-A41F-8F171D1CABA1}" destId="{F419668C-DBF4-4448-BDA1-389AC62A616F}" srcOrd="8" destOrd="0" presId="urn:microsoft.com/office/officeart/2016/7/layout/HexagonTimeline"/>
    <dgm:cxn modelId="{A4FB147A-DE8E-47A3-A765-5C489FA2BFE7}" type="presParOf" srcId="{F419668C-DBF4-4448-BDA1-389AC62A616F}" destId="{73636ADC-8861-481F-A89C-49C01259D090}" srcOrd="0" destOrd="0" presId="urn:microsoft.com/office/officeart/2016/7/layout/HexagonTimeline"/>
    <dgm:cxn modelId="{5AE89C5C-8999-4D68-99FE-E02DE03D71EA}" type="presParOf" srcId="{F419668C-DBF4-4448-BDA1-389AC62A616F}" destId="{AA8899B0-8555-455D-9B4C-F339B8933CC6}" srcOrd="1" destOrd="0" presId="urn:microsoft.com/office/officeart/2016/7/layout/HexagonTimeline"/>
    <dgm:cxn modelId="{227F206A-08A3-4DB1-AA4F-4B6DA16205DB}" type="presParOf" srcId="{F419668C-DBF4-4448-BDA1-389AC62A616F}" destId="{3B180F22-5E8B-408C-BA72-30328E135D68}" srcOrd="2" destOrd="0" presId="urn:microsoft.com/office/officeart/2016/7/layout/HexagonTimeline"/>
    <dgm:cxn modelId="{76C7F9A5-6B0E-4E1E-AD7C-1537F2727DCA}" type="presParOf" srcId="{F419668C-DBF4-4448-BDA1-389AC62A616F}" destId="{BC79422D-D30E-4062-92B6-6AD5F50FAE92}" srcOrd="3" destOrd="0" presId="urn:microsoft.com/office/officeart/2016/7/layout/HexagonTimeline"/>
    <dgm:cxn modelId="{932C9C7B-91A6-466A-B2BC-4D798E588411}" type="presParOf" srcId="{F419668C-DBF4-4448-BDA1-389AC62A616F}" destId="{28CC7D3E-FAA5-4E1E-ACE7-AB5BA14722BE}" srcOrd="4" destOrd="0" presId="urn:microsoft.com/office/officeart/2016/7/layout/HexagonTimeline"/>
    <dgm:cxn modelId="{AB910FDE-C4E5-4C8A-A376-6799B9944382}" type="presParOf" srcId="{838DF54A-1A9F-4C3F-A41F-8F171D1CABA1}" destId="{BC5E7A77-801D-4A51-BE5F-B372B8D719BB}" srcOrd="9" destOrd="0" presId="urn:microsoft.com/office/officeart/2016/7/layout/HexagonTimeline"/>
    <dgm:cxn modelId="{381806B8-39AE-4678-87E6-A03FABF6DD19}" type="presParOf" srcId="{838DF54A-1A9F-4C3F-A41F-8F171D1CABA1}" destId="{93506F88-A67A-4192-BC1B-C5813A81981D}" srcOrd="10" destOrd="0" presId="urn:microsoft.com/office/officeart/2016/7/layout/HexagonTimeline"/>
    <dgm:cxn modelId="{FCD25388-9517-4B7F-B193-E597D0491358}" type="presParOf" srcId="{93506F88-A67A-4192-BC1B-C5813A81981D}" destId="{5D59231D-448E-4A65-BAD6-264A2D59958E}" srcOrd="0" destOrd="0" presId="urn:microsoft.com/office/officeart/2016/7/layout/HexagonTimeline"/>
    <dgm:cxn modelId="{2A756420-512D-43B6-BF9E-2CD075DE984C}" type="presParOf" srcId="{93506F88-A67A-4192-BC1B-C5813A81981D}" destId="{F3AA1E6F-FE1C-4932-B0FE-12A69FC76113}" srcOrd="1" destOrd="0" presId="urn:microsoft.com/office/officeart/2016/7/layout/HexagonTimeline"/>
    <dgm:cxn modelId="{88D00D0F-7783-40D2-86B5-6855B639D4E8}" type="presParOf" srcId="{93506F88-A67A-4192-BC1B-C5813A81981D}" destId="{0072CC9C-6C67-421A-993B-9D405D519B68}" srcOrd="2" destOrd="0" presId="urn:microsoft.com/office/officeart/2016/7/layout/HexagonTimeline"/>
    <dgm:cxn modelId="{729F1BA1-AF36-4877-A6E7-617EC09513FA}" type="presParOf" srcId="{93506F88-A67A-4192-BC1B-C5813A81981D}" destId="{C9CD5BDD-307A-4E51-BD5F-8878F8B810CA}" srcOrd="3" destOrd="0" presId="urn:microsoft.com/office/officeart/2016/7/layout/HexagonTimeline"/>
    <dgm:cxn modelId="{B7F659A7-5926-463A-B605-D31FABD992B3}" type="presParOf" srcId="{93506F88-A67A-4192-BC1B-C5813A81981D}" destId="{806B3BFF-13CC-4BF2-AA0E-75C60139998F}" srcOrd="4" destOrd="0" presId="urn:microsoft.com/office/officeart/2016/7/layout/Hexago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594991-718D-4100-B7DF-A43286BDEF30}">
      <dsp:nvSpPr>
        <dsp:cNvPr id="0" name=""/>
        <dsp:cNvSpPr/>
      </dsp:nvSpPr>
      <dsp:spPr>
        <a:xfrm>
          <a:off x="456797" y="3986503"/>
          <a:ext cx="2301046" cy="1087228"/>
        </a:xfrm>
        <a:prstGeom prst="homePlate">
          <a:avLst>
            <a:gd name="adj" fmla="val 4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711200">
            <a:lnSpc>
              <a:spcPct val="90000"/>
            </a:lnSpc>
            <a:spcBef>
              <a:spcPct val="0"/>
            </a:spcBef>
            <a:spcAft>
              <a:spcPct val="35000"/>
            </a:spcAft>
            <a:buNone/>
          </a:pPr>
          <a:r>
            <a:rPr lang="en-US" sz="1600" b="0" i="1" kern="1200">
              <a:solidFill>
                <a:schemeClr val="accent1">
                  <a:lumMod val="75000"/>
                </a:schemeClr>
              </a:solidFill>
              <a:latin typeface="Arial Black" panose="020B0A04020102020204"/>
            </a:rPr>
            <a:t>W/c 3rd June </a:t>
          </a:r>
          <a:endParaRPr lang="en-US" sz="1600" b="0" i="1" kern="1200">
            <a:solidFill>
              <a:schemeClr val="accent1">
                <a:lumMod val="75000"/>
              </a:schemeClr>
            </a:solidFill>
          </a:endParaRPr>
        </a:p>
      </dsp:txBody>
      <dsp:txXfrm>
        <a:off x="456797" y="3986503"/>
        <a:ext cx="2083600" cy="1087228"/>
      </dsp:txXfrm>
    </dsp:sp>
    <dsp:sp modelId="{AAC6FED7-3E98-4B1A-A8B8-3E6A487BC1D4}">
      <dsp:nvSpPr>
        <dsp:cNvPr id="0" name=""/>
        <dsp:cNvSpPr/>
      </dsp:nvSpPr>
      <dsp:spPr>
        <a:xfrm>
          <a:off x="9372" y="0"/>
          <a:ext cx="3195898" cy="2899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240" rIns="0" bIns="142240" numCol="1" spcCol="1270" anchor="b" anchorCtr="1">
          <a:noAutofit/>
        </a:bodyPr>
        <a:lstStyle/>
        <a:p>
          <a:pPr marL="0" lvl="0" indent="0" algn="ctr" defTabSz="711200">
            <a:lnSpc>
              <a:spcPct val="90000"/>
            </a:lnSpc>
            <a:spcBef>
              <a:spcPct val="0"/>
            </a:spcBef>
            <a:spcAft>
              <a:spcPct val="35000"/>
            </a:spcAft>
            <a:buNone/>
          </a:pPr>
          <a:r>
            <a:rPr lang="en-US" sz="1600" b="0" i="1" kern="1200">
              <a:solidFill>
                <a:schemeClr val="accent1">
                  <a:lumMod val="75000"/>
                </a:schemeClr>
              </a:solidFill>
              <a:latin typeface="Arial Black" panose="020B0A04020102020204"/>
            </a:rPr>
            <a:t>Scoping workshop</a:t>
          </a:r>
          <a:endParaRPr lang="en-US" sz="1600" b="0" i="1" kern="1200">
            <a:solidFill>
              <a:schemeClr val="accent1">
                <a:lumMod val="75000"/>
              </a:schemeClr>
            </a:solidFill>
          </a:endParaRPr>
        </a:p>
      </dsp:txBody>
      <dsp:txXfrm>
        <a:off x="9372" y="0"/>
        <a:ext cx="3195898" cy="2899275"/>
      </dsp:txXfrm>
    </dsp:sp>
    <dsp:sp modelId="{9DDEE510-1E16-4C46-BD7C-837EF8A1A5F9}">
      <dsp:nvSpPr>
        <dsp:cNvPr id="0" name=""/>
        <dsp:cNvSpPr/>
      </dsp:nvSpPr>
      <dsp:spPr>
        <a:xfrm>
          <a:off x="2757844" y="4530118"/>
          <a:ext cx="894851" cy="0"/>
        </a:xfrm>
        <a:custGeom>
          <a:avLst/>
          <a:gdLst/>
          <a:ahLst/>
          <a:cxnLst/>
          <a:rect l="0" t="0" r="0" b="0"/>
          <a:pathLst>
            <a:path>
              <a:moveTo>
                <a:pt x="0" y="0"/>
              </a:moveTo>
              <a:lnTo>
                <a:pt x="894851" y="0"/>
              </a:lnTo>
            </a:path>
          </a:pathLst>
        </a:custGeom>
        <a:no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6A9F249-15C0-4491-B7A7-0697849F6886}">
      <dsp:nvSpPr>
        <dsp:cNvPr id="0" name=""/>
        <dsp:cNvSpPr/>
      </dsp:nvSpPr>
      <dsp:spPr>
        <a:xfrm>
          <a:off x="1607321" y="3080480"/>
          <a:ext cx="0" cy="906023"/>
        </a:xfrm>
        <a:prstGeom prst="line">
          <a:avLst/>
        </a:prstGeom>
        <a:noFill/>
        <a:ln w="12700" cap="flat" cmpd="sng" algn="ctr">
          <a:solidFill>
            <a:schemeClr val="accent4">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535A9B68-D61E-4A74-BA01-A593A224AD14}">
      <dsp:nvSpPr>
        <dsp:cNvPr id="0" name=""/>
        <dsp:cNvSpPr/>
      </dsp:nvSpPr>
      <dsp:spPr>
        <a:xfrm>
          <a:off x="1516718" y="2899275"/>
          <a:ext cx="181204" cy="181204"/>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ADBBB71-A6F0-4769-BFAB-DDF42CF5240D}">
      <dsp:nvSpPr>
        <dsp:cNvPr id="0" name=""/>
        <dsp:cNvSpPr/>
      </dsp:nvSpPr>
      <dsp:spPr>
        <a:xfrm>
          <a:off x="3652695" y="3986503"/>
          <a:ext cx="2301046" cy="1087228"/>
        </a:xfrm>
        <a:prstGeom prst="hexagon">
          <a:avLst>
            <a:gd name="adj" fmla="val 40000"/>
            <a:gd name="vf" fmla="val 115470"/>
          </a:avLst>
        </a:prstGeom>
        <a:gradFill rotWithShape="0">
          <a:gsLst>
            <a:gs pos="0">
              <a:schemeClr val="accent4">
                <a:hueOff val="1960178"/>
                <a:satOff val="-8155"/>
                <a:lumOff val="1922"/>
                <a:alphaOff val="0"/>
                <a:satMod val="103000"/>
                <a:lumMod val="102000"/>
                <a:tint val="94000"/>
              </a:schemeClr>
            </a:gs>
            <a:gs pos="50000">
              <a:schemeClr val="accent4">
                <a:hueOff val="1960178"/>
                <a:satOff val="-8155"/>
                <a:lumOff val="1922"/>
                <a:alphaOff val="0"/>
                <a:satMod val="110000"/>
                <a:lumMod val="100000"/>
                <a:shade val="100000"/>
              </a:schemeClr>
            </a:gs>
            <a:gs pos="100000">
              <a:schemeClr val="accent4">
                <a:hueOff val="1960178"/>
                <a:satOff val="-8155"/>
                <a:lumOff val="1922"/>
                <a:alphaOff val="0"/>
                <a:lumMod val="99000"/>
                <a:satMod val="120000"/>
                <a:shade val="78000"/>
              </a:schemeClr>
            </a:gs>
          </a:gsLst>
          <a:lin ang="5400000" scaled="0"/>
        </a:gradFill>
        <a:ln w="6350" cap="flat" cmpd="sng" algn="ctr">
          <a:solidFill>
            <a:schemeClr val="accent4">
              <a:hueOff val="1960178"/>
              <a:satOff val="-8155"/>
              <a:lumOff val="1922"/>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711200">
            <a:lnSpc>
              <a:spcPct val="90000"/>
            </a:lnSpc>
            <a:spcBef>
              <a:spcPct val="0"/>
            </a:spcBef>
            <a:spcAft>
              <a:spcPct val="35000"/>
            </a:spcAft>
            <a:buNone/>
          </a:pPr>
          <a:r>
            <a:rPr lang="en-US" sz="1600" b="0" i="1" kern="1200">
              <a:solidFill>
                <a:schemeClr val="accent1">
                  <a:lumMod val="75000"/>
                </a:schemeClr>
              </a:solidFill>
              <a:latin typeface="Arial Black" panose="020B0A04020102020204"/>
            </a:rPr>
            <a:t>3rd-14th June </a:t>
          </a:r>
          <a:endParaRPr lang="en-US" sz="1600" b="0" i="1" kern="1200">
            <a:solidFill>
              <a:schemeClr val="accent1">
                <a:lumMod val="75000"/>
              </a:schemeClr>
            </a:solidFill>
          </a:endParaRPr>
        </a:p>
      </dsp:txBody>
      <dsp:txXfrm>
        <a:off x="3989413" y="4145600"/>
        <a:ext cx="1627610" cy="769034"/>
      </dsp:txXfrm>
    </dsp:sp>
    <dsp:sp modelId="{7DDD00F2-DBB8-4118-AA87-2DDB5DFE8359}">
      <dsp:nvSpPr>
        <dsp:cNvPr id="0" name=""/>
        <dsp:cNvSpPr/>
      </dsp:nvSpPr>
      <dsp:spPr>
        <a:xfrm>
          <a:off x="3205270" y="6160960"/>
          <a:ext cx="3195898" cy="2899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240" rIns="0" bIns="142240" numCol="1" spcCol="1270" anchor="t" anchorCtr="1">
          <a:noAutofit/>
        </a:bodyPr>
        <a:lstStyle/>
        <a:p>
          <a:pPr marL="0" lvl="0" indent="0" algn="ctr" defTabSz="711200">
            <a:lnSpc>
              <a:spcPct val="90000"/>
            </a:lnSpc>
            <a:spcBef>
              <a:spcPct val="0"/>
            </a:spcBef>
            <a:spcAft>
              <a:spcPct val="35000"/>
            </a:spcAft>
            <a:buNone/>
          </a:pPr>
          <a:r>
            <a:rPr lang="en-US" sz="1600" b="0" i="1" kern="1200">
              <a:solidFill>
                <a:schemeClr val="accent1">
                  <a:lumMod val="75000"/>
                </a:schemeClr>
              </a:solidFill>
              <a:latin typeface="Arial Black" panose="020B0A04020102020204"/>
            </a:rPr>
            <a:t>Scope and agree digital solutions/requirements</a:t>
          </a:r>
        </a:p>
      </dsp:txBody>
      <dsp:txXfrm>
        <a:off x="3205270" y="6160960"/>
        <a:ext cx="3195898" cy="2899275"/>
      </dsp:txXfrm>
    </dsp:sp>
    <dsp:sp modelId="{52D9A067-A2EA-4AA3-8956-F49A51AF5C0B}">
      <dsp:nvSpPr>
        <dsp:cNvPr id="0" name=""/>
        <dsp:cNvSpPr/>
      </dsp:nvSpPr>
      <dsp:spPr>
        <a:xfrm>
          <a:off x="5953742" y="4530118"/>
          <a:ext cx="894851" cy="0"/>
        </a:xfrm>
        <a:custGeom>
          <a:avLst/>
          <a:gdLst/>
          <a:ahLst/>
          <a:cxnLst/>
          <a:rect l="0" t="0" r="0" b="0"/>
          <a:pathLst>
            <a:path>
              <a:moveTo>
                <a:pt x="0" y="0"/>
              </a:moveTo>
              <a:lnTo>
                <a:pt x="894851" y="0"/>
              </a:lnTo>
            </a:path>
          </a:pathLst>
        </a:custGeom>
        <a:noFill/>
        <a:ln w="6350" cap="flat" cmpd="sng" algn="ctr">
          <a:solidFill>
            <a:schemeClr val="accent4">
              <a:hueOff val="2450223"/>
              <a:satOff val="-10194"/>
              <a:lumOff val="2402"/>
              <a:alphaOff val="0"/>
            </a:schemeClr>
          </a:solidFill>
          <a:prstDash val="solid"/>
          <a:miter lim="800000"/>
        </a:ln>
        <a:effectLst/>
      </dsp:spPr>
      <dsp:style>
        <a:lnRef idx="1">
          <a:scrgbClr r="0" g="0" b="0"/>
        </a:lnRef>
        <a:fillRef idx="1">
          <a:scrgbClr r="0" g="0" b="0"/>
        </a:fillRef>
        <a:effectRef idx="0">
          <a:scrgbClr r="0" g="0" b="0"/>
        </a:effectRef>
        <a:fontRef idx="minor"/>
      </dsp:style>
    </dsp:sp>
    <dsp:sp modelId="{52C49A11-D8B5-4F6D-BED2-813E2E11651F}">
      <dsp:nvSpPr>
        <dsp:cNvPr id="0" name=""/>
        <dsp:cNvSpPr/>
      </dsp:nvSpPr>
      <dsp:spPr>
        <a:xfrm>
          <a:off x="4803219" y="5073732"/>
          <a:ext cx="0" cy="906023"/>
        </a:xfrm>
        <a:prstGeom prst="line">
          <a:avLst/>
        </a:prstGeom>
        <a:noFill/>
        <a:ln w="12700" cap="flat" cmpd="sng" algn="ctr">
          <a:solidFill>
            <a:schemeClr val="accent4">
              <a:hueOff val="2450223"/>
              <a:satOff val="-10194"/>
              <a:lumOff val="2402"/>
              <a:alphaOff val="0"/>
            </a:schemeClr>
          </a:solidFill>
          <a:prstDash val="dash"/>
          <a:miter lim="800000"/>
        </a:ln>
        <a:effectLst/>
      </dsp:spPr>
      <dsp:style>
        <a:lnRef idx="1">
          <a:scrgbClr r="0" g="0" b="0"/>
        </a:lnRef>
        <a:fillRef idx="0">
          <a:scrgbClr r="0" g="0" b="0"/>
        </a:fillRef>
        <a:effectRef idx="0">
          <a:scrgbClr r="0" g="0" b="0"/>
        </a:effectRef>
        <a:fontRef idx="minor"/>
      </dsp:style>
    </dsp:sp>
    <dsp:sp modelId="{3614C0EC-0C7A-41DD-9F8D-94A8812C3110}">
      <dsp:nvSpPr>
        <dsp:cNvPr id="0" name=""/>
        <dsp:cNvSpPr/>
      </dsp:nvSpPr>
      <dsp:spPr>
        <a:xfrm>
          <a:off x="4712616" y="5979755"/>
          <a:ext cx="181204" cy="181204"/>
        </a:xfrm>
        <a:prstGeom prst="rect">
          <a:avLst/>
        </a:prstGeom>
        <a:gradFill rotWithShape="0">
          <a:gsLst>
            <a:gs pos="0">
              <a:schemeClr val="accent4">
                <a:hueOff val="1960178"/>
                <a:satOff val="-8155"/>
                <a:lumOff val="1922"/>
                <a:alphaOff val="0"/>
                <a:satMod val="103000"/>
                <a:lumMod val="102000"/>
                <a:tint val="94000"/>
              </a:schemeClr>
            </a:gs>
            <a:gs pos="50000">
              <a:schemeClr val="accent4">
                <a:hueOff val="1960178"/>
                <a:satOff val="-8155"/>
                <a:lumOff val="1922"/>
                <a:alphaOff val="0"/>
                <a:satMod val="110000"/>
                <a:lumMod val="100000"/>
                <a:shade val="100000"/>
              </a:schemeClr>
            </a:gs>
            <a:gs pos="100000">
              <a:schemeClr val="accent4">
                <a:hueOff val="1960178"/>
                <a:satOff val="-8155"/>
                <a:lumOff val="192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BA9452C-F175-4ED7-8829-143EDCE4245A}">
      <dsp:nvSpPr>
        <dsp:cNvPr id="0" name=""/>
        <dsp:cNvSpPr/>
      </dsp:nvSpPr>
      <dsp:spPr>
        <a:xfrm>
          <a:off x="6848594" y="3986503"/>
          <a:ext cx="2301046" cy="1087228"/>
        </a:xfrm>
        <a:prstGeom prst="hexagon">
          <a:avLst>
            <a:gd name="adj" fmla="val 40000"/>
            <a:gd name="vf" fmla="val 115470"/>
          </a:avLst>
        </a:prstGeom>
        <a:gradFill rotWithShape="0">
          <a:gsLst>
            <a:gs pos="0">
              <a:schemeClr val="accent4">
                <a:hueOff val="3920356"/>
                <a:satOff val="-16311"/>
                <a:lumOff val="3843"/>
                <a:alphaOff val="0"/>
                <a:satMod val="103000"/>
                <a:lumMod val="102000"/>
                <a:tint val="94000"/>
              </a:schemeClr>
            </a:gs>
            <a:gs pos="50000">
              <a:schemeClr val="accent4">
                <a:hueOff val="3920356"/>
                <a:satOff val="-16311"/>
                <a:lumOff val="3843"/>
                <a:alphaOff val="0"/>
                <a:satMod val="110000"/>
                <a:lumMod val="100000"/>
                <a:shade val="100000"/>
              </a:schemeClr>
            </a:gs>
            <a:gs pos="100000">
              <a:schemeClr val="accent4">
                <a:hueOff val="3920356"/>
                <a:satOff val="-16311"/>
                <a:lumOff val="3843"/>
                <a:alphaOff val="0"/>
                <a:lumMod val="99000"/>
                <a:satMod val="120000"/>
                <a:shade val="78000"/>
              </a:schemeClr>
            </a:gs>
          </a:gsLst>
          <a:lin ang="5400000" scaled="0"/>
        </a:gradFill>
        <a:ln w="6350" cap="flat" cmpd="sng" algn="ctr">
          <a:solidFill>
            <a:schemeClr val="accent4">
              <a:hueOff val="3920356"/>
              <a:satOff val="-16311"/>
              <a:lumOff val="3843"/>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711200">
            <a:lnSpc>
              <a:spcPct val="90000"/>
            </a:lnSpc>
            <a:spcBef>
              <a:spcPct val="0"/>
            </a:spcBef>
            <a:spcAft>
              <a:spcPct val="35000"/>
            </a:spcAft>
            <a:buNone/>
          </a:pPr>
          <a:r>
            <a:rPr lang="en-US" sz="1600" b="0" i="1" kern="1200">
              <a:solidFill>
                <a:schemeClr val="accent1">
                  <a:lumMod val="75000"/>
                </a:schemeClr>
              </a:solidFill>
              <a:latin typeface="Arial Black" panose="020B0A04020102020204"/>
            </a:rPr>
            <a:t>5th-14th June</a:t>
          </a:r>
          <a:endParaRPr lang="en-US" sz="1600" b="0" i="1" kern="1200">
            <a:solidFill>
              <a:schemeClr val="accent1">
                <a:lumMod val="75000"/>
              </a:schemeClr>
            </a:solidFill>
          </a:endParaRPr>
        </a:p>
      </dsp:txBody>
      <dsp:txXfrm>
        <a:off x="7185312" y="4145600"/>
        <a:ext cx="1627610" cy="769034"/>
      </dsp:txXfrm>
    </dsp:sp>
    <dsp:sp modelId="{07045D79-9856-45A3-87E7-A29C26B385DC}">
      <dsp:nvSpPr>
        <dsp:cNvPr id="0" name=""/>
        <dsp:cNvSpPr/>
      </dsp:nvSpPr>
      <dsp:spPr>
        <a:xfrm>
          <a:off x="6401168" y="0"/>
          <a:ext cx="3195898" cy="2899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240" rIns="0" bIns="142240" numCol="1" spcCol="1270" anchor="b" anchorCtr="1">
          <a:noAutofit/>
        </a:bodyPr>
        <a:lstStyle/>
        <a:p>
          <a:pPr marL="0" lvl="0" indent="0" algn="ctr" defTabSz="711200" rtl="0">
            <a:lnSpc>
              <a:spcPct val="90000"/>
            </a:lnSpc>
            <a:spcBef>
              <a:spcPct val="0"/>
            </a:spcBef>
            <a:spcAft>
              <a:spcPct val="35000"/>
            </a:spcAft>
            <a:buNone/>
          </a:pPr>
          <a:r>
            <a:rPr lang="en-US" sz="1600" b="0" i="1" kern="1200">
              <a:solidFill>
                <a:schemeClr val="accent1">
                  <a:lumMod val="75000"/>
                </a:schemeClr>
              </a:solidFill>
              <a:latin typeface="Arial Black" panose="020B0A04020102020204"/>
            </a:rPr>
            <a:t>Draft Operating Model &amp; SOP</a:t>
          </a:r>
          <a:endParaRPr lang="en-US" sz="1600" b="0" i="1" kern="1200">
            <a:solidFill>
              <a:schemeClr val="accent1">
                <a:lumMod val="75000"/>
              </a:schemeClr>
            </a:solidFill>
          </a:endParaRPr>
        </a:p>
      </dsp:txBody>
      <dsp:txXfrm>
        <a:off x="6401168" y="0"/>
        <a:ext cx="3195898" cy="2899275"/>
      </dsp:txXfrm>
    </dsp:sp>
    <dsp:sp modelId="{0947E101-ECC1-48CD-AF68-53B3EBD232F2}">
      <dsp:nvSpPr>
        <dsp:cNvPr id="0" name=""/>
        <dsp:cNvSpPr/>
      </dsp:nvSpPr>
      <dsp:spPr>
        <a:xfrm>
          <a:off x="9149640" y="4530118"/>
          <a:ext cx="894851" cy="0"/>
        </a:xfrm>
        <a:custGeom>
          <a:avLst/>
          <a:gdLst/>
          <a:ahLst/>
          <a:cxnLst/>
          <a:rect l="0" t="0" r="0" b="0"/>
          <a:pathLst>
            <a:path>
              <a:moveTo>
                <a:pt x="0" y="0"/>
              </a:moveTo>
              <a:lnTo>
                <a:pt x="894851" y="0"/>
              </a:lnTo>
            </a:path>
          </a:pathLst>
        </a:custGeom>
        <a:noFill/>
        <a:ln w="6350" cap="flat" cmpd="sng" algn="ctr">
          <a:solidFill>
            <a:schemeClr val="accent4">
              <a:hueOff val="4900445"/>
              <a:satOff val="-20388"/>
              <a:lumOff val="4804"/>
              <a:alphaOff val="0"/>
            </a:schemeClr>
          </a:solidFill>
          <a:prstDash val="solid"/>
          <a:miter lim="800000"/>
        </a:ln>
        <a:effectLst/>
      </dsp:spPr>
      <dsp:style>
        <a:lnRef idx="1">
          <a:scrgbClr r="0" g="0" b="0"/>
        </a:lnRef>
        <a:fillRef idx="1">
          <a:scrgbClr r="0" g="0" b="0"/>
        </a:fillRef>
        <a:effectRef idx="0">
          <a:scrgbClr r="0" g="0" b="0"/>
        </a:effectRef>
        <a:fontRef idx="minor"/>
      </dsp:style>
    </dsp:sp>
    <dsp:sp modelId="{4D080C35-33CF-4388-BC5B-CA147D307FE2}">
      <dsp:nvSpPr>
        <dsp:cNvPr id="0" name=""/>
        <dsp:cNvSpPr/>
      </dsp:nvSpPr>
      <dsp:spPr>
        <a:xfrm>
          <a:off x="7999117" y="3080480"/>
          <a:ext cx="0" cy="906023"/>
        </a:xfrm>
        <a:prstGeom prst="line">
          <a:avLst/>
        </a:prstGeom>
        <a:noFill/>
        <a:ln w="12700" cap="flat" cmpd="sng" algn="ctr">
          <a:solidFill>
            <a:schemeClr val="accent4">
              <a:hueOff val="4900445"/>
              <a:satOff val="-20388"/>
              <a:lumOff val="4804"/>
              <a:alphaOff val="0"/>
            </a:schemeClr>
          </a:solidFill>
          <a:prstDash val="dash"/>
          <a:miter lim="800000"/>
        </a:ln>
        <a:effectLst/>
      </dsp:spPr>
      <dsp:style>
        <a:lnRef idx="1">
          <a:scrgbClr r="0" g="0" b="0"/>
        </a:lnRef>
        <a:fillRef idx="0">
          <a:scrgbClr r="0" g="0" b="0"/>
        </a:fillRef>
        <a:effectRef idx="0">
          <a:scrgbClr r="0" g="0" b="0"/>
        </a:effectRef>
        <a:fontRef idx="minor"/>
      </dsp:style>
    </dsp:sp>
    <dsp:sp modelId="{EC2AEF04-6FC1-48E1-A476-36DDA061DDE4}">
      <dsp:nvSpPr>
        <dsp:cNvPr id="0" name=""/>
        <dsp:cNvSpPr/>
      </dsp:nvSpPr>
      <dsp:spPr>
        <a:xfrm>
          <a:off x="7908515" y="2899275"/>
          <a:ext cx="181204" cy="181204"/>
        </a:xfrm>
        <a:prstGeom prst="rect">
          <a:avLst/>
        </a:prstGeom>
        <a:gradFill rotWithShape="0">
          <a:gsLst>
            <a:gs pos="0">
              <a:schemeClr val="accent4">
                <a:hueOff val="3920356"/>
                <a:satOff val="-16311"/>
                <a:lumOff val="3843"/>
                <a:alphaOff val="0"/>
                <a:satMod val="103000"/>
                <a:lumMod val="102000"/>
                <a:tint val="94000"/>
              </a:schemeClr>
            </a:gs>
            <a:gs pos="50000">
              <a:schemeClr val="accent4">
                <a:hueOff val="3920356"/>
                <a:satOff val="-16311"/>
                <a:lumOff val="3843"/>
                <a:alphaOff val="0"/>
                <a:satMod val="110000"/>
                <a:lumMod val="100000"/>
                <a:shade val="100000"/>
              </a:schemeClr>
            </a:gs>
            <a:gs pos="100000">
              <a:schemeClr val="accent4">
                <a:hueOff val="3920356"/>
                <a:satOff val="-16311"/>
                <a:lumOff val="384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06D3257B-1D29-4D4D-8B7E-A1FC270EEC61}">
      <dsp:nvSpPr>
        <dsp:cNvPr id="0" name=""/>
        <dsp:cNvSpPr/>
      </dsp:nvSpPr>
      <dsp:spPr>
        <a:xfrm>
          <a:off x="10044492" y="3986503"/>
          <a:ext cx="2301046" cy="1087228"/>
        </a:xfrm>
        <a:prstGeom prst="hexagon">
          <a:avLst>
            <a:gd name="adj" fmla="val 40000"/>
            <a:gd name="vf" fmla="val 115470"/>
          </a:avLst>
        </a:prstGeom>
        <a:gradFill rotWithShape="0">
          <a:gsLst>
            <a:gs pos="0">
              <a:schemeClr val="accent4">
                <a:hueOff val="5880535"/>
                <a:satOff val="-24466"/>
                <a:lumOff val="5765"/>
                <a:alphaOff val="0"/>
                <a:satMod val="103000"/>
                <a:lumMod val="102000"/>
                <a:tint val="94000"/>
              </a:schemeClr>
            </a:gs>
            <a:gs pos="50000">
              <a:schemeClr val="accent4">
                <a:hueOff val="5880535"/>
                <a:satOff val="-24466"/>
                <a:lumOff val="5765"/>
                <a:alphaOff val="0"/>
                <a:satMod val="110000"/>
                <a:lumMod val="100000"/>
                <a:shade val="100000"/>
              </a:schemeClr>
            </a:gs>
            <a:gs pos="100000">
              <a:schemeClr val="accent4">
                <a:hueOff val="5880535"/>
                <a:satOff val="-24466"/>
                <a:lumOff val="5765"/>
                <a:alphaOff val="0"/>
                <a:lumMod val="99000"/>
                <a:satMod val="120000"/>
                <a:shade val="78000"/>
              </a:schemeClr>
            </a:gs>
          </a:gsLst>
          <a:lin ang="5400000" scaled="0"/>
        </a:gradFill>
        <a:ln w="6350" cap="flat" cmpd="sng" algn="ctr">
          <a:solidFill>
            <a:schemeClr val="accent4">
              <a:hueOff val="5880535"/>
              <a:satOff val="-24466"/>
              <a:lumOff val="5765"/>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711200" rtl="0">
            <a:lnSpc>
              <a:spcPct val="90000"/>
            </a:lnSpc>
            <a:spcBef>
              <a:spcPct val="0"/>
            </a:spcBef>
            <a:spcAft>
              <a:spcPct val="35000"/>
            </a:spcAft>
            <a:buNone/>
          </a:pPr>
          <a:r>
            <a:rPr lang="en-US" sz="1600" b="0" i="1" kern="1200">
              <a:latin typeface="Arial Black" panose="020B0A04020102020204"/>
            </a:rPr>
            <a:t>17th June</a:t>
          </a:r>
        </a:p>
      </dsp:txBody>
      <dsp:txXfrm>
        <a:off x="10381210" y="4145600"/>
        <a:ext cx="1627610" cy="769034"/>
      </dsp:txXfrm>
    </dsp:sp>
    <dsp:sp modelId="{A8C61F9F-691A-4D41-84FA-CDAE3523364E}">
      <dsp:nvSpPr>
        <dsp:cNvPr id="0" name=""/>
        <dsp:cNvSpPr/>
      </dsp:nvSpPr>
      <dsp:spPr>
        <a:xfrm>
          <a:off x="9597066" y="6160960"/>
          <a:ext cx="3195898" cy="2899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240" rIns="0" bIns="142240" numCol="1" spcCol="1270" anchor="t" anchorCtr="1">
          <a:noAutofit/>
        </a:bodyPr>
        <a:lstStyle/>
        <a:p>
          <a:pPr marL="0" lvl="0" indent="0" algn="ctr" defTabSz="711200" rtl="0">
            <a:lnSpc>
              <a:spcPct val="90000"/>
            </a:lnSpc>
            <a:spcBef>
              <a:spcPct val="0"/>
            </a:spcBef>
            <a:spcAft>
              <a:spcPct val="35000"/>
            </a:spcAft>
            <a:buNone/>
          </a:pPr>
          <a:r>
            <a:rPr lang="en-US" sz="1600" b="0" i="1" kern="1200">
              <a:solidFill>
                <a:schemeClr val="accent1">
                  <a:lumMod val="75000"/>
                </a:schemeClr>
              </a:solidFill>
              <a:latin typeface="Arial Black" panose="020B0A04020102020204"/>
            </a:rPr>
            <a:t>Agree Operating Model</a:t>
          </a:r>
        </a:p>
      </dsp:txBody>
      <dsp:txXfrm>
        <a:off x="9597066" y="6160960"/>
        <a:ext cx="3195898" cy="2899275"/>
      </dsp:txXfrm>
    </dsp:sp>
    <dsp:sp modelId="{4CF5B81C-4AF6-4AA2-87D5-FA08C52C1CC3}">
      <dsp:nvSpPr>
        <dsp:cNvPr id="0" name=""/>
        <dsp:cNvSpPr/>
      </dsp:nvSpPr>
      <dsp:spPr>
        <a:xfrm>
          <a:off x="12345538" y="4530118"/>
          <a:ext cx="894851" cy="0"/>
        </a:xfrm>
        <a:custGeom>
          <a:avLst/>
          <a:gdLst/>
          <a:ahLst/>
          <a:cxnLst/>
          <a:rect l="0" t="0" r="0" b="0"/>
          <a:pathLst>
            <a:path>
              <a:moveTo>
                <a:pt x="0" y="0"/>
              </a:moveTo>
              <a:lnTo>
                <a:pt x="894851" y="0"/>
              </a:lnTo>
            </a:path>
          </a:pathLst>
        </a:custGeom>
        <a:noFill/>
        <a:ln w="6350" cap="flat" cmpd="sng" algn="ctr">
          <a:solidFill>
            <a:schemeClr val="accent4">
              <a:hueOff val="7350668"/>
              <a:satOff val="-30583"/>
              <a:lumOff val="7206"/>
              <a:alphaOff val="0"/>
            </a:schemeClr>
          </a:solidFill>
          <a:prstDash val="solid"/>
          <a:miter lim="800000"/>
        </a:ln>
        <a:effectLst/>
      </dsp:spPr>
      <dsp:style>
        <a:lnRef idx="1">
          <a:scrgbClr r="0" g="0" b="0"/>
        </a:lnRef>
        <a:fillRef idx="1">
          <a:scrgbClr r="0" g="0" b="0"/>
        </a:fillRef>
        <a:effectRef idx="0">
          <a:scrgbClr r="0" g="0" b="0"/>
        </a:effectRef>
        <a:fontRef idx="minor"/>
      </dsp:style>
    </dsp:sp>
    <dsp:sp modelId="{8EE10273-F430-479C-A2F7-22BB62D6E1F3}">
      <dsp:nvSpPr>
        <dsp:cNvPr id="0" name=""/>
        <dsp:cNvSpPr/>
      </dsp:nvSpPr>
      <dsp:spPr>
        <a:xfrm>
          <a:off x="11195015" y="5073732"/>
          <a:ext cx="0" cy="906023"/>
        </a:xfrm>
        <a:prstGeom prst="line">
          <a:avLst/>
        </a:prstGeom>
        <a:noFill/>
        <a:ln w="12700" cap="flat" cmpd="sng" algn="ctr">
          <a:solidFill>
            <a:schemeClr val="accent4">
              <a:hueOff val="4900445"/>
              <a:satOff val="-20388"/>
              <a:lumOff val="4804"/>
              <a:alphaOff val="0"/>
            </a:schemeClr>
          </a:solidFill>
          <a:prstDash val="dash"/>
          <a:miter lim="800000"/>
        </a:ln>
        <a:effectLst/>
      </dsp:spPr>
      <dsp:style>
        <a:lnRef idx="1">
          <a:scrgbClr r="0" g="0" b="0"/>
        </a:lnRef>
        <a:fillRef idx="0">
          <a:scrgbClr r="0" g="0" b="0"/>
        </a:fillRef>
        <a:effectRef idx="0">
          <a:scrgbClr r="0" g="0" b="0"/>
        </a:effectRef>
        <a:fontRef idx="minor"/>
      </dsp:style>
    </dsp:sp>
    <dsp:sp modelId="{96F1B5D6-C338-40B1-B532-D2B5C30A58A1}">
      <dsp:nvSpPr>
        <dsp:cNvPr id="0" name=""/>
        <dsp:cNvSpPr/>
      </dsp:nvSpPr>
      <dsp:spPr>
        <a:xfrm>
          <a:off x="11104413" y="5979755"/>
          <a:ext cx="181204" cy="181204"/>
        </a:xfrm>
        <a:prstGeom prst="rect">
          <a:avLst/>
        </a:prstGeom>
        <a:gradFill rotWithShape="0">
          <a:gsLst>
            <a:gs pos="0">
              <a:schemeClr val="accent4">
                <a:hueOff val="5880535"/>
                <a:satOff val="-24466"/>
                <a:lumOff val="5765"/>
                <a:alphaOff val="0"/>
                <a:satMod val="103000"/>
                <a:lumMod val="102000"/>
                <a:tint val="94000"/>
              </a:schemeClr>
            </a:gs>
            <a:gs pos="50000">
              <a:schemeClr val="accent4">
                <a:hueOff val="5880535"/>
                <a:satOff val="-24466"/>
                <a:lumOff val="5765"/>
                <a:alphaOff val="0"/>
                <a:satMod val="110000"/>
                <a:lumMod val="100000"/>
                <a:shade val="100000"/>
              </a:schemeClr>
            </a:gs>
            <a:gs pos="100000">
              <a:schemeClr val="accent4">
                <a:hueOff val="5880535"/>
                <a:satOff val="-24466"/>
                <a:lumOff val="57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73636ADC-8861-481F-A89C-49C01259D090}">
      <dsp:nvSpPr>
        <dsp:cNvPr id="0" name=""/>
        <dsp:cNvSpPr/>
      </dsp:nvSpPr>
      <dsp:spPr>
        <a:xfrm>
          <a:off x="13240390" y="3986503"/>
          <a:ext cx="2301046" cy="1087228"/>
        </a:xfrm>
        <a:prstGeom prst="hexagon">
          <a:avLst>
            <a:gd name="adj" fmla="val 40000"/>
            <a:gd name="vf" fmla="val 115470"/>
          </a:avLst>
        </a:prstGeom>
        <a:gradFill rotWithShape="0">
          <a:gsLst>
            <a:gs pos="0">
              <a:schemeClr val="accent4">
                <a:hueOff val="7840713"/>
                <a:satOff val="-32622"/>
                <a:lumOff val="7686"/>
                <a:alphaOff val="0"/>
                <a:satMod val="103000"/>
                <a:lumMod val="102000"/>
                <a:tint val="94000"/>
              </a:schemeClr>
            </a:gs>
            <a:gs pos="50000">
              <a:schemeClr val="accent4">
                <a:hueOff val="7840713"/>
                <a:satOff val="-32622"/>
                <a:lumOff val="7686"/>
                <a:alphaOff val="0"/>
                <a:satMod val="110000"/>
                <a:lumMod val="100000"/>
                <a:shade val="100000"/>
              </a:schemeClr>
            </a:gs>
            <a:gs pos="100000">
              <a:schemeClr val="accent4">
                <a:hueOff val="7840713"/>
                <a:satOff val="-32622"/>
                <a:lumOff val="7686"/>
                <a:alphaOff val="0"/>
                <a:lumMod val="99000"/>
                <a:satMod val="120000"/>
                <a:shade val="78000"/>
              </a:schemeClr>
            </a:gs>
          </a:gsLst>
          <a:lin ang="5400000" scaled="0"/>
        </a:gradFill>
        <a:ln w="6350" cap="flat" cmpd="sng" algn="ctr">
          <a:solidFill>
            <a:schemeClr val="accent4">
              <a:hueOff val="7840713"/>
              <a:satOff val="-32622"/>
              <a:lumOff val="7686"/>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711200">
            <a:lnSpc>
              <a:spcPct val="90000"/>
            </a:lnSpc>
            <a:spcBef>
              <a:spcPct val="0"/>
            </a:spcBef>
            <a:spcAft>
              <a:spcPct val="35000"/>
            </a:spcAft>
            <a:buNone/>
          </a:pPr>
          <a:r>
            <a:rPr lang="en-US" sz="1600" b="0" i="1" kern="1200">
              <a:solidFill>
                <a:schemeClr val="accent1">
                  <a:lumMod val="75000"/>
                </a:schemeClr>
              </a:solidFill>
              <a:latin typeface="Arial Black" panose="020B0A04020102020204"/>
            </a:rPr>
            <a:t>17th-24th June</a:t>
          </a:r>
        </a:p>
      </dsp:txBody>
      <dsp:txXfrm>
        <a:off x="13577108" y="4145600"/>
        <a:ext cx="1627610" cy="769034"/>
      </dsp:txXfrm>
    </dsp:sp>
    <dsp:sp modelId="{AA8899B0-8555-455D-9B4C-F339B8933CC6}">
      <dsp:nvSpPr>
        <dsp:cNvPr id="0" name=""/>
        <dsp:cNvSpPr/>
      </dsp:nvSpPr>
      <dsp:spPr>
        <a:xfrm>
          <a:off x="12792964" y="0"/>
          <a:ext cx="3195898" cy="2899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240" rIns="0" bIns="142240" numCol="1" spcCol="1270" anchor="b" anchorCtr="1">
          <a:noAutofit/>
        </a:bodyPr>
        <a:lstStyle/>
        <a:p>
          <a:pPr marL="0" lvl="0" indent="0" algn="ctr" defTabSz="711200" rtl="0">
            <a:lnSpc>
              <a:spcPct val="90000"/>
            </a:lnSpc>
            <a:spcBef>
              <a:spcPct val="0"/>
            </a:spcBef>
            <a:spcAft>
              <a:spcPct val="35000"/>
            </a:spcAft>
            <a:buNone/>
          </a:pPr>
          <a:r>
            <a:rPr lang="en-US" sz="1600" b="0" i="1" kern="1200">
              <a:solidFill>
                <a:schemeClr val="accent1">
                  <a:lumMod val="75000"/>
                </a:schemeClr>
              </a:solidFill>
              <a:latin typeface="Arial Black" panose="020B0A04020102020204"/>
            </a:rPr>
            <a:t>Staff Engagement &amp; Comms</a:t>
          </a:r>
          <a:endParaRPr lang="en-US" sz="1600" b="0" i="1" kern="1200">
            <a:solidFill>
              <a:schemeClr val="accent1">
                <a:lumMod val="75000"/>
              </a:schemeClr>
            </a:solidFill>
          </a:endParaRPr>
        </a:p>
      </dsp:txBody>
      <dsp:txXfrm>
        <a:off x="12792964" y="0"/>
        <a:ext cx="3195898" cy="2899275"/>
      </dsp:txXfrm>
    </dsp:sp>
    <dsp:sp modelId="{BC5E7A77-801D-4A51-BE5F-B372B8D719BB}">
      <dsp:nvSpPr>
        <dsp:cNvPr id="0" name=""/>
        <dsp:cNvSpPr/>
      </dsp:nvSpPr>
      <dsp:spPr>
        <a:xfrm>
          <a:off x="15541437" y="4530118"/>
          <a:ext cx="894851" cy="0"/>
        </a:xfrm>
        <a:custGeom>
          <a:avLst/>
          <a:gdLst/>
          <a:ahLst/>
          <a:cxnLst/>
          <a:rect l="0" t="0" r="0" b="0"/>
          <a:pathLst>
            <a:path>
              <a:moveTo>
                <a:pt x="0" y="0"/>
              </a:moveTo>
              <a:lnTo>
                <a:pt x="894851" y="0"/>
              </a:lnTo>
            </a:path>
          </a:pathLst>
        </a:custGeom>
        <a:noFill/>
        <a:ln w="6350" cap="flat" cmpd="sng" algn="ctr">
          <a:solidFill>
            <a:schemeClr val="accent4">
              <a:hueOff val="9800891"/>
              <a:satOff val="-40777"/>
              <a:lumOff val="9608"/>
              <a:alphaOff val="0"/>
            </a:schemeClr>
          </a:solidFill>
          <a:prstDash val="solid"/>
          <a:miter lim="800000"/>
        </a:ln>
        <a:effectLst/>
      </dsp:spPr>
      <dsp:style>
        <a:lnRef idx="1">
          <a:scrgbClr r="0" g="0" b="0"/>
        </a:lnRef>
        <a:fillRef idx="1">
          <a:scrgbClr r="0" g="0" b="0"/>
        </a:fillRef>
        <a:effectRef idx="0">
          <a:scrgbClr r="0" g="0" b="0"/>
        </a:effectRef>
        <a:fontRef idx="minor"/>
      </dsp:style>
    </dsp:sp>
    <dsp:sp modelId="{3B180F22-5E8B-408C-BA72-30328E135D68}">
      <dsp:nvSpPr>
        <dsp:cNvPr id="0" name=""/>
        <dsp:cNvSpPr/>
      </dsp:nvSpPr>
      <dsp:spPr>
        <a:xfrm>
          <a:off x="14390913" y="3080480"/>
          <a:ext cx="0" cy="906023"/>
        </a:xfrm>
        <a:prstGeom prst="line">
          <a:avLst/>
        </a:prstGeom>
        <a:noFill/>
        <a:ln w="12700" cap="flat" cmpd="sng" algn="ctr">
          <a:solidFill>
            <a:schemeClr val="accent4">
              <a:hueOff val="7350668"/>
              <a:satOff val="-30583"/>
              <a:lumOff val="7206"/>
              <a:alphaOff val="0"/>
            </a:schemeClr>
          </a:solidFill>
          <a:prstDash val="dash"/>
          <a:miter lim="800000"/>
        </a:ln>
        <a:effectLst/>
      </dsp:spPr>
      <dsp:style>
        <a:lnRef idx="1">
          <a:scrgbClr r="0" g="0" b="0"/>
        </a:lnRef>
        <a:fillRef idx="0">
          <a:scrgbClr r="0" g="0" b="0"/>
        </a:fillRef>
        <a:effectRef idx="0">
          <a:scrgbClr r="0" g="0" b="0"/>
        </a:effectRef>
        <a:fontRef idx="minor"/>
      </dsp:style>
    </dsp:sp>
    <dsp:sp modelId="{BC79422D-D30E-4062-92B6-6AD5F50FAE92}">
      <dsp:nvSpPr>
        <dsp:cNvPr id="0" name=""/>
        <dsp:cNvSpPr/>
      </dsp:nvSpPr>
      <dsp:spPr>
        <a:xfrm>
          <a:off x="14300311" y="2899275"/>
          <a:ext cx="181204" cy="181204"/>
        </a:xfrm>
        <a:prstGeom prst="rect">
          <a:avLst/>
        </a:prstGeom>
        <a:gradFill rotWithShape="0">
          <a:gsLst>
            <a:gs pos="0">
              <a:schemeClr val="accent4">
                <a:hueOff val="7840713"/>
                <a:satOff val="-32622"/>
                <a:lumOff val="7686"/>
                <a:alphaOff val="0"/>
                <a:satMod val="103000"/>
                <a:lumMod val="102000"/>
                <a:tint val="94000"/>
              </a:schemeClr>
            </a:gs>
            <a:gs pos="50000">
              <a:schemeClr val="accent4">
                <a:hueOff val="7840713"/>
                <a:satOff val="-32622"/>
                <a:lumOff val="7686"/>
                <a:alphaOff val="0"/>
                <a:satMod val="110000"/>
                <a:lumMod val="100000"/>
                <a:shade val="100000"/>
              </a:schemeClr>
            </a:gs>
            <a:gs pos="100000">
              <a:schemeClr val="accent4">
                <a:hueOff val="7840713"/>
                <a:satOff val="-32622"/>
                <a:lumOff val="768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5D59231D-448E-4A65-BAD6-264A2D59958E}">
      <dsp:nvSpPr>
        <dsp:cNvPr id="0" name=""/>
        <dsp:cNvSpPr/>
      </dsp:nvSpPr>
      <dsp:spPr>
        <a:xfrm rot="10800000">
          <a:off x="16436288" y="3986503"/>
          <a:ext cx="2301046" cy="1087228"/>
        </a:xfrm>
        <a:prstGeom prst="homePlate">
          <a:avLst>
            <a:gd name="adj" fmla="val 40000"/>
          </a:avLst>
        </a:prstGeom>
        <a:gradFill rotWithShape="0">
          <a:gsLst>
            <a:gs pos="0">
              <a:schemeClr val="accent4">
                <a:hueOff val="9800891"/>
                <a:satOff val="-40777"/>
                <a:lumOff val="9608"/>
                <a:alphaOff val="0"/>
                <a:satMod val="103000"/>
                <a:lumMod val="102000"/>
                <a:tint val="94000"/>
              </a:schemeClr>
            </a:gs>
            <a:gs pos="50000">
              <a:schemeClr val="accent4">
                <a:hueOff val="9800891"/>
                <a:satOff val="-40777"/>
                <a:lumOff val="9608"/>
                <a:alphaOff val="0"/>
                <a:satMod val="110000"/>
                <a:lumMod val="100000"/>
                <a:shade val="100000"/>
              </a:schemeClr>
            </a:gs>
            <a:gs pos="100000">
              <a:schemeClr val="accent4">
                <a:hueOff val="9800891"/>
                <a:satOff val="-40777"/>
                <a:lumOff val="9608"/>
                <a:alphaOff val="0"/>
                <a:lumMod val="99000"/>
                <a:satMod val="120000"/>
                <a:shade val="78000"/>
              </a:schemeClr>
            </a:gs>
          </a:gsLst>
          <a:lin ang="5400000" scaled="0"/>
        </a:gradFill>
        <a:ln w="6350" cap="flat" cmpd="sng" algn="ctr">
          <a:solidFill>
            <a:schemeClr val="accent4">
              <a:hueOff val="9800891"/>
              <a:satOff val="-40777"/>
              <a:lumOff val="9608"/>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711200">
            <a:lnSpc>
              <a:spcPct val="90000"/>
            </a:lnSpc>
            <a:spcBef>
              <a:spcPct val="0"/>
            </a:spcBef>
            <a:spcAft>
              <a:spcPct val="35000"/>
            </a:spcAft>
            <a:buNone/>
          </a:pPr>
          <a:r>
            <a:rPr lang="en-US" sz="1600" b="0" i="1" kern="1200">
              <a:solidFill>
                <a:schemeClr val="accent1">
                  <a:lumMod val="75000"/>
                </a:schemeClr>
              </a:solidFill>
              <a:latin typeface="Arial Black" panose="020B0A04020102020204"/>
            </a:rPr>
            <a:t>1st July</a:t>
          </a:r>
        </a:p>
      </dsp:txBody>
      <dsp:txXfrm rot="10800000">
        <a:off x="16653734" y="3986503"/>
        <a:ext cx="2083600" cy="1087228"/>
      </dsp:txXfrm>
    </dsp:sp>
    <dsp:sp modelId="{F3AA1E6F-FE1C-4932-B0FE-12A69FC76113}">
      <dsp:nvSpPr>
        <dsp:cNvPr id="0" name=""/>
        <dsp:cNvSpPr/>
      </dsp:nvSpPr>
      <dsp:spPr>
        <a:xfrm>
          <a:off x="15988862" y="6160960"/>
          <a:ext cx="3195898" cy="2899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240" rIns="0" bIns="142240" numCol="1" spcCol="1270" anchor="t" anchorCtr="1">
          <a:noAutofit/>
        </a:bodyPr>
        <a:lstStyle/>
        <a:p>
          <a:pPr marL="0" lvl="0" indent="0" algn="ctr" defTabSz="711200">
            <a:lnSpc>
              <a:spcPct val="90000"/>
            </a:lnSpc>
            <a:spcBef>
              <a:spcPct val="0"/>
            </a:spcBef>
            <a:spcAft>
              <a:spcPct val="35000"/>
            </a:spcAft>
            <a:buNone/>
          </a:pPr>
          <a:r>
            <a:rPr lang="en-US" sz="1600" b="0" i="1" kern="1200">
              <a:solidFill>
                <a:schemeClr val="accent1">
                  <a:lumMod val="75000"/>
                </a:schemeClr>
              </a:solidFill>
              <a:latin typeface="Arial Black" panose="020B0A04020102020204"/>
            </a:rPr>
            <a:t>IDH go live date</a:t>
          </a:r>
        </a:p>
      </dsp:txBody>
      <dsp:txXfrm>
        <a:off x="15988862" y="6160960"/>
        <a:ext cx="3195898" cy="2899275"/>
      </dsp:txXfrm>
    </dsp:sp>
    <dsp:sp modelId="{0072CC9C-6C67-421A-993B-9D405D519B68}">
      <dsp:nvSpPr>
        <dsp:cNvPr id="0" name=""/>
        <dsp:cNvSpPr/>
      </dsp:nvSpPr>
      <dsp:spPr>
        <a:xfrm>
          <a:off x="17586811" y="5073732"/>
          <a:ext cx="0" cy="906023"/>
        </a:xfrm>
        <a:prstGeom prst="line">
          <a:avLst/>
        </a:prstGeom>
        <a:noFill/>
        <a:ln w="12700" cap="flat" cmpd="sng" algn="ctr">
          <a:solidFill>
            <a:schemeClr val="accent4">
              <a:hueOff val="9800891"/>
              <a:satOff val="-40777"/>
              <a:lumOff val="9608"/>
              <a:alphaOff val="0"/>
            </a:schemeClr>
          </a:solidFill>
          <a:prstDash val="dash"/>
          <a:miter lim="800000"/>
        </a:ln>
        <a:effectLst/>
      </dsp:spPr>
      <dsp:style>
        <a:lnRef idx="1">
          <a:scrgbClr r="0" g="0" b="0"/>
        </a:lnRef>
        <a:fillRef idx="0">
          <a:scrgbClr r="0" g="0" b="0"/>
        </a:fillRef>
        <a:effectRef idx="0">
          <a:scrgbClr r="0" g="0" b="0"/>
        </a:effectRef>
        <a:fontRef idx="minor"/>
      </dsp:style>
    </dsp:sp>
    <dsp:sp modelId="{C9CD5BDD-307A-4E51-BD5F-8878F8B810CA}">
      <dsp:nvSpPr>
        <dsp:cNvPr id="0" name=""/>
        <dsp:cNvSpPr/>
      </dsp:nvSpPr>
      <dsp:spPr>
        <a:xfrm>
          <a:off x="17496209" y="5979755"/>
          <a:ext cx="181204" cy="181204"/>
        </a:xfrm>
        <a:prstGeom prst="rect">
          <a:avLst/>
        </a:prstGeom>
        <a:gradFill rotWithShape="0">
          <a:gsLst>
            <a:gs pos="0">
              <a:schemeClr val="accent4">
                <a:hueOff val="9800891"/>
                <a:satOff val="-40777"/>
                <a:lumOff val="9608"/>
                <a:alphaOff val="0"/>
                <a:satMod val="103000"/>
                <a:lumMod val="102000"/>
                <a:tint val="94000"/>
              </a:schemeClr>
            </a:gs>
            <a:gs pos="50000">
              <a:schemeClr val="accent4">
                <a:hueOff val="9800891"/>
                <a:satOff val="-40777"/>
                <a:lumOff val="9608"/>
                <a:alphaOff val="0"/>
                <a:satMod val="110000"/>
                <a:lumMod val="100000"/>
                <a:shade val="100000"/>
              </a:schemeClr>
            </a:gs>
            <a:gs pos="100000">
              <a:schemeClr val="accent4">
                <a:hueOff val="9800891"/>
                <a:satOff val="-40777"/>
                <a:lumOff val="960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02/07/2024</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02/07/2024</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a:t>
            </a:r>
            <a:r>
              <a:rPr lang="en-GB" baseline="0"/>
              <a:t> can be used for presentations which are from a health board-wide perspective or for a whole HB audience as the graphic device to the right of the slide includes all four service group colours and red for the corporate team.</a:t>
            </a:r>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is a generic copy</a:t>
            </a:r>
            <a:r>
              <a:rPr lang="en-GB" baseline="0"/>
              <a:t> slide.</a:t>
            </a:r>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539365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is a generic copy</a:t>
            </a:r>
            <a:r>
              <a:rPr lang="en-GB" baseline="0"/>
              <a:t> slide.</a:t>
            </a:r>
            <a:endParaRPr lang="en-GB"/>
          </a:p>
        </p:txBody>
      </p:sp>
      <p:sp>
        <p:nvSpPr>
          <p:cNvPr id="4" name="Slide Number Placeholder 3"/>
          <p:cNvSpPr>
            <a:spLocks noGrp="1"/>
          </p:cNvSpPr>
          <p:nvPr>
            <p:ph type="sldNum" sz="quarter" idx="10"/>
          </p:nvPr>
        </p:nvSpPr>
        <p:spPr/>
        <p:txBody>
          <a:bodyPr/>
          <a:lstStyle/>
          <a:p>
            <a:fld id="{7632F1A2-D638-401F-83A8-37BE82B69C5E}" type="slidenum">
              <a:rPr lang="pt-BR" smtClean="0"/>
              <a:t>4</a:t>
            </a:fld>
            <a:endParaRPr lang="pt-BR"/>
          </a:p>
        </p:txBody>
      </p:sp>
    </p:spTree>
    <p:extLst>
      <p:ext uri="{BB962C8B-B14F-4D97-AF65-F5344CB8AC3E}">
        <p14:creationId xmlns:p14="http://schemas.microsoft.com/office/powerpoint/2010/main" val="13230979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7/2/2024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282465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Thank</a:t>
            </a:r>
            <a:r>
              <a:rPr lang="pt-BR"/>
              <a:t> </a:t>
            </a:r>
            <a:r>
              <a:rPr lang="pt-BR" err="1"/>
              <a:t>You</a:t>
            </a:r>
            <a:endParaRPr lang="pt-BR"/>
          </a:p>
        </p:txBody>
      </p:sp>
    </p:spTree>
    <p:extLst>
      <p:ext uri="{BB962C8B-B14F-4D97-AF65-F5344CB8AC3E}">
        <p14:creationId xmlns:p14="http://schemas.microsoft.com/office/powerpoint/2010/main" val="85401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3951873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err="1"/>
              <a:t>Example</a:t>
            </a:r>
            <a:r>
              <a:rPr lang="pt-BR" kern="0"/>
              <a:t> </a:t>
            </a:r>
            <a:r>
              <a:rPr lang="pt-BR" kern="0" err="1"/>
              <a:t>Title</a:t>
            </a:r>
            <a:r>
              <a:rPr lang="pt-BR" kern="0"/>
              <a:t> </a:t>
            </a:r>
            <a:r>
              <a:rPr lang="pt-BR" kern="0" err="1"/>
              <a:t>Text</a:t>
            </a:r>
            <a:endParaRPr lang="pt-BR" kern="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err="1"/>
              <a:t>Example</a:t>
            </a:r>
            <a:r>
              <a:rPr lang="pt-BR"/>
              <a:t> </a:t>
            </a:r>
            <a:r>
              <a:rPr lang="pt-BR" err="1"/>
              <a:t>Title</a:t>
            </a:r>
            <a:r>
              <a:rPr lang="pt-BR"/>
              <a:t> </a:t>
            </a:r>
            <a:r>
              <a:rPr lang="pt-BR" err="1"/>
              <a:t>Text</a:t>
            </a:r>
            <a:endParaRPr lang="pt-BR"/>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8.xml"/><Relationship Id="rId5" Type="http://schemas.openxmlformats.org/officeDocument/2006/relationships/image" Target="../media/image2.png"/><Relationship Id="rId4" Type="http://schemas.openxmlformats.org/officeDocument/2006/relationships/image" Target="../media/image8.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 id="214748373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p:txBody>
          <a:bodyPr lIns="91440" tIns="45720" rIns="91440" bIns="45720" anchor="t"/>
          <a:lstStyle/>
          <a:p>
            <a:r>
              <a:rPr lang="pt-BR" dirty="0">
                <a:latin typeface="Arial Black"/>
              </a:rPr>
              <a:t>Integrated Discharge Hub</a:t>
            </a:r>
          </a:p>
          <a:p>
            <a:r>
              <a:rPr lang="pt-BR" dirty="0">
                <a:latin typeface="Arial Black"/>
              </a:rPr>
              <a:t> Strategic Overview</a:t>
            </a:r>
          </a:p>
          <a:p>
            <a:endParaRPr lang="pt-BR" dirty="0">
              <a:latin typeface="Arial Black"/>
            </a:endParaRP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F4E8A8F4-23FF-A8EC-EB56-1F6CC21AE643}"/>
              </a:ext>
            </a:extLst>
          </p:cNvPr>
          <p:cNvSpPr>
            <a:spLocks noGrp="1"/>
          </p:cNvSpPr>
          <p:nvPr>
            <p:ph type="body" sz="quarter" idx="10"/>
          </p:nvPr>
        </p:nvSpPr>
        <p:spPr/>
        <p:txBody>
          <a:bodyPr lIns="91440" tIns="45720" rIns="91440" bIns="45720" anchor="t"/>
          <a:lstStyle/>
          <a:p>
            <a:r>
              <a:rPr lang="pt-BR" err="1">
                <a:latin typeface="Arial Black"/>
              </a:rPr>
              <a:t>Thank</a:t>
            </a:r>
            <a:r>
              <a:rPr lang="pt-BR">
                <a:latin typeface="Arial Black"/>
              </a:rPr>
              <a:t> </a:t>
            </a:r>
            <a:r>
              <a:rPr lang="pt-BR" err="1">
                <a:latin typeface="Arial Black"/>
              </a:rPr>
              <a:t>you</a:t>
            </a:r>
            <a:endParaRPr lang="pt-BR" err="1"/>
          </a:p>
        </p:txBody>
      </p:sp>
    </p:spTree>
    <p:extLst>
      <p:ext uri="{BB962C8B-B14F-4D97-AF65-F5344CB8AC3E}">
        <p14:creationId xmlns:p14="http://schemas.microsoft.com/office/powerpoint/2010/main" val="4235329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6D5FD09-BEA7-4DFC-A15C-DB1089BEBB7D}"/>
              </a:ext>
            </a:extLst>
          </p:cNvPr>
          <p:cNvSpPr txBox="1"/>
          <p:nvPr/>
        </p:nvSpPr>
        <p:spPr>
          <a:xfrm>
            <a:off x="1205753" y="1512735"/>
            <a:ext cx="10049434" cy="3725379"/>
          </a:xfrm>
          <a:prstGeom prst="rect">
            <a:avLst/>
          </a:prstGeom>
          <a:solidFill>
            <a:srgbClr val="FFFF00"/>
          </a:solidFill>
        </p:spPr>
        <p:txBody>
          <a:bodyPr wrap="square">
            <a:spAutoFit/>
          </a:bodyPr>
          <a:lstStyle/>
          <a:p>
            <a:pPr>
              <a:lnSpc>
                <a:spcPct val="107000"/>
              </a:lnSpc>
              <a:spcAft>
                <a:spcPts val="800"/>
              </a:spcAft>
            </a:pPr>
            <a:r>
              <a:rPr lang="en-GB" sz="3600" b="1" dirty="0">
                <a:effectLst/>
                <a:latin typeface="Calibri" panose="020F0502020204030204" pitchFamily="34" charset="0"/>
                <a:ea typeface="Calibri" panose="020F0502020204030204" pitchFamily="34" charset="0"/>
                <a:cs typeface="Times New Roman" panose="02020603050405020304" pitchFamily="18" charset="0"/>
              </a:rPr>
              <a:t>Phase 1</a:t>
            </a:r>
            <a:endParaRPr lang="en-GB" sz="3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eriod"/>
            </a:pPr>
            <a:r>
              <a:rPr lang="en-GB" sz="3600" b="1" dirty="0">
                <a:effectLst/>
                <a:latin typeface="Calibri" panose="020F0502020204030204" pitchFamily="34" charset="0"/>
                <a:ea typeface="Calibri" panose="020F0502020204030204" pitchFamily="34" charset="0"/>
                <a:cs typeface="Times New Roman" panose="02020603050405020304" pitchFamily="18" charset="0"/>
              </a:rPr>
              <a:t>Launch on July 8</a:t>
            </a:r>
            <a:r>
              <a:rPr lang="en-GB" sz="3600" b="1"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GB" sz="3600" b="1" dirty="0">
                <a:effectLst/>
                <a:latin typeface="Calibri" panose="020F0502020204030204" pitchFamily="34" charset="0"/>
                <a:ea typeface="Calibri" panose="020F0502020204030204" pitchFamily="34" charset="0"/>
                <a:cs typeface="Times New Roman" panose="02020603050405020304" pitchFamily="18" charset="0"/>
              </a:rPr>
              <a:t> Phase 1 Morriston site</a:t>
            </a:r>
          </a:p>
          <a:p>
            <a:pPr marL="342900" lvl="0" indent="-342900">
              <a:lnSpc>
                <a:spcPct val="107000"/>
              </a:lnSpc>
              <a:buFont typeface="+mj-lt"/>
              <a:buAutoNum type="arabicPeriod"/>
            </a:pPr>
            <a:r>
              <a:rPr lang="en-GB" sz="3600" b="1" dirty="0">
                <a:effectLst/>
                <a:latin typeface="Calibri" panose="020F0502020204030204" pitchFamily="34" charset="0"/>
                <a:ea typeface="Calibri" panose="020F0502020204030204" pitchFamily="34" charset="0"/>
                <a:cs typeface="Times New Roman" panose="02020603050405020304" pitchFamily="18" charset="0"/>
              </a:rPr>
              <a:t>Improve pace of referrals/decision making and flow out</a:t>
            </a:r>
          </a:p>
          <a:p>
            <a:pPr marL="342900" lvl="0" indent="-342900">
              <a:lnSpc>
                <a:spcPct val="107000"/>
              </a:lnSpc>
              <a:spcAft>
                <a:spcPts val="800"/>
              </a:spcAft>
              <a:buFont typeface="+mj-lt"/>
              <a:buAutoNum type="arabicPeriod"/>
            </a:pPr>
            <a:r>
              <a:rPr lang="en-GB" sz="3600" b="1" dirty="0">
                <a:effectLst/>
                <a:latin typeface="Calibri" panose="020F0502020204030204" pitchFamily="34" charset="0"/>
                <a:ea typeface="Calibri" panose="020F0502020204030204" pitchFamily="34" charset="0"/>
                <a:cs typeface="Times New Roman" panose="02020603050405020304" pitchFamily="18" charset="0"/>
              </a:rPr>
              <a:t>Improve accuracy, clarity and deliver efficiencies through streamlining</a:t>
            </a:r>
          </a:p>
        </p:txBody>
      </p:sp>
      <p:sp>
        <p:nvSpPr>
          <p:cNvPr id="13" name="Text Placeholder 2">
            <a:extLst>
              <a:ext uri="{FF2B5EF4-FFF2-40B4-BE49-F238E27FC236}">
                <a16:creationId xmlns:a16="http://schemas.microsoft.com/office/drawing/2014/main" id="{66EE0196-1F24-4BFF-BA80-BA2744EF3CD9}"/>
              </a:ext>
            </a:extLst>
          </p:cNvPr>
          <p:cNvSpPr txBox="1">
            <a:spLocks/>
          </p:cNvSpPr>
          <p:nvPr/>
        </p:nvSpPr>
        <p:spPr>
          <a:xfrm>
            <a:off x="6974541" y="5823120"/>
            <a:ext cx="11155230" cy="4338917"/>
          </a:xfrm>
          <a:prstGeom prst="rect">
            <a:avLst/>
          </a:prstGeom>
          <a:solidFill>
            <a:schemeClr val="accent1">
              <a:lumMod val="20000"/>
              <a:lumOff val="80000"/>
            </a:schemeClr>
          </a:solidFill>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b="1" dirty="0"/>
              <a:t>Outcomes</a:t>
            </a:r>
          </a:p>
          <a:p>
            <a:r>
              <a:rPr lang="en-GB" sz="3600" dirty="0"/>
              <a:t>1.	</a:t>
            </a:r>
            <a:r>
              <a:rPr lang="en-GB" sz="3600" b="1" dirty="0"/>
              <a:t>Single system</a:t>
            </a:r>
          </a:p>
          <a:p>
            <a:r>
              <a:rPr lang="en-GB" sz="3600" b="1" dirty="0"/>
              <a:t>2.	Integrated discharge workforce </a:t>
            </a:r>
          </a:p>
          <a:p>
            <a:r>
              <a:rPr lang="en-GB" sz="3600" b="1" dirty="0"/>
              <a:t>3.	Improved flow</a:t>
            </a:r>
          </a:p>
          <a:p>
            <a:r>
              <a:rPr lang="en-GB" sz="3600" b="1" dirty="0"/>
              <a:t>4.	Improved efficiency</a:t>
            </a:r>
          </a:p>
          <a:p>
            <a:r>
              <a:rPr lang="en-GB" sz="3600" b="1" dirty="0"/>
              <a:t>5.	Better understanding of community capacity 	required to support flow/AA</a:t>
            </a:r>
          </a:p>
          <a:p>
            <a:endParaRPr lang="en-GB" dirty="0"/>
          </a:p>
        </p:txBody>
      </p:sp>
    </p:spTree>
    <p:extLst>
      <p:ext uri="{BB962C8B-B14F-4D97-AF65-F5344CB8AC3E}">
        <p14:creationId xmlns:p14="http://schemas.microsoft.com/office/powerpoint/2010/main" val="3316607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C5172D-18B1-488F-9559-12CFCF9B1C39}"/>
              </a:ext>
            </a:extLst>
          </p:cNvPr>
          <p:cNvSpPr>
            <a:spLocks noGrp="1"/>
          </p:cNvSpPr>
          <p:nvPr>
            <p:ph type="body" sz="quarter" idx="10"/>
          </p:nvPr>
        </p:nvSpPr>
        <p:spPr/>
        <p:txBody>
          <a:bodyPr/>
          <a:lstStyle/>
          <a:p>
            <a:r>
              <a:rPr lang="en-GB" dirty="0"/>
              <a:t>Phase 2 </a:t>
            </a:r>
          </a:p>
        </p:txBody>
      </p:sp>
      <p:sp>
        <p:nvSpPr>
          <p:cNvPr id="7" name="TextBox 6">
            <a:extLst>
              <a:ext uri="{FF2B5EF4-FFF2-40B4-BE49-F238E27FC236}">
                <a16:creationId xmlns:a16="http://schemas.microsoft.com/office/drawing/2014/main" id="{C59A4A54-45BD-4A85-A7A1-A3D1ADB33213}"/>
              </a:ext>
            </a:extLst>
          </p:cNvPr>
          <p:cNvSpPr txBox="1"/>
          <p:nvPr/>
        </p:nvSpPr>
        <p:spPr>
          <a:xfrm>
            <a:off x="2899009" y="3251887"/>
            <a:ext cx="13721555" cy="3132461"/>
          </a:xfrm>
          <a:prstGeom prst="rect">
            <a:avLst/>
          </a:prstGeom>
          <a:solidFill>
            <a:schemeClr val="accent2">
              <a:lumMod val="60000"/>
              <a:lumOff val="40000"/>
            </a:schemeClr>
          </a:solidFill>
        </p:spPr>
        <p:txBody>
          <a:bodyPr wrap="square">
            <a:spAutoFit/>
          </a:bodyPr>
          <a:lstStyle/>
          <a:p>
            <a:pPr>
              <a:lnSpc>
                <a:spcPct val="107000"/>
              </a:lnSpc>
              <a:spcAft>
                <a:spcPts val="800"/>
              </a:spcAft>
            </a:pPr>
            <a:r>
              <a:rPr lang="en-GB" sz="4800" b="1" dirty="0">
                <a:latin typeface="Calibri" panose="020F0502020204030204" pitchFamily="34" charset="0"/>
                <a:ea typeface="Calibri" panose="020F0502020204030204" pitchFamily="34" charset="0"/>
                <a:cs typeface="Times New Roman" panose="02020603050405020304" pitchFamily="18" charset="0"/>
              </a:rPr>
              <a:t>Initial scoping underway via T &amp; F </a:t>
            </a:r>
            <a:endParaRPr lang="en-GB" sz="4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eriod"/>
            </a:pPr>
            <a:r>
              <a:rPr lang="en-GB" sz="4800" b="1" dirty="0">
                <a:effectLst/>
                <a:latin typeface="Calibri" panose="020F0502020204030204" pitchFamily="34" charset="0"/>
                <a:ea typeface="Calibri" panose="020F0502020204030204" pitchFamily="34" charset="0"/>
                <a:cs typeface="Times New Roman" panose="02020603050405020304" pitchFamily="18" charset="0"/>
              </a:rPr>
              <a:t>Scale up to NPTH/Singelton</a:t>
            </a:r>
          </a:p>
          <a:p>
            <a:pPr marL="342900" lvl="0" indent="-342900">
              <a:lnSpc>
                <a:spcPct val="107000"/>
              </a:lnSpc>
              <a:buFont typeface="+mj-lt"/>
              <a:buAutoNum type="arabicPeriod"/>
            </a:pPr>
            <a:r>
              <a:rPr lang="en-GB" sz="4800" b="1" dirty="0">
                <a:effectLst/>
                <a:latin typeface="Calibri" panose="020F0502020204030204" pitchFamily="34" charset="0"/>
                <a:ea typeface="Calibri" panose="020F0502020204030204" pitchFamily="34" charset="0"/>
                <a:cs typeface="Times New Roman" panose="02020603050405020304" pitchFamily="18" charset="0"/>
              </a:rPr>
              <a:t>Increase capacity to support discharge planning</a:t>
            </a:r>
          </a:p>
          <a:p>
            <a:pPr lvl="0">
              <a:lnSpc>
                <a:spcPct val="107000"/>
              </a:lnSpc>
              <a:spcAft>
                <a:spcPts val="800"/>
              </a:spcAft>
            </a:pPr>
            <a:r>
              <a:rPr lang="en-GB" sz="3600" dirty="0">
                <a:effectLst/>
                <a:latin typeface="Calibri" panose="020F0502020204030204" pitchFamily="34" charset="0"/>
                <a:ea typeface="Calibri" panose="020F0502020204030204" pitchFamily="34" charset="0"/>
                <a:cs typeface="Times New Roman" panose="02020603050405020304" pitchFamily="18" charset="0"/>
              </a:rPr>
              <a:t>3.</a:t>
            </a:r>
          </a:p>
        </p:txBody>
      </p:sp>
    </p:spTree>
    <p:extLst>
      <p:ext uri="{BB962C8B-B14F-4D97-AF65-F5344CB8AC3E}">
        <p14:creationId xmlns:p14="http://schemas.microsoft.com/office/powerpoint/2010/main" val="1469830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p:txBody>
          <a:bodyPr lIns="91440" tIns="45720" rIns="91440" bIns="45720" anchor="t"/>
          <a:lstStyle/>
          <a:p>
            <a:r>
              <a:rPr lang="pt-BR">
                <a:latin typeface="Arial Black"/>
              </a:rPr>
              <a:t>Goal</a:t>
            </a:r>
            <a:endParaRPr lang="pt-BR"/>
          </a:p>
        </p:txBody>
      </p:sp>
      <p:pic>
        <p:nvPicPr>
          <p:cNvPr id="5" name="Picture 4"/>
          <p:cNvPicPr>
            <a:picLocks noChangeAspect="1"/>
          </p:cNvPicPr>
          <p:nvPr/>
        </p:nvPicPr>
        <p:blipFill>
          <a:blip r:embed="rId3"/>
          <a:stretch>
            <a:fillRect/>
          </a:stretch>
        </p:blipFill>
        <p:spPr>
          <a:xfrm>
            <a:off x="4653643" y="587829"/>
            <a:ext cx="14238516" cy="10236200"/>
          </a:xfrm>
          <a:prstGeom prst="rect">
            <a:avLst/>
          </a:prstGeom>
        </p:spPr>
      </p:pic>
    </p:spTree>
    <p:extLst>
      <p:ext uri="{BB962C8B-B14F-4D97-AF65-F5344CB8AC3E}">
        <p14:creationId xmlns:p14="http://schemas.microsoft.com/office/powerpoint/2010/main" val="2783893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39EAA05-9DC3-379F-D6B6-08BCFD563DDB}"/>
              </a:ext>
            </a:extLst>
          </p:cNvPr>
          <p:cNvSpPr>
            <a:spLocks noGrp="1"/>
          </p:cNvSpPr>
          <p:nvPr>
            <p:ph type="body" sz="quarter" idx="10"/>
          </p:nvPr>
        </p:nvSpPr>
        <p:spPr/>
        <p:txBody>
          <a:bodyPr/>
          <a:lstStyle/>
          <a:p>
            <a:r>
              <a:rPr lang="en-GB" dirty="0"/>
              <a:t>Agreed Outputs</a:t>
            </a:r>
          </a:p>
        </p:txBody>
      </p:sp>
      <p:sp>
        <p:nvSpPr>
          <p:cNvPr id="3" name="Text Placeholder 2">
            <a:extLst>
              <a:ext uri="{FF2B5EF4-FFF2-40B4-BE49-F238E27FC236}">
                <a16:creationId xmlns:a16="http://schemas.microsoft.com/office/drawing/2014/main" id="{3F23FFE7-B572-6AFD-DE0C-564A96ED9FF3}"/>
              </a:ext>
            </a:extLst>
          </p:cNvPr>
          <p:cNvSpPr>
            <a:spLocks noGrp="1"/>
          </p:cNvSpPr>
          <p:nvPr>
            <p:ph type="body" sz="quarter" idx="11"/>
          </p:nvPr>
        </p:nvSpPr>
        <p:spPr>
          <a:xfrm>
            <a:off x="756444" y="1387475"/>
            <a:ext cx="17409186" cy="8843920"/>
          </a:xfrm>
        </p:spPr>
        <p:txBody>
          <a:bodyPr/>
          <a:lstStyle/>
          <a:p>
            <a:endParaRPr lang="en-GB" dirty="0"/>
          </a:p>
        </p:txBody>
      </p:sp>
      <p:sp>
        <p:nvSpPr>
          <p:cNvPr id="4" name="Rectangle: Rounded Corners 3">
            <a:extLst>
              <a:ext uri="{FF2B5EF4-FFF2-40B4-BE49-F238E27FC236}">
                <a16:creationId xmlns:a16="http://schemas.microsoft.com/office/drawing/2014/main" id="{AA402E10-4814-9847-48D7-8276B49839F6}"/>
              </a:ext>
            </a:extLst>
          </p:cNvPr>
          <p:cNvSpPr/>
          <p:nvPr/>
        </p:nvSpPr>
        <p:spPr>
          <a:xfrm>
            <a:off x="756444" y="1946275"/>
            <a:ext cx="7992140" cy="3771900"/>
          </a:xfrm>
          <a:prstGeom prst="roundRect">
            <a:avLst/>
          </a:prstGeom>
          <a:solidFill>
            <a:srgbClr val="9E4EC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dirty="0">
                <a:solidFill>
                  <a:srgbClr val="FFFF00"/>
                </a:solidFill>
              </a:rPr>
              <a:t>1. MULTI AGENGY SCOPING WORKSHOP</a:t>
            </a:r>
          </a:p>
        </p:txBody>
      </p:sp>
      <p:sp>
        <p:nvSpPr>
          <p:cNvPr id="5" name="Rectangle: Rounded Corners 4">
            <a:extLst>
              <a:ext uri="{FF2B5EF4-FFF2-40B4-BE49-F238E27FC236}">
                <a16:creationId xmlns:a16="http://schemas.microsoft.com/office/drawing/2014/main" id="{5295989E-08BD-D14B-D924-9A9216A27DFF}"/>
              </a:ext>
            </a:extLst>
          </p:cNvPr>
          <p:cNvSpPr/>
          <p:nvPr/>
        </p:nvSpPr>
        <p:spPr>
          <a:xfrm>
            <a:off x="756443" y="5873276"/>
            <a:ext cx="8188411" cy="3771899"/>
          </a:xfrm>
          <a:prstGeom prst="round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dirty="0">
                <a:solidFill>
                  <a:srgbClr val="FFFF00"/>
                </a:solidFill>
              </a:rPr>
              <a:t>3. AGREED WORKFORCE MODEL</a:t>
            </a:r>
          </a:p>
        </p:txBody>
      </p:sp>
      <p:sp>
        <p:nvSpPr>
          <p:cNvPr id="6" name="Rectangle: Rounded Corners 5">
            <a:extLst>
              <a:ext uri="{FF2B5EF4-FFF2-40B4-BE49-F238E27FC236}">
                <a16:creationId xmlns:a16="http://schemas.microsoft.com/office/drawing/2014/main" id="{4E763D4C-C451-4A6D-2469-288383E18F4C}"/>
              </a:ext>
            </a:extLst>
          </p:cNvPr>
          <p:cNvSpPr/>
          <p:nvPr/>
        </p:nvSpPr>
        <p:spPr>
          <a:xfrm>
            <a:off x="9144000" y="5873277"/>
            <a:ext cx="8600303" cy="3771899"/>
          </a:xfrm>
          <a:prstGeom prst="round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dirty="0">
                <a:solidFill>
                  <a:srgbClr val="FFFF00"/>
                </a:solidFill>
              </a:rPr>
              <a:t>4. PERFORMANCE &amp; OUTCOMES FRAMEWORK</a:t>
            </a:r>
          </a:p>
        </p:txBody>
      </p:sp>
      <p:sp>
        <p:nvSpPr>
          <p:cNvPr id="7" name="Rectangle: Rounded Corners 6">
            <a:extLst>
              <a:ext uri="{FF2B5EF4-FFF2-40B4-BE49-F238E27FC236}">
                <a16:creationId xmlns:a16="http://schemas.microsoft.com/office/drawing/2014/main" id="{9DFFDCD9-F9AC-8609-FDB5-DE6344A7ED4F}"/>
              </a:ext>
            </a:extLst>
          </p:cNvPr>
          <p:cNvSpPr/>
          <p:nvPr/>
        </p:nvSpPr>
        <p:spPr>
          <a:xfrm>
            <a:off x="8944855" y="1882775"/>
            <a:ext cx="8799448" cy="37719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000" dirty="0">
                <a:solidFill>
                  <a:srgbClr val="FFFF00"/>
                </a:solidFill>
              </a:rPr>
              <a:t>2. DEFINED OPERATING MODEL</a:t>
            </a:r>
          </a:p>
        </p:txBody>
      </p:sp>
    </p:spTree>
    <p:extLst>
      <p:ext uri="{BB962C8B-B14F-4D97-AF65-F5344CB8AC3E}">
        <p14:creationId xmlns:p14="http://schemas.microsoft.com/office/powerpoint/2010/main" val="907203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62CEA2-0B68-7B7E-7C73-2040AFBA1F8B}"/>
              </a:ext>
            </a:extLst>
          </p:cNvPr>
          <p:cNvSpPr>
            <a:spLocks noGrp="1"/>
          </p:cNvSpPr>
          <p:nvPr>
            <p:ph type="body" sz="quarter" idx="10"/>
          </p:nvPr>
        </p:nvSpPr>
        <p:spPr/>
        <p:txBody>
          <a:bodyPr lIns="91440" tIns="45720" rIns="91440" bIns="45720" anchor="t"/>
          <a:lstStyle/>
          <a:p>
            <a:r>
              <a:rPr lang="en-US" dirty="0">
                <a:latin typeface="Arial Black"/>
              </a:rPr>
              <a:t>Deliverables</a:t>
            </a:r>
            <a:endParaRPr lang="en-US" dirty="0"/>
          </a:p>
        </p:txBody>
      </p:sp>
      <p:sp>
        <p:nvSpPr>
          <p:cNvPr id="3" name="Text Placeholder 2">
            <a:extLst>
              <a:ext uri="{FF2B5EF4-FFF2-40B4-BE49-F238E27FC236}">
                <a16:creationId xmlns:a16="http://schemas.microsoft.com/office/drawing/2014/main" id="{C1DD82A9-F0F4-9D14-23D9-A18095A49F0B}"/>
              </a:ext>
            </a:extLst>
          </p:cNvPr>
          <p:cNvSpPr>
            <a:spLocks noGrp="1"/>
          </p:cNvSpPr>
          <p:nvPr>
            <p:ph type="body" sz="quarter" idx="11"/>
          </p:nvPr>
        </p:nvSpPr>
        <p:spPr>
          <a:xfrm>
            <a:off x="477872" y="1853226"/>
            <a:ext cx="17409186" cy="6273800"/>
          </a:xfrm>
        </p:spPr>
        <p:txBody>
          <a:bodyPr lIns="91440" tIns="45720" rIns="91440" bIns="45720" anchor="t"/>
          <a:lstStyle/>
          <a:p>
            <a:pPr marL="285750" indent="-285750">
              <a:lnSpc>
                <a:spcPct val="100000"/>
              </a:lnSpc>
              <a:spcBef>
                <a:spcPts val="0"/>
              </a:spcBef>
              <a:buFont typeface="Arial,Sans-Serif"/>
              <a:buChar char="•"/>
            </a:pPr>
            <a:r>
              <a:rPr lang="en-US" sz="2800">
                <a:solidFill>
                  <a:schemeClr val="accent1">
                    <a:lumMod val="75000"/>
                  </a:schemeClr>
                </a:solidFill>
                <a:latin typeface="Arial"/>
                <a:cs typeface="Arial"/>
              </a:rPr>
              <a:t>Multi Agency Collaborative scoping Workshop W/C 3rd June 2024</a:t>
            </a:r>
          </a:p>
          <a:p>
            <a:pPr marL="285750" indent="-285750">
              <a:lnSpc>
                <a:spcPct val="100000"/>
              </a:lnSpc>
              <a:spcBef>
                <a:spcPts val="0"/>
              </a:spcBef>
              <a:buFont typeface="Arial,Sans-Serif"/>
              <a:buChar char="•"/>
            </a:pPr>
            <a:r>
              <a:rPr lang="en-US" sz="2800">
                <a:solidFill>
                  <a:schemeClr val="accent1">
                    <a:lumMod val="75000"/>
                  </a:schemeClr>
                </a:solidFill>
                <a:latin typeface="Arial"/>
                <a:cs typeface="Arial"/>
              </a:rPr>
              <a:t>Outline draft operating model 14th June 2024</a:t>
            </a:r>
          </a:p>
          <a:p>
            <a:pPr marL="285750" indent="-285750">
              <a:lnSpc>
                <a:spcPct val="100000"/>
              </a:lnSpc>
              <a:spcBef>
                <a:spcPts val="0"/>
              </a:spcBef>
              <a:buFont typeface="Arial,Sans-Serif"/>
              <a:buChar char="•"/>
            </a:pPr>
            <a:r>
              <a:rPr lang="en-US" sz="2800">
                <a:solidFill>
                  <a:schemeClr val="accent1">
                    <a:lumMod val="75000"/>
                  </a:schemeClr>
                </a:solidFill>
                <a:latin typeface="Arial"/>
                <a:cs typeface="Arial"/>
              </a:rPr>
              <a:t>Confirm digital solutions/requirement for implementation i.e. referral mechanism, data reporting by 14th June 2024</a:t>
            </a:r>
          </a:p>
          <a:p>
            <a:pPr marL="285750" indent="-285750">
              <a:lnSpc>
                <a:spcPct val="100000"/>
              </a:lnSpc>
              <a:spcBef>
                <a:spcPts val="0"/>
              </a:spcBef>
              <a:buFont typeface="Arial,Sans-Serif"/>
              <a:buChar char="•"/>
            </a:pPr>
            <a:r>
              <a:rPr lang="en-US" sz="2800">
                <a:solidFill>
                  <a:schemeClr val="accent1">
                    <a:lumMod val="75000"/>
                  </a:schemeClr>
                </a:solidFill>
                <a:latin typeface="Arial"/>
                <a:cs typeface="Arial"/>
              </a:rPr>
              <a:t>Agree workforce model by 17</a:t>
            </a:r>
            <a:r>
              <a:rPr lang="en-US" sz="2800" baseline="30000">
                <a:solidFill>
                  <a:schemeClr val="accent1">
                    <a:lumMod val="75000"/>
                  </a:schemeClr>
                </a:solidFill>
                <a:latin typeface="Arial"/>
                <a:cs typeface="Arial"/>
              </a:rPr>
              <a:t>th</a:t>
            </a:r>
            <a:r>
              <a:rPr lang="en-US" sz="2800">
                <a:solidFill>
                  <a:schemeClr val="accent1">
                    <a:lumMod val="75000"/>
                  </a:schemeClr>
                </a:solidFill>
                <a:latin typeface="Arial"/>
                <a:cs typeface="Arial"/>
              </a:rPr>
              <a:t> June 2024</a:t>
            </a:r>
          </a:p>
          <a:p>
            <a:pPr marL="285750" indent="-285750">
              <a:lnSpc>
                <a:spcPct val="100000"/>
              </a:lnSpc>
              <a:spcBef>
                <a:spcPts val="0"/>
              </a:spcBef>
              <a:buFont typeface="Arial,Sans-Serif"/>
              <a:buChar char="•"/>
            </a:pPr>
            <a:r>
              <a:rPr lang="en-US" sz="2800">
                <a:solidFill>
                  <a:schemeClr val="accent1">
                    <a:lumMod val="75000"/>
                  </a:schemeClr>
                </a:solidFill>
                <a:latin typeface="Arial"/>
                <a:cs typeface="Arial"/>
              </a:rPr>
              <a:t>Engagement &amp; Communication with relevant stakeholders 17th-24th June 2024</a:t>
            </a:r>
          </a:p>
          <a:p>
            <a:pPr marL="285750" indent="-285750">
              <a:lnSpc>
                <a:spcPct val="100000"/>
              </a:lnSpc>
              <a:spcBef>
                <a:spcPts val="0"/>
              </a:spcBef>
              <a:buFont typeface="Arial,Sans-Serif"/>
              <a:buChar char="•"/>
            </a:pPr>
            <a:r>
              <a:rPr lang="en-US" sz="2800">
                <a:solidFill>
                  <a:schemeClr val="accent1">
                    <a:lumMod val="75000"/>
                  </a:schemeClr>
                </a:solidFill>
                <a:latin typeface="Arial"/>
                <a:cs typeface="Arial"/>
              </a:rPr>
              <a:t>IDH open July 1st 2024</a:t>
            </a:r>
          </a:p>
          <a:p>
            <a:pPr marL="285750" indent="-285750">
              <a:lnSpc>
                <a:spcPct val="100000"/>
              </a:lnSpc>
              <a:spcBef>
                <a:spcPts val="0"/>
              </a:spcBef>
              <a:buFont typeface="Arial,Sans-Serif"/>
              <a:buChar char="•"/>
            </a:pPr>
            <a:endParaRPr lang="en-US" sz="2800" b="1">
              <a:solidFill>
                <a:schemeClr val="accent1">
                  <a:lumMod val="75000"/>
                </a:schemeClr>
              </a:solidFill>
            </a:endParaRPr>
          </a:p>
          <a:p>
            <a:endParaRPr lang="en-US"/>
          </a:p>
        </p:txBody>
      </p:sp>
      <p:graphicFrame>
        <p:nvGraphicFramePr>
          <p:cNvPr id="4" name="Diagram 3">
            <a:extLst>
              <a:ext uri="{FF2B5EF4-FFF2-40B4-BE49-F238E27FC236}">
                <a16:creationId xmlns:a16="http://schemas.microsoft.com/office/drawing/2014/main" id="{5DA8366F-9D31-2DA9-EDB7-0518797C1E27}"/>
              </a:ext>
            </a:extLst>
          </p:cNvPr>
          <p:cNvGraphicFramePr/>
          <p:nvPr>
            <p:extLst>
              <p:ext uri="{D42A27DB-BD31-4B8C-83A1-F6EECF244321}">
                <p14:modId xmlns:p14="http://schemas.microsoft.com/office/powerpoint/2010/main" val="4258240072"/>
              </p:ext>
            </p:extLst>
          </p:nvPr>
        </p:nvGraphicFramePr>
        <p:xfrm>
          <a:off x="470751" y="2811850"/>
          <a:ext cx="19194133" cy="9060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6212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CCD4164-3EB0-B9BF-DB28-B5F155BF34E6}"/>
              </a:ext>
            </a:extLst>
          </p:cNvPr>
          <p:cNvSpPr>
            <a:spLocks noGrp="1"/>
          </p:cNvSpPr>
          <p:nvPr>
            <p:ph type="body" sz="quarter" idx="10"/>
          </p:nvPr>
        </p:nvSpPr>
        <p:spPr/>
        <p:txBody>
          <a:bodyPr lIns="91440" tIns="45720" rIns="91440" bIns="45720" anchor="t"/>
          <a:lstStyle/>
          <a:p>
            <a:r>
              <a:rPr lang="en-US">
                <a:latin typeface="Arial Black"/>
              </a:rPr>
              <a:t>Governance</a:t>
            </a:r>
            <a:endParaRPr lang="en-US"/>
          </a:p>
        </p:txBody>
      </p:sp>
      <p:sp>
        <p:nvSpPr>
          <p:cNvPr id="27" name="Rectangle: Rounded Corners 26">
            <a:extLst>
              <a:ext uri="{FF2B5EF4-FFF2-40B4-BE49-F238E27FC236}">
                <a16:creationId xmlns:a16="http://schemas.microsoft.com/office/drawing/2014/main" id="{7BBBC879-4661-5D22-CEF2-B24F00AB0767}"/>
              </a:ext>
            </a:extLst>
          </p:cNvPr>
          <p:cNvSpPr/>
          <p:nvPr/>
        </p:nvSpPr>
        <p:spPr>
          <a:xfrm>
            <a:off x="5570654" y="1113487"/>
            <a:ext cx="5137371" cy="1713056"/>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a:cs typeface="Calibri"/>
              </a:rPr>
              <a:t>UEC </a:t>
            </a:r>
            <a:r>
              <a:rPr lang="en-US" sz="3200" b="1" err="1">
                <a:cs typeface="Calibri"/>
              </a:rPr>
              <a:t>Programme</a:t>
            </a:r>
            <a:r>
              <a:rPr lang="en-US" sz="3200" b="1">
                <a:cs typeface="Calibri"/>
              </a:rPr>
              <a:t> Board</a:t>
            </a:r>
            <a:endParaRPr lang="en-US" sz="3200" b="1"/>
          </a:p>
        </p:txBody>
      </p:sp>
      <p:sp>
        <p:nvSpPr>
          <p:cNvPr id="28" name="Rectangle: Rounded Corners 27">
            <a:extLst>
              <a:ext uri="{FF2B5EF4-FFF2-40B4-BE49-F238E27FC236}">
                <a16:creationId xmlns:a16="http://schemas.microsoft.com/office/drawing/2014/main" id="{CB89553F-9BCC-DD5C-1974-324FA541254E}"/>
              </a:ext>
            </a:extLst>
          </p:cNvPr>
          <p:cNvSpPr/>
          <p:nvPr/>
        </p:nvSpPr>
        <p:spPr>
          <a:xfrm>
            <a:off x="5586767" y="3661658"/>
            <a:ext cx="5137371" cy="1713056"/>
          </a:xfrm>
          <a:prstGeom prst="roundRect">
            <a:avLst/>
          </a:prstGeom>
          <a:solidFill>
            <a:srgbClr val="F8CD47"/>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a:cs typeface="Calibri"/>
              </a:rPr>
              <a:t>Morriston UEC Programme Board</a:t>
            </a:r>
            <a:endParaRPr lang="en-US" sz="3200" b="1"/>
          </a:p>
        </p:txBody>
      </p:sp>
      <p:sp>
        <p:nvSpPr>
          <p:cNvPr id="29" name="Rectangle: Rounded Corners 28">
            <a:extLst>
              <a:ext uri="{FF2B5EF4-FFF2-40B4-BE49-F238E27FC236}">
                <a16:creationId xmlns:a16="http://schemas.microsoft.com/office/drawing/2014/main" id="{3F6B6098-0E15-3A74-0980-6CECA741C267}"/>
              </a:ext>
            </a:extLst>
          </p:cNvPr>
          <p:cNvSpPr/>
          <p:nvPr/>
        </p:nvSpPr>
        <p:spPr>
          <a:xfrm>
            <a:off x="5586659" y="6488202"/>
            <a:ext cx="5137371" cy="171305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dirty="0">
                <a:cs typeface="Calibri"/>
              </a:rPr>
              <a:t>IDH Implementation Group </a:t>
            </a:r>
            <a:endParaRPr lang="en-US" dirty="0"/>
          </a:p>
        </p:txBody>
      </p:sp>
      <p:sp>
        <p:nvSpPr>
          <p:cNvPr id="30" name="Rectangle: Rounded Corners 29">
            <a:extLst>
              <a:ext uri="{FF2B5EF4-FFF2-40B4-BE49-F238E27FC236}">
                <a16:creationId xmlns:a16="http://schemas.microsoft.com/office/drawing/2014/main" id="{C0867E69-C006-56F4-4E2B-CF6E1384EC59}"/>
              </a:ext>
            </a:extLst>
          </p:cNvPr>
          <p:cNvSpPr/>
          <p:nvPr/>
        </p:nvSpPr>
        <p:spPr>
          <a:xfrm>
            <a:off x="13279425" y="3661658"/>
            <a:ext cx="5137371" cy="1713056"/>
          </a:xfrm>
          <a:prstGeom prst="round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3200" b="1">
                <a:cs typeface="Calibri"/>
              </a:rPr>
              <a:t>PCT Part 1 Operational Business Meeting</a:t>
            </a:r>
            <a:endParaRPr lang="en-US" sz="3200" b="1"/>
          </a:p>
        </p:txBody>
      </p:sp>
      <p:sp>
        <p:nvSpPr>
          <p:cNvPr id="34" name="Arrow: Down 33">
            <a:extLst>
              <a:ext uri="{FF2B5EF4-FFF2-40B4-BE49-F238E27FC236}">
                <a16:creationId xmlns:a16="http://schemas.microsoft.com/office/drawing/2014/main" id="{D64AE09F-49B6-38BE-962F-D4A6E0344336}"/>
              </a:ext>
            </a:extLst>
          </p:cNvPr>
          <p:cNvSpPr/>
          <p:nvPr/>
        </p:nvSpPr>
        <p:spPr>
          <a:xfrm rot="10800000" flipH="1">
            <a:off x="7869184" y="2869369"/>
            <a:ext cx="557343" cy="79229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rrow: Down 34">
            <a:extLst>
              <a:ext uri="{FF2B5EF4-FFF2-40B4-BE49-F238E27FC236}">
                <a16:creationId xmlns:a16="http://schemas.microsoft.com/office/drawing/2014/main" id="{002AEE99-9D98-A567-A898-8329849E70E9}"/>
              </a:ext>
            </a:extLst>
          </p:cNvPr>
          <p:cNvSpPr/>
          <p:nvPr/>
        </p:nvSpPr>
        <p:spPr>
          <a:xfrm rot="10800000" flipH="1">
            <a:off x="7884852" y="5396057"/>
            <a:ext cx="535909" cy="107074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rrow: Bent-Up 35">
            <a:extLst>
              <a:ext uri="{FF2B5EF4-FFF2-40B4-BE49-F238E27FC236}">
                <a16:creationId xmlns:a16="http://schemas.microsoft.com/office/drawing/2014/main" id="{D818C421-2FC5-F811-B267-1C9E9FB8419C}"/>
              </a:ext>
            </a:extLst>
          </p:cNvPr>
          <p:cNvSpPr/>
          <p:nvPr/>
        </p:nvSpPr>
        <p:spPr>
          <a:xfrm>
            <a:off x="10706589" y="5364087"/>
            <a:ext cx="5717348" cy="1712943"/>
          </a:xfrm>
          <a:prstGeom prst="ben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Minus Sign 38">
            <a:extLst>
              <a:ext uri="{FF2B5EF4-FFF2-40B4-BE49-F238E27FC236}">
                <a16:creationId xmlns:a16="http://schemas.microsoft.com/office/drawing/2014/main" id="{A8A469E0-961F-12ED-BDEA-90EB90C30673}"/>
              </a:ext>
            </a:extLst>
          </p:cNvPr>
          <p:cNvSpPr/>
          <p:nvPr/>
        </p:nvSpPr>
        <p:spPr>
          <a:xfrm>
            <a:off x="10342580" y="4378995"/>
            <a:ext cx="3297997" cy="770863"/>
          </a:xfrm>
          <a:prstGeom prst="mathMinus">
            <a:avLst/>
          </a:prstGeom>
          <a:ln w="57150">
            <a:solidFill>
              <a:srgbClr val="4472C4"/>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69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1B6CAC-E044-4F20-1937-9F3962482631}"/>
              </a:ext>
            </a:extLst>
          </p:cNvPr>
          <p:cNvSpPr>
            <a:spLocks noGrp="1"/>
          </p:cNvSpPr>
          <p:nvPr>
            <p:ph type="body" sz="quarter" idx="10"/>
          </p:nvPr>
        </p:nvSpPr>
        <p:spPr/>
        <p:txBody>
          <a:bodyPr lIns="91440" tIns="45720" rIns="91440" bIns="45720" anchor="t"/>
          <a:lstStyle/>
          <a:p>
            <a:r>
              <a:rPr lang="en-US">
                <a:latin typeface="Arial Black"/>
              </a:rPr>
              <a:t>IDH Strategic Model</a:t>
            </a:r>
            <a:endParaRPr lang="en-US"/>
          </a:p>
        </p:txBody>
      </p:sp>
      <p:pic>
        <p:nvPicPr>
          <p:cNvPr id="464" name="Picture 463" descr="A diagram of a diagram&#10;&#10;Description automatically generated">
            <a:extLst>
              <a:ext uri="{FF2B5EF4-FFF2-40B4-BE49-F238E27FC236}">
                <a16:creationId xmlns:a16="http://schemas.microsoft.com/office/drawing/2014/main" id="{4395845C-1454-6B2B-00F6-6007CEB08B0C}"/>
              </a:ext>
            </a:extLst>
          </p:cNvPr>
          <p:cNvPicPr>
            <a:picLocks noChangeAspect="1"/>
          </p:cNvPicPr>
          <p:nvPr/>
        </p:nvPicPr>
        <p:blipFill>
          <a:blip r:embed="rId2"/>
          <a:stretch>
            <a:fillRect/>
          </a:stretch>
        </p:blipFill>
        <p:spPr>
          <a:xfrm>
            <a:off x="1563224" y="1700212"/>
            <a:ext cx="16985763" cy="7905750"/>
          </a:xfrm>
          <a:prstGeom prst="rect">
            <a:avLst/>
          </a:prstGeom>
        </p:spPr>
      </p:pic>
    </p:spTree>
    <p:extLst>
      <p:ext uri="{BB962C8B-B14F-4D97-AF65-F5344CB8AC3E}">
        <p14:creationId xmlns:p14="http://schemas.microsoft.com/office/powerpoint/2010/main" val="3942570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8029298-7C00-1234-778C-06B63ED7FF40}"/>
              </a:ext>
            </a:extLst>
          </p:cNvPr>
          <p:cNvSpPr>
            <a:spLocks noGrp="1"/>
          </p:cNvSpPr>
          <p:nvPr>
            <p:ph type="body" sz="quarter" idx="10"/>
          </p:nvPr>
        </p:nvSpPr>
        <p:spPr/>
        <p:txBody>
          <a:bodyPr lIns="91440" tIns="45720" rIns="91440" bIns="45720" anchor="t"/>
          <a:lstStyle/>
          <a:p>
            <a:r>
              <a:rPr lang="en-US" dirty="0">
                <a:latin typeface="Arial Black"/>
              </a:rPr>
              <a:t>Evaluating Performance/ Impact (Example)</a:t>
            </a:r>
            <a:endParaRPr lang="en-US" dirty="0"/>
          </a:p>
        </p:txBody>
      </p:sp>
      <p:graphicFrame>
        <p:nvGraphicFramePr>
          <p:cNvPr id="5" name="Table 4">
            <a:extLst>
              <a:ext uri="{FF2B5EF4-FFF2-40B4-BE49-F238E27FC236}">
                <a16:creationId xmlns:a16="http://schemas.microsoft.com/office/drawing/2014/main" id="{F09D066F-C959-DE4B-AC9D-7343F4FD865A}"/>
              </a:ext>
            </a:extLst>
          </p:cNvPr>
          <p:cNvGraphicFramePr>
            <a:graphicFrameLocks noGrp="1"/>
          </p:cNvGraphicFramePr>
          <p:nvPr>
            <p:extLst>
              <p:ext uri="{D42A27DB-BD31-4B8C-83A1-F6EECF244321}">
                <p14:modId xmlns:p14="http://schemas.microsoft.com/office/powerpoint/2010/main" val="192546033"/>
              </p:ext>
            </p:extLst>
          </p:nvPr>
        </p:nvGraphicFramePr>
        <p:xfrm>
          <a:off x="1178904" y="1799214"/>
          <a:ext cx="18036162" cy="7740662"/>
        </p:xfrm>
        <a:graphic>
          <a:graphicData uri="http://schemas.openxmlformats.org/drawingml/2006/table">
            <a:tbl>
              <a:tblPr bandRow="1">
                <a:tableStyleId>{5C22544A-7EE6-4342-B048-85BDC9FD1C3A}</a:tableStyleId>
              </a:tblPr>
              <a:tblGrid>
                <a:gridCol w="6012054">
                  <a:extLst>
                    <a:ext uri="{9D8B030D-6E8A-4147-A177-3AD203B41FA5}">
                      <a16:colId xmlns:a16="http://schemas.microsoft.com/office/drawing/2014/main" val="1454395741"/>
                    </a:ext>
                  </a:extLst>
                </a:gridCol>
                <a:gridCol w="6012054">
                  <a:extLst>
                    <a:ext uri="{9D8B030D-6E8A-4147-A177-3AD203B41FA5}">
                      <a16:colId xmlns:a16="http://schemas.microsoft.com/office/drawing/2014/main" val="3639615245"/>
                    </a:ext>
                  </a:extLst>
                </a:gridCol>
                <a:gridCol w="6012054">
                  <a:extLst>
                    <a:ext uri="{9D8B030D-6E8A-4147-A177-3AD203B41FA5}">
                      <a16:colId xmlns:a16="http://schemas.microsoft.com/office/drawing/2014/main" val="1646686117"/>
                    </a:ext>
                  </a:extLst>
                </a:gridCol>
              </a:tblGrid>
              <a:tr h="605792">
                <a:tc>
                  <a:txBody>
                    <a:bodyPr/>
                    <a:lstStyle/>
                    <a:p>
                      <a:pPr algn="l" fontAlgn="base"/>
                      <a:r>
                        <a:rPr lang="en-US" sz="3200" b="1" i="0">
                          <a:solidFill>
                            <a:srgbClr val="FFFFFF"/>
                          </a:solidFill>
                          <a:effectLst/>
                          <a:highlight>
                            <a:srgbClr val="A02B93"/>
                          </a:highlight>
                          <a:latin typeface="Arial Black"/>
                        </a:rPr>
                        <a:t>How much did we do?</a:t>
                      </a: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18412" cap="flat" cmpd="sng" algn="ctr">
                      <a:solidFill>
                        <a:srgbClr val="FFFFFF"/>
                      </a:solidFill>
                      <a:prstDash val="solid"/>
                      <a:round/>
                      <a:headEnd type="none" w="med" len="med"/>
                      <a:tailEnd type="none" w="med" len="med"/>
                    </a:lnB>
                    <a:solidFill>
                      <a:srgbClr val="A02B93"/>
                    </a:solidFill>
                  </a:tcPr>
                </a:tc>
                <a:tc>
                  <a:txBody>
                    <a:bodyPr/>
                    <a:lstStyle/>
                    <a:p>
                      <a:pPr algn="l" fontAlgn="base"/>
                      <a:r>
                        <a:rPr lang="en-US" sz="3200" b="1" i="0">
                          <a:solidFill>
                            <a:srgbClr val="FFFFFF"/>
                          </a:solidFill>
                          <a:effectLst/>
                          <a:highlight>
                            <a:srgbClr val="215F9A"/>
                          </a:highlight>
                          <a:latin typeface="Arial Black"/>
                        </a:rPr>
                        <a:t>How well did we do it?</a:t>
                      </a: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18412" cap="flat" cmpd="sng" algn="ctr">
                      <a:solidFill>
                        <a:srgbClr val="FFFFFF"/>
                      </a:solidFill>
                      <a:prstDash val="solid"/>
                      <a:round/>
                      <a:headEnd type="none" w="med" len="med"/>
                      <a:tailEnd type="none" w="med" len="med"/>
                    </a:lnB>
                    <a:solidFill>
                      <a:srgbClr val="215F9A"/>
                    </a:solidFill>
                  </a:tcPr>
                </a:tc>
                <a:tc>
                  <a:txBody>
                    <a:bodyPr/>
                    <a:lstStyle/>
                    <a:p>
                      <a:pPr algn="l" fontAlgn="base"/>
                      <a:r>
                        <a:rPr lang="en-US" sz="3200" b="1" i="0">
                          <a:solidFill>
                            <a:srgbClr val="FFFFFF"/>
                          </a:solidFill>
                          <a:effectLst/>
                          <a:highlight>
                            <a:srgbClr val="46B1E1"/>
                          </a:highlight>
                          <a:latin typeface="Arial Black"/>
                        </a:rPr>
                        <a:t>Is anyone satisfied?</a:t>
                      </a: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18412" cap="flat" cmpd="sng" algn="ctr">
                      <a:solidFill>
                        <a:srgbClr val="FFFFFF"/>
                      </a:solidFill>
                      <a:prstDash val="solid"/>
                      <a:round/>
                      <a:headEnd type="none" w="med" len="med"/>
                      <a:tailEnd type="none" w="med" len="med"/>
                    </a:lnB>
                    <a:solidFill>
                      <a:srgbClr val="46B1E1"/>
                    </a:solidFill>
                  </a:tcPr>
                </a:tc>
                <a:extLst>
                  <a:ext uri="{0D108BD9-81ED-4DB2-BD59-A6C34878D82A}">
                    <a16:rowId xmlns:a16="http://schemas.microsoft.com/office/drawing/2014/main" val="2245862627"/>
                  </a:ext>
                </a:extLst>
              </a:tr>
              <a:tr h="7134870">
                <a:tc>
                  <a:txBody>
                    <a:bodyPr/>
                    <a:lstStyle/>
                    <a:p>
                      <a:pPr marL="342900" lvl="0" indent="-342900" algn="l" fontAlgn="base">
                        <a:buFont typeface="Arial" panose="020B0604020202020204" pitchFamily="34" charset="0"/>
                        <a:buChar char="•"/>
                      </a:pPr>
                      <a:r>
                        <a:rPr lang="en-US" sz="2800" b="1" i="0">
                          <a:solidFill>
                            <a:srgbClr val="000000"/>
                          </a:solidFill>
                          <a:effectLst/>
                          <a:highlight>
                            <a:srgbClr val="DCEAF7"/>
                          </a:highlight>
                          <a:latin typeface="Arial"/>
                        </a:rPr>
                        <a:t>Number of referrals received</a:t>
                      </a:r>
                      <a:endParaRPr lang="en-US" sz="2800" b="0" i="0">
                        <a:solidFill>
                          <a:srgbClr val="000000"/>
                        </a:solidFill>
                        <a:effectLst/>
                        <a:highlight>
                          <a:srgbClr val="DCEAF7"/>
                        </a:highlight>
                        <a:latin typeface="Arial"/>
                      </a:endParaRPr>
                    </a:p>
                    <a:p>
                      <a:pPr marL="342900" lvl="0" indent="-342900" algn="l" fontAlgn="base">
                        <a:buFont typeface="Arial" panose="020B0604020202020204" pitchFamily="34" charset="0"/>
                        <a:buChar char="•"/>
                      </a:pPr>
                      <a:r>
                        <a:rPr lang="en-US" sz="2800" b="1" i="0">
                          <a:solidFill>
                            <a:srgbClr val="000000"/>
                          </a:solidFill>
                          <a:effectLst/>
                          <a:highlight>
                            <a:srgbClr val="DCEAF7"/>
                          </a:highlight>
                          <a:latin typeface="Arial"/>
                        </a:rPr>
                        <a:t>Number of referrals directed to appropriate service</a:t>
                      </a:r>
                      <a:endParaRPr lang="en-US" sz="2800" b="0" i="0">
                        <a:solidFill>
                          <a:srgbClr val="000000"/>
                        </a:solidFill>
                        <a:effectLst/>
                        <a:highlight>
                          <a:srgbClr val="DCEAF7"/>
                        </a:highlight>
                        <a:latin typeface="Arial"/>
                      </a:endParaRPr>
                    </a:p>
                    <a:p>
                      <a:pPr marL="342900" lvl="0" indent="-342900" algn="l" fontAlgn="base">
                        <a:buFont typeface="Arial" panose="020B0604020202020204" pitchFamily="34" charset="0"/>
                        <a:buChar char="•"/>
                      </a:pPr>
                      <a:r>
                        <a:rPr lang="en-US" sz="2800" b="1" i="0">
                          <a:solidFill>
                            <a:srgbClr val="000000"/>
                          </a:solidFill>
                          <a:effectLst/>
                          <a:highlight>
                            <a:srgbClr val="DCEAF7"/>
                          </a:highlight>
                          <a:latin typeface="Arial"/>
                        </a:rPr>
                        <a:t>Number of referrals directed to appropriate D2RA pathway</a:t>
                      </a:r>
                      <a:endParaRPr lang="en-US" sz="2800" b="0" i="0">
                        <a:solidFill>
                          <a:srgbClr val="000000"/>
                        </a:solidFill>
                        <a:effectLst/>
                        <a:highlight>
                          <a:srgbClr val="DCEAF7"/>
                        </a:highlight>
                        <a:latin typeface="Arial"/>
                      </a:endParaRPr>
                    </a:p>
                    <a:p>
                      <a:pPr marL="342900" lvl="0" indent="-342900" algn="l" fontAlgn="base">
                        <a:buFont typeface="Arial" panose="020B0604020202020204" pitchFamily="34" charset="0"/>
                        <a:buChar char="•"/>
                      </a:pPr>
                      <a:r>
                        <a:rPr lang="en-US" sz="2800" b="1" i="0">
                          <a:solidFill>
                            <a:srgbClr val="000000"/>
                          </a:solidFill>
                          <a:effectLst/>
                          <a:highlight>
                            <a:srgbClr val="DCEAF7"/>
                          </a:highlight>
                          <a:latin typeface="Arial"/>
                        </a:rPr>
                        <a:t>Number of referrals to:</a:t>
                      </a:r>
                      <a:endParaRPr lang="en-US" sz="2800" b="0" i="0">
                        <a:solidFill>
                          <a:srgbClr val="000000"/>
                        </a:solidFill>
                        <a:effectLst/>
                        <a:highlight>
                          <a:srgbClr val="DCEAF7"/>
                        </a:highlight>
                        <a:latin typeface="Arial"/>
                      </a:endParaRPr>
                    </a:p>
                    <a:p>
                      <a:pPr algn="l" fontAlgn="base"/>
                      <a:r>
                        <a:rPr lang="en-US" sz="2800" b="1" i="0">
                          <a:solidFill>
                            <a:srgbClr val="000000"/>
                          </a:solidFill>
                          <a:effectLst/>
                          <a:highlight>
                            <a:srgbClr val="DCEAF7"/>
                          </a:highlight>
                          <a:latin typeface="Arial"/>
                        </a:rPr>
                        <a:t>   - ACT</a:t>
                      </a:r>
                      <a:endParaRPr lang="en-US" sz="2800" b="0" i="0">
                        <a:solidFill>
                          <a:srgbClr val="000000"/>
                        </a:solidFill>
                        <a:effectLst/>
                        <a:highlight>
                          <a:srgbClr val="DCEAF7"/>
                        </a:highlight>
                        <a:latin typeface="Arial"/>
                      </a:endParaRPr>
                    </a:p>
                    <a:p>
                      <a:pPr algn="l" fontAlgn="base"/>
                      <a:r>
                        <a:rPr lang="en-US" sz="2800" b="1" i="0">
                          <a:solidFill>
                            <a:srgbClr val="000000"/>
                          </a:solidFill>
                          <a:effectLst/>
                          <a:highlight>
                            <a:srgbClr val="DCEAF7"/>
                          </a:highlight>
                          <a:latin typeface="Arial"/>
                        </a:rPr>
                        <a:t>   - Virtual ward?</a:t>
                      </a:r>
                      <a:endParaRPr lang="en-US" sz="2800" b="0" i="0">
                        <a:solidFill>
                          <a:srgbClr val="000000"/>
                        </a:solidFill>
                        <a:effectLst/>
                        <a:highlight>
                          <a:srgbClr val="DCEAF7"/>
                        </a:highlight>
                        <a:latin typeface="Arial"/>
                      </a:endParaRPr>
                    </a:p>
                    <a:p>
                      <a:pPr algn="l" fontAlgn="base"/>
                      <a:r>
                        <a:rPr lang="en-US" sz="2800" b="1" i="0">
                          <a:solidFill>
                            <a:srgbClr val="000000"/>
                          </a:solidFill>
                          <a:effectLst/>
                          <a:highlight>
                            <a:srgbClr val="DCEAF7"/>
                          </a:highlight>
                          <a:latin typeface="Arial"/>
                        </a:rPr>
                        <a:t>   - Home First</a:t>
                      </a:r>
                      <a:endParaRPr lang="en-US" sz="2800" b="0" i="0">
                        <a:solidFill>
                          <a:srgbClr val="000000"/>
                        </a:solidFill>
                        <a:effectLst/>
                        <a:highlight>
                          <a:srgbClr val="DCEAF7"/>
                        </a:highlight>
                        <a:latin typeface="Arial"/>
                      </a:endParaRPr>
                    </a:p>
                    <a:p>
                      <a:pPr algn="l" fontAlgn="base"/>
                      <a:r>
                        <a:rPr lang="en-US" sz="2800" b="1" i="0">
                          <a:solidFill>
                            <a:srgbClr val="000000"/>
                          </a:solidFill>
                          <a:effectLst/>
                          <a:highlight>
                            <a:srgbClr val="DCEAF7"/>
                          </a:highlight>
                          <a:latin typeface="Arial"/>
                        </a:rPr>
                        <a:t>   - District Nursing</a:t>
                      </a:r>
                      <a:endParaRPr lang="en-US" sz="2800" b="0" i="0">
                        <a:solidFill>
                          <a:srgbClr val="000000"/>
                        </a:solidFill>
                        <a:effectLst/>
                        <a:highlight>
                          <a:srgbClr val="DCEAF7"/>
                        </a:highlight>
                        <a:latin typeface="Arial"/>
                      </a:endParaRPr>
                    </a:p>
                    <a:p>
                      <a:pPr algn="l" fontAlgn="base"/>
                      <a:r>
                        <a:rPr lang="en-US" sz="2800" b="1" i="0">
                          <a:solidFill>
                            <a:srgbClr val="000000"/>
                          </a:solidFill>
                          <a:effectLst/>
                          <a:highlight>
                            <a:srgbClr val="DCEAF7"/>
                          </a:highlight>
                          <a:latin typeface="Arial"/>
                        </a:rPr>
                        <a:t>   - Third Sector</a:t>
                      </a:r>
                      <a:endParaRPr lang="en-US" sz="2800" b="0" i="0">
                        <a:solidFill>
                          <a:srgbClr val="000000"/>
                        </a:solidFill>
                        <a:effectLst/>
                        <a:highlight>
                          <a:srgbClr val="DCEAF7"/>
                        </a:highlight>
                        <a:latin typeface="Arial"/>
                      </a:endParaRPr>
                    </a:p>
                    <a:p>
                      <a:pPr algn="l" fontAlgn="base"/>
                      <a:r>
                        <a:rPr lang="en-US" sz="2800" b="1" i="0">
                          <a:solidFill>
                            <a:srgbClr val="000000"/>
                          </a:solidFill>
                          <a:effectLst/>
                          <a:highlight>
                            <a:srgbClr val="DCEAF7"/>
                          </a:highlight>
                          <a:latin typeface="Arial"/>
                        </a:rPr>
                        <a:t>   -Other</a:t>
                      </a:r>
                      <a:endParaRPr lang="en-US" sz="2800" b="0" i="0">
                        <a:solidFill>
                          <a:srgbClr val="000000"/>
                        </a:solidFill>
                        <a:effectLst/>
                        <a:highlight>
                          <a:srgbClr val="DCEAF7"/>
                        </a:highlight>
                        <a:latin typeface="Arial"/>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18412"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CEAF7"/>
                    </a:solidFill>
                  </a:tcPr>
                </a:tc>
                <a:tc>
                  <a:txBody>
                    <a:bodyPr/>
                    <a:lstStyle/>
                    <a:p>
                      <a:pPr marL="342900" lvl="0" indent="-342900" algn="l" fontAlgn="base">
                        <a:buFont typeface="Arial" panose="020B0604020202020204" pitchFamily="34" charset="0"/>
                        <a:buChar char="•"/>
                      </a:pPr>
                      <a:r>
                        <a:rPr lang="en-US" sz="2800" b="1" i="0">
                          <a:solidFill>
                            <a:srgbClr val="000000"/>
                          </a:solidFill>
                          <a:effectLst/>
                          <a:highlight>
                            <a:srgbClr val="DCEAF7"/>
                          </a:highlight>
                          <a:latin typeface="Arial"/>
                        </a:rPr>
                        <a:t>Response times</a:t>
                      </a:r>
                      <a:endParaRPr lang="en-US" sz="2800" b="0" i="0">
                        <a:solidFill>
                          <a:srgbClr val="000000"/>
                        </a:solidFill>
                        <a:effectLst/>
                        <a:highlight>
                          <a:srgbClr val="DCEAF7"/>
                        </a:highlight>
                        <a:latin typeface="Arial"/>
                      </a:endParaRPr>
                    </a:p>
                    <a:p>
                      <a:pPr marL="342900" lvl="0" indent="-342900" algn="l" fontAlgn="base">
                        <a:buFont typeface="Arial" panose="020B0604020202020204" pitchFamily="34" charset="0"/>
                        <a:buChar char="•"/>
                      </a:pPr>
                      <a:r>
                        <a:rPr lang="en-US" sz="2800" b="1" i="0">
                          <a:solidFill>
                            <a:srgbClr val="000000"/>
                          </a:solidFill>
                          <a:effectLst/>
                          <a:highlight>
                            <a:srgbClr val="DCEAF7"/>
                          </a:highlight>
                          <a:latin typeface="Arial"/>
                        </a:rPr>
                        <a:t>% contact response time achieved within 2 working days</a:t>
                      </a:r>
                      <a:endParaRPr lang="en-US" sz="2800" b="0" i="0">
                        <a:solidFill>
                          <a:srgbClr val="000000"/>
                        </a:solidFill>
                        <a:effectLst/>
                        <a:highlight>
                          <a:srgbClr val="DCEAF7"/>
                        </a:highlight>
                        <a:latin typeface="Arial"/>
                      </a:endParaRPr>
                    </a:p>
                    <a:p>
                      <a:pPr marL="342900" lvl="0" indent="-342900" algn="l" fontAlgn="base">
                        <a:buFont typeface="Arial" panose="020B0604020202020204" pitchFamily="34" charset="0"/>
                        <a:buChar char="•"/>
                      </a:pPr>
                      <a:r>
                        <a:rPr lang="en-US" sz="2800" b="1" i="0">
                          <a:solidFill>
                            <a:srgbClr val="000000"/>
                          </a:solidFill>
                          <a:effectLst/>
                          <a:highlight>
                            <a:srgbClr val="DCEAF7"/>
                          </a:highlight>
                          <a:latin typeface="Arial"/>
                        </a:rPr>
                        <a:t>% individuals referred onwards to appropriate service within 24 hours of receiving referral to IDH</a:t>
                      </a:r>
                      <a:endParaRPr lang="en-US" sz="2800" b="0" i="0">
                        <a:solidFill>
                          <a:srgbClr val="000000"/>
                        </a:solidFill>
                        <a:effectLst/>
                        <a:highlight>
                          <a:srgbClr val="DCEAF7"/>
                        </a:highlight>
                        <a:latin typeface="Arial"/>
                      </a:endParaRPr>
                    </a:p>
                    <a:p>
                      <a:pPr marL="342900" lvl="0" indent="-342900" algn="l" fontAlgn="base">
                        <a:buFont typeface="Arial" panose="020B0604020202020204" pitchFamily="34" charset="0"/>
                        <a:buChar char="•"/>
                      </a:pPr>
                      <a:r>
                        <a:rPr lang="en-US" sz="2800" b="1" i="0" u="none" strike="noStrike">
                          <a:solidFill>
                            <a:srgbClr val="000000"/>
                          </a:solidFill>
                          <a:effectLst/>
                          <a:highlight>
                            <a:srgbClr val="DCEAF7"/>
                          </a:highlight>
                          <a:latin typeface="Arial"/>
                        </a:rPr>
                        <a:t>% improvement in appropriate referrals to community services</a:t>
                      </a:r>
                      <a:endParaRPr lang="en-US" sz="2800" b="0" i="0">
                        <a:solidFill>
                          <a:srgbClr val="000000"/>
                        </a:solidFill>
                        <a:effectLst/>
                        <a:highlight>
                          <a:srgbClr val="DCEAF7"/>
                        </a:highlight>
                        <a:latin typeface="Arial"/>
                      </a:endParaRPr>
                    </a:p>
                    <a:p>
                      <a:pPr marL="342900" lvl="0" indent="-342900" algn="l" fontAlgn="base">
                        <a:buFont typeface="Arial" panose="020B0604020202020204" pitchFamily="34" charset="0"/>
                        <a:buChar char="•"/>
                      </a:pPr>
                      <a:r>
                        <a:rPr lang="en-US" sz="2800" b="1" i="0" u="none" strike="noStrike">
                          <a:solidFill>
                            <a:srgbClr val="000000"/>
                          </a:solidFill>
                          <a:effectLst/>
                          <a:highlight>
                            <a:srgbClr val="DCEAF7"/>
                          </a:highlight>
                          <a:latin typeface="Arial"/>
                        </a:rPr>
                        <a:t>Shorter time between referral to acceptance of referrals to community services</a:t>
                      </a:r>
                      <a:endParaRPr lang="en-US" sz="2800" b="0" i="0">
                        <a:solidFill>
                          <a:srgbClr val="000000"/>
                        </a:solidFill>
                        <a:effectLst/>
                        <a:highlight>
                          <a:srgbClr val="DCEAF7"/>
                        </a:highlight>
                        <a:latin typeface="Arial"/>
                      </a:endParaRPr>
                    </a:p>
                    <a:p>
                      <a:pPr marL="342900" lvl="0" indent="-342900" algn="l" fontAlgn="base">
                        <a:buFont typeface="Arial" panose="020B0604020202020204" pitchFamily="34" charset="0"/>
                        <a:buChar char="•"/>
                      </a:pPr>
                      <a:r>
                        <a:rPr lang="en-US" sz="2800" b="1" i="0">
                          <a:solidFill>
                            <a:srgbClr val="000000"/>
                          </a:solidFill>
                          <a:effectLst/>
                          <a:highlight>
                            <a:srgbClr val="DCEAF7"/>
                          </a:highlight>
                          <a:latin typeface="Arial"/>
                        </a:rPr>
                        <a:t>Complaints/compliments</a:t>
                      </a:r>
                      <a:endParaRPr lang="en-US" sz="2800" b="0" i="0">
                        <a:solidFill>
                          <a:srgbClr val="000000"/>
                        </a:solidFill>
                        <a:effectLst/>
                        <a:highlight>
                          <a:srgbClr val="DCEAF7"/>
                        </a:highlight>
                        <a:latin typeface="Arial"/>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18412"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CEAF7"/>
                    </a:solidFill>
                  </a:tcPr>
                </a:tc>
                <a:tc>
                  <a:txBody>
                    <a:bodyPr/>
                    <a:lstStyle/>
                    <a:p>
                      <a:pPr marL="342900" lvl="0" indent="-342900" algn="l" fontAlgn="base">
                        <a:buFont typeface="Arial" panose="020B0604020202020204" pitchFamily="34" charset="0"/>
                        <a:buChar char="•"/>
                      </a:pPr>
                      <a:r>
                        <a:rPr lang="en-US" sz="2800" b="1" i="0">
                          <a:solidFill>
                            <a:srgbClr val="000000"/>
                          </a:solidFill>
                          <a:effectLst/>
                          <a:highlight>
                            <a:srgbClr val="DCEAF7"/>
                          </a:highlight>
                          <a:latin typeface="Arial"/>
                        </a:rPr>
                        <a:t>Ward staff satisfaction</a:t>
                      </a:r>
                      <a:endParaRPr lang="en-US" sz="2800" b="0" i="0">
                        <a:solidFill>
                          <a:srgbClr val="000000"/>
                        </a:solidFill>
                        <a:effectLst/>
                        <a:highlight>
                          <a:srgbClr val="DCEAF7"/>
                        </a:highlight>
                        <a:latin typeface="Arial"/>
                      </a:endParaRPr>
                    </a:p>
                    <a:p>
                      <a:pPr marL="342900" lvl="0" indent="-342900" algn="l" fontAlgn="base">
                        <a:buFont typeface="Arial" panose="020B0604020202020204" pitchFamily="34" charset="0"/>
                        <a:buChar char="•"/>
                      </a:pPr>
                      <a:r>
                        <a:rPr lang="en-US" sz="2800" b="1" i="0">
                          <a:solidFill>
                            <a:srgbClr val="000000"/>
                          </a:solidFill>
                          <a:effectLst/>
                          <a:highlight>
                            <a:srgbClr val="DCEAF7"/>
                          </a:highlight>
                          <a:latin typeface="Arial"/>
                        </a:rPr>
                        <a:t>Community team satisfaction</a:t>
                      </a:r>
                      <a:endParaRPr lang="en-US" sz="2800" b="0" i="0">
                        <a:solidFill>
                          <a:srgbClr val="000000"/>
                        </a:solidFill>
                        <a:effectLst/>
                        <a:highlight>
                          <a:srgbClr val="DCEAF7"/>
                        </a:highlight>
                        <a:latin typeface="Arial"/>
                      </a:endParaRPr>
                    </a:p>
                    <a:p>
                      <a:pPr marL="342900" lvl="0" indent="-342900" algn="l" fontAlgn="base">
                        <a:buFont typeface="Arial" panose="020B0604020202020204" pitchFamily="34" charset="0"/>
                        <a:buChar char="•"/>
                      </a:pPr>
                      <a:r>
                        <a:rPr lang="en-US" sz="2800" b="1" i="0">
                          <a:solidFill>
                            <a:srgbClr val="000000"/>
                          </a:solidFill>
                          <a:effectLst/>
                          <a:highlight>
                            <a:srgbClr val="DCEAF7"/>
                          </a:highlight>
                          <a:latin typeface="Arial"/>
                        </a:rPr>
                        <a:t>Patient experience</a:t>
                      </a:r>
                      <a:endParaRPr lang="en-US" sz="2800" b="0" i="0">
                        <a:solidFill>
                          <a:srgbClr val="000000"/>
                        </a:solidFill>
                        <a:effectLst/>
                        <a:highlight>
                          <a:srgbClr val="DCEAF7"/>
                        </a:highlight>
                        <a:latin typeface="Arial"/>
                      </a:endParaRPr>
                    </a:p>
                  </a:txBody>
                  <a:tcP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18412"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CEAF7"/>
                    </a:solidFill>
                  </a:tcPr>
                </a:tc>
                <a:extLst>
                  <a:ext uri="{0D108BD9-81ED-4DB2-BD59-A6C34878D82A}">
                    <a16:rowId xmlns:a16="http://schemas.microsoft.com/office/drawing/2014/main" val="552973820"/>
                  </a:ext>
                </a:extLst>
              </a:tr>
            </a:tbl>
          </a:graphicData>
        </a:graphic>
      </p:graphicFrame>
    </p:spTree>
    <p:extLst>
      <p:ext uri="{BB962C8B-B14F-4D97-AF65-F5344CB8AC3E}">
        <p14:creationId xmlns:p14="http://schemas.microsoft.com/office/powerpoint/2010/main" val="2682058500"/>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d319b8e1-81a8-41fd-a74b-6f99282f66a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4BEC7F58A0AF449A778443C433D562D" ma:contentTypeVersion="17" ma:contentTypeDescription="Create a new document." ma:contentTypeScope="" ma:versionID="9652d16137200a9892da498b8035f976">
  <xsd:schema xmlns:xsd="http://www.w3.org/2001/XMLSchema" xmlns:xs="http://www.w3.org/2001/XMLSchema" xmlns:p="http://schemas.microsoft.com/office/2006/metadata/properties" xmlns:ns3="d319b8e1-81a8-41fd-a74b-6f99282f66a2" xmlns:ns4="c91c71c6-7f68-408f-81c3-170739c45961" targetNamespace="http://schemas.microsoft.com/office/2006/metadata/properties" ma:root="true" ma:fieldsID="c0307998a1df8609773df42c82433e80" ns3:_="" ns4:_="">
    <xsd:import namespace="d319b8e1-81a8-41fd-a74b-6f99282f66a2"/>
    <xsd:import namespace="c91c71c6-7f68-408f-81c3-170739c45961"/>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19b8e1-81a8-41fd-a74b-6f99282f66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91c71c6-7f68-408f-81c3-170739c4596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2.xml><?xml version="1.0" encoding="utf-8"?>
<ds:datastoreItem xmlns:ds="http://schemas.openxmlformats.org/officeDocument/2006/customXml" ds:itemID="{5353AC40-0A0E-4F46-A609-E30D51CC4C15}">
  <ds:schemaRefs>
    <ds:schemaRef ds:uri="c91c71c6-7f68-408f-81c3-170739c45961"/>
    <ds:schemaRef ds:uri="d319b8e1-81a8-41fd-a74b-6f99282f66a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1020FFF-BD93-4AA7-964F-510382252D2D}">
  <ds:schemaRefs>
    <ds:schemaRef ds:uri="c91c71c6-7f68-408f-81c3-170739c45961"/>
    <ds:schemaRef ds:uri="d319b8e1-81a8-41fd-a74b-6f99282f66a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1468</TotalTime>
  <Words>441</Words>
  <Application>Microsoft Office PowerPoint</Application>
  <PresentationFormat>Custom</PresentationFormat>
  <Paragraphs>78</Paragraphs>
  <Slides>10</Slides>
  <Notes>3</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10</vt:i4>
      </vt:variant>
    </vt:vector>
  </HeadingPairs>
  <TitlesOfParts>
    <vt:vector size="21" baseType="lpstr">
      <vt:lpstr>Arial</vt:lpstr>
      <vt:lpstr>Arial Black</vt:lpstr>
      <vt:lpstr>Arial,Sans-Serif</vt:lpstr>
      <vt:lpstr>Calibri</vt:lpstr>
      <vt:lpstr>Calibri Light</vt:lpstr>
      <vt:lpstr>DARK TITLE BG</vt:lpstr>
      <vt:lpstr>WHITE TITLE BG</vt:lpstr>
      <vt:lpstr>DARK BG (PHOTO) TITLE</vt:lpstr>
      <vt:lpstr>WHITE BG (PHOTO) TITLE</vt:lpstr>
      <vt:lpstr>WHITE BG SLIDE</vt:lpstr>
      <vt:lpstr>ENDING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Emily Warren (Swansea Bay UHB - Primary Community and Therapies)</cp:lastModifiedBy>
  <cp:revision>10</cp:revision>
  <dcterms:created xsi:type="dcterms:W3CDTF">2023-11-15T10:54:55Z</dcterms:created>
  <dcterms:modified xsi:type="dcterms:W3CDTF">2024-07-03T13:53:54Z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0x01010084BEC7F58A0AF449A778443C433D562D</vt:lpwstr>
  </property>
</Properties>
</file>