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61" r:id="rId4"/>
    <p:sldId id="260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51B77-981C-4DC6-B551-89F5ECD8B55C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BC595-E1C9-432D-8F1D-A484488AE6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37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87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69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080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26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97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28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67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47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69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2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471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00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9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8FC92-D882-471C-A694-5B797CA1DF75}" type="datetimeFigureOut">
              <a:rPr lang="en-GB" smtClean="0"/>
              <a:t>17/01/2024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83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Board Reported Position @ </a:t>
            </a:r>
            <a:r>
              <a:rPr lang="en-GB" sz="1800" b="1" cap="small" spc="24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Mth</a:t>
            </a: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b="1" cap="small" spc="244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</a:t>
            </a: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2023/24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1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340" y="585733"/>
            <a:ext cx="6440268" cy="37928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9359" y="585733"/>
            <a:ext cx="4642863" cy="57706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83508" y="4559638"/>
            <a:ext cx="6973784" cy="176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59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Board Savings @ </a:t>
            </a:r>
            <a:r>
              <a:rPr lang="en-GB" sz="1800" b="1" cap="small" spc="24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Mth</a:t>
            </a: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9</a:t>
            </a:r>
            <a:r>
              <a:rPr lang="en-GB" sz="1800" b="1" cap="small" spc="244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2023/24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12" y="570264"/>
            <a:ext cx="5429980" cy="5355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0508" y="570264"/>
            <a:ext cx="6157912" cy="25685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469" y="3270738"/>
            <a:ext cx="6113951" cy="265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4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 smtClea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2023/24 Landing Plan</a:t>
            </a:r>
            <a:endParaRPr lang="en-GB" sz="1800" b="1" cap="small" spc="244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153" y="552466"/>
            <a:ext cx="8838885" cy="565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46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 smtClea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2024/25 Financial Plan</a:t>
            </a:r>
            <a:endParaRPr lang="en-GB" sz="1800" b="1" cap="small" spc="244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4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384" y="590042"/>
            <a:ext cx="11401232" cy="490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GB" sz="1600" b="1" i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6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December 2023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published 2024/25 Allocation Letter. Key points of note in the letter: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NHS Pay Awards in 2024/25 will be held centrally and allocated to employers once the Awards are agreed during the Financial Year.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for the national COVID responses including Mass Vaccinations, Test, Trace and Protect (TTP) and PPE has been included in the 2024/25 baseline based on 80% of the Month 8 2023/24 forecast level of expenditure (£9.3m) with the full value of existing Long COVID funding also included in the baseline (£1.0m).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Discretionary 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Allocations (Table A) – HB allocations have been increased by £96.0m, which includes:</a:t>
            </a:r>
          </a:p>
          <a:p>
            <a:pPr marL="1200150" lvl="2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£43.3m, as confirmed in 2023/24, to reduce the original planned deficit (therefore not available to issue to budget holders);</a:t>
            </a:r>
          </a:p>
          <a:p>
            <a:pPr marL="1200150" lvl="2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£31.5m for core costs, which equates to approximately a 3.67% uplift. This compares to 1.5% in 2023/24;</a:t>
            </a:r>
          </a:p>
          <a:p>
            <a:pPr marL="1200150" lvl="2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£8.1m for Energy (£7.8m received in 2023/24) based on the Month 8 2023/24 forecast level of expenditure.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Planned &amp; Unscheduled Care Sustainability funding (COVID Recovery) was previously split, with £120m allocated as core and £50m held centrally to support regional approaches across Wales. The regional £50m has now been allocated to HBs based on the 2023/24 share of the allocation.  For Swansea Bay this is £19.5m.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Plan – work is underway on assessment of the 2024/25 plan. Underlying principles of plan: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message from WG is this is a plan for </a:t>
            </a:r>
            <a:r>
              <a:rPr lang="en-GB" sz="1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Expectation of </a:t>
            </a:r>
            <a:r>
              <a:rPr lang="en-GB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en-GB" sz="1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controls </a:t>
            </a:r>
            <a:r>
              <a:rPr lang="en-GB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requirement to operate within the allocations provided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need to focus on </a:t>
            </a:r>
            <a:r>
              <a:rPr lang="en-GB" sz="1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choices and disinvestments </a:t>
            </a:r>
            <a:r>
              <a:rPr lang="en-GB" sz="1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expectations from WG</a:t>
            </a:r>
          </a:p>
          <a:p>
            <a:pPr marL="1200150" lvl="2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9362" y="4114800"/>
            <a:ext cx="3825807" cy="230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34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329</Words>
  <Application>Microsoft Office PowerPoint</Application>
  <PresentationFormat>Widescreen</PresentationFormat>
  <Paragraphs>20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Moss (SBU - Finance)</dc:creator>
  <cp:lastModifiedBy>Samantha Moss (Swansea Bay UHB - Finance)</cp:lastModifiedBy>
  <cp:revision>11</cp:revision>
  <cp:lastPrinted>2024-01-16T16:37:07Z</cp:lastPrinted>
  <dcterms:created xsi:type="dcterms:W3CDTF">2023-07-24T14:46:55Z</dcterms:created>
  <dcterms:modified xsi:type="dcterms:W3CDTF">2024-01-17T08:18:36Z</dcterms:modified>
</cp:coreProperties>
</file>