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16"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6" d="100"/>
          <a:sy n="66" d="100"/>
        </p:scale>
        <p:origin x="592"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FB233-8A20-AA1F-7298-57DA93C8D51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B3A28DA-4222-5B91-AD83-BEDBD4FA4A5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925D997-D311-6FA2-B759-9FC4FF4F215A}"/>
              </a:ext>
            </a:extLst>
          </p:cNvPr>
          <p:cNvSpPr>
            <a:spLocks noGrp="1"/>
          </p:cNvSpPr>
          <p:nvPr>
            <p:ph type="dt" sz="half" idx="10"/>
          </p:nvPr>
        </p:nvSpPr>
        <p:spPr/>
        <p:txBody>
          <a:bodyPr/>
          <a:lstStyle/>
          <a:p>
            <a:fld id="{873D8469-0362-4F28-BC46-D8D596560358}" type="datetimeFigureOut">
              <a:rPr lang="en-GB" smtClean="0"/>
              <a:t>10/06/2026</a:t>
            </a:fld>
            <a:endParaRPr lang="en-GB"/>
          </a:p>
        </p:txBody>
      </p:sp>
      <p:sp>
        <p:nvSpPr>
          <p:cNvPr id="5" name="Footer Placeholder 4">
            <a:extLst>
              <a:ext uri="{FF2B5EF4-FFF2-40B4-BE49-F238E27FC236}">
                <a16:creationId xmlns:a16="http://schemas.microsoft.com/office/drawing/2014/main" id="{61B31D27-859D-61D3-650B-CD9C27B319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AA18E0-B669-9B9F-A138-03A921106993}"/>
              </a:ext>
            </a:extLst>
          </p:cNvPr>
          <p:cNvSpPr>
            <a:spLocks noGrp="1"/>
          </p:cNvSpPr>
          <p:nvPr>
            <p:ph type="sldNum" sz="quarter" idx="12"/>
          </p:nvPr>
        </p:nvSpPr>
        <p:spPr/>
        <p:txBody>
          <a:bodyPr/>
          <a:lstStyle/>
          <a:p>
            <a:fld id="{C9DB53DF-5F80-4A75-A731-2553A2C4F5BC}" type="slidenum">
              <a:rPr lang="en-GB" smtClean="0"/>
              <a:t>‹#›</a:t>
            </a:fld>
            <a:endParaRPr lang="en-GB"/>
          </a:p>
        </p:txBody>
      </p:sp>
    </p:spTree>
    <p:extLst>
      <p:ext uri="{BB962C8B-B14F-4D97-AF65-F5344CB8AC3E}">
        <p14:creationId xmlns:p14="http://schemas.microsoft.com/office/powerpoint/2010/main" val="1645351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DB225-69A1-A45E-CBC0-A59DC600D8F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FA37D2F-42B8-9216-7BC0-50CA492AEE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92D693-6102-9100-3992-7ED512B0EF7A}"/>
              </a:ext>
            </a:extLst>
          </p:cNvPr>
          <p:cNvSpPr>
            <a:spLocks noGrp="1"/>
          </p:cNvSpPr>
          <p:nvPr>
            <p:ph type="dt" sz="half" idx="10"/>
          </p:nvPr>
        </p:nvSpPr>
        <p:spPr/>
        <p:txBody>
          <a:bodyPr/>
          <a:lstStyle/>
          <a:p>
            <a:fld id="{873D8469-0362-4F28-BC46-D8D596560358}" type="datetimeFigureOut">
              <a:rPr lang="en-GB" smtClean="0"/>
              <a:t>10/06/2026</a:t>
            </a:fld>
            <a:endParaRPr lang="en-GB"/>
          </a:p>
        </p:txBody>
      </p:sp>
      <p:sp>
        <p:nvSpPr>
          <p:cNvPr id="5" name="Footer Placeholder 4">
            <a:extLst>
              <a:ext uri="{FF2B5EF4-FFF2-40B4-BE49-F238E27FC236}">
                <a16:creationId xmlns:a16="http://schemas.microsoft.com/office/drawing/2014/main" id="{C1DD11F9-48A7-14C8-96EF-24FDF1796C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1A58B38-C314-A1C7-C606-4EBBFF9A1183}"/>
              </a:ext>
            </a:extLst>
          </p:cNvPr>
          <p:cNvSpPr>
            <a:spLocks noGrp="1"/>
          </p:cNvSpPr>
          <p:nvPr>
            <p:ph type="sldNum" sz="quarter" idx="12"/>
          </p:nvPr>
        </p:nvSpPr>
        <p:spPr/>
        <p:txBody>
          <a:bodyPr/>
          <a:lstStyle/>
          <a:p>
            <a:fld id="{C9DB53DF-5F80-4A75-A731-2553A2C4F5BC}" type="slidenum">
              <a:rPr lang="en-GB" smtClean="0"/>
              <a:t>‹#›</a:t>
            </a:fld>
            <a:endParaRPr lang="en-GB"/>
          </a:p>
        </p:txBody>
      </p:sp>
    </p:spTree>
    <p:extLst>
      <p:ext uri="{BB962C8B-B14F-4D97-AF65-F5344CB8AC3E}">
        <p14:creationId xmlns:p14="http://schemas.microsoft.com/office/powerpoint/2010/main" val="1132182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C0D9C4-9B3D-DB25-FD33-2960C550E38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D672603-A3BD-0D75-1691-A8E12D6817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DB967F-ED4A-B98F-6D26-78B74A32A10F}"/>
              </a:ext>
            </a:extLst>
          </p:cNvPr>
          <p:cNvSpPr>
            <a:spLocks noGrp="1"/>
          </p:cNvSpPr>
          <p:nvPr>
            <p:ph type="dt" sz="half" idx="10"/>
          </p:nvPr>
        </p:nvSpPr>
        <p:spPr/>
        <p:txBody>
          <a:bodyPr/>
          <a:lstStyle/>
          <a:p>
            <a:fld id="{873D8469-0362-4F28-BC46-D8D596560358}" type="datetimeFigureOut">
              <a:rPr lang="en-GB" smtClean="0"/>
              <a:t>10/06/2026</a:t>
            </a:fld>
            <a:endParaRPr lang="en-GB"/>
          </a:p>
        </p:txBody>
      </p:sp>
      <p:sp>
        <p:nvSpPr>
          <p:cNvPr id="5" name="Footer Placeholder 4">
            <a:extLst>
              <a:ext uri="{FF2B5EF4-FFF2-40B4-BE49-F238E27FC236}">
                <a16:creationId xmlns:a16="http://schemas.microsoft.com/office/drawing/2014/main" id="{6E7F4F02-BF56-55ED-E40E-293C969253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E1179D-4AE0-1576-A06C-F5CF89A207D9}"/>
              </a:ext>
            </a:extLst>
          </p:cNvPr>
          <p:cNvSpPr>
            <a:spLocks noGrp="1"/>
          </p:cNvSpPr>
          <p:nvPr>
            <p:ph type="sldNum" sz="quarter" idx="12"/>
          </p:nvPr>
        </p:nvSpPr>
        <p:spPr/>
        <p:txBody>
          <a:bodyPr/>
          <a:lstStyle/>
          <a:p>
            <a:fld id="{C9DB53DF-5F80-4A75-A731-2553A2C4F5BC}" type="slidenum">
              <a:rPr lang="en-GB" smtClean="0"/>
              <a:t>‹#›</a:t>
            </a:fld>
            <a:endParaRPr lang="en-GB"/>
          </a:p>
        </p:txBody>
      </p:sp>
    </p:spTree>
    <p:extLst>
      <p:ext uri="{BB962C8B-B14F-4D97-AF65-F5344CB8AC3E}">
        <p14:creationId xmlns:p14="http://schemas.microsoft.com/office/powerpoint/2010/main" val="2825502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03AFD-D86B-F468-D6B2-6FFC9432F01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3048706-BA32-369E-E3F2-F5C955A739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61288B-236E-8B40-F575-DFA0A5697949}"/>
              </a:ext>
            </a:extLst>
          </p:cNvPr>
          <p:cNvSpPr>
            <a:spLocks noGrp="1"/>
          </p:cNvSpPr>
          <p:nvPr>
            <p:ph type="dt" sz="half" idx="10"/>
          </p:nvPr>
        </p:nvSpPr>
        <p:spPr/>
        <p:txBody>
          <a:bodyPr/>
          <a:lstStyle/>
          <a:p>
            <a:fld id="{873D8469-0362-4F28-BC46-D8D596560358}" type="datetimeFigureOut">
              <a:rPr lang="en-GB" smtClean="0"/>
              <a:t>10/06/2026</a:t>
            </a:fld>
            <a:endParaRPr lang="en-GB"/>
          </a:p>
        </p:txBody>
      </p:sp>
      <p:sp>
        <p:nvSpPr>
          <p:cNvPr id="5" name="Footer Placeholder 4">
            <a:extLst>
              <a:ext uri="{FF2B5EF4-FFF2-40B4-BE49-F238E27FC236}">
                <a16:creationId xmlns:a16="http://schemas.microsoft.com/office/drawing/2014/main" id="{D239B5F2-ACA8-2DC0-1AC2-5A157F07E5B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83B66C-2C00-DC02-AB6D-D25D0A60206A}"/>
              </a:ext>
            </a:extLst>
          </p:cNvPr>
          <p:cNvSpPr>
            <a:spLocks noGrp="1"/>
          </p:cNvSpPr>
          <p:nvPr>
            <p:ph type="sldNum" sz="quarter" idx="12"/>
          </p:nvPr>
        </p:nvSpPr>
        <p:spPr/>
        <p:txBody>
          <a:bodyPr/>
          <a:lstStyle/>
          <a:p>
            <a:fld id="{C9DB53DF-5F80-4A75-A731-2553A2C4F5BC}" type="slidenum">
              <a:rPr lang="en-GB" smtClean="0"/>
              <a:t>‹#›</a:t>
            </a:fld>
            <a:endParaRPr lang="en-GB"/>
          </a:p>
        </p:txBody>
      </p:sp>
    </p:spTree>
    <p:extLst>
      <p:ext uri="{BB962C8B-B14F-4D97-AF65-F5344CB8AC3E}">
        <p14:creationId xmlns:p14="http://schemas.microsoft.com/office/powerpoint/2010/main" val="873968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1FFCB-A03E-37DF-7CBF-30317D08D7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8DF3FC4-64DB-A989-DE69-396A561DEF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2F22B05-91FB-79D7-ACD4-578BD7D2EDCE}"/>
              </a:ext>
            </a:extLst>
          </p:cNvPr>
          <p:cNvSpPr>
            <a:spLocks noGrp="1"/>
          </p:cNvSpPr>
          <p:nvPr>
            <p:ph type="dt" sz="half" idx="10"/>
          </p:nvPr>
        </p:nvSpPr>
        <p:spPr/>
        <p:txBody>
          <a:bodyPr/>
          <a:lstStyle/>
          <a:p>
            <a:fld id="{873D8469-0362-4F28-BC46-D8D596560358}" type="datetimeFigureOut">
              <a:rPr lang="en-GB" smtClean="0"/>
              <a:t>10/06/2026</a:t>
            </a:fld>
            <a:endParaRPr lang="en-GB"/>
          </a:p>
        </p:txBody>
      </p:sp>
      <p:sp>
        <p:nvSpPr>
          <p:cNvPr id="5" name="Footer Placeholder 4">
            <a:extLst>
              <a:ext uri="{FF2B5EF4-FFF2-40B4-BE49-F238E27FC236}">
                <a16:creationId xmlns:a16="http://schemas.microsoft.com/office/drawing/2014/main" id="{C89FD5A8-D627-F040-CE80-DB430614CA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6455A5-72C9-DC2A-3280-FBA767A0A442}"/>
              </a:ext>
            </a:extLst>
          </p:cNvPr>
          <p:cNvSpPr>
            <a:spLocks noGrp="1"/>
          </p:cNvSpPr>
          <p:nvPr>
            <p:ph type="sldNum" sz="quarter" idx="12"/>
          </p:nvPr>
        </p:nvSpPr>
        <p:spPr/>
        <p:txBody>
          <a:bodyPr/>
          <a:lstStyle/>
          <a:p>
            <a:fld id="{C9DB53DF-5F80-4A75-A731-2553A2C4F5BC}" type="slidenum">
              <a:rPr lang="en-GB" smtClean="0"/>
              <a:t>‹#›</a:t>
            </a:fld>
            <a:endParaRPr lang="en-GB"/>
          </a:p>
        </p:txBody>
      </p:sp>
    </p:spTree>
    <p:extLst>
      <p:ext uri="{BB962C8B-B14F-4D97-AF65-F5344CB8AC3E}">
        <p14:creationId xmlns:p14="http://schemas.microsoft.com/office/powerpoint/2010/main" val="3391831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D793D-082F-9236-7E90-AA44EC2E308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4138F28-0CC3-D2CC-9B74-67A951F374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AE8D9EF-4D45-1555-AACA-C277B7AF786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66BD87B-0178-9166-DE16-880519DE8CB0}"/>
              </a:ext>
            </a:extLst>
          </p:cNvPr>
          <p:cNvSpPr>
            <a:spLocks noGrp="1"/>
          </p:cNvSpPr>
          <p:nvPr>
            <p:ph type="dt" sz="half" idx="10"/>
          </p:nvPr>
        </p:nvSpPr>
        <p:spPr/>
        <p:txBody>
          <a:bodyPr/>
          <a:lstStyle/>
          <a:p>
            <a:fld id="{873D8469-0362-4F28-BC46-D8D596560358}" type="datetimeFigureOut">
              <a:rPr lang="en-GB" smtClean="0"/>
              <a:t>10/06/2026</a:t>
            </a:fld>
            <a:endParaRPr lang="en-GB"/>
          </a:p>
        </p:txBody>
      </p:sp>
      <p:sp>
        <p:nvSpPr>
          <p:cNvPr id="6" name="Footer Placeholder 5">
            <a:extLst>
              <a:ext uri="{FF2B5EF4-FFF2-40B4-BE49-F238E27FC236}">
                <a16:creationId xmlns:a16="http://schemas.microsoft.com/office/drawing/2014/main" id="{FF779605-F658-084C-FF00-5F3FED07C1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292D4C-7357-19DB-91EE-1705849EF09B}"/>
              </a:ext>
            </a:extLst>
          </p:cNvPr>
          <p:cNvSpPr>
            <a:spLocks noGrp="1"/>
          </p:cNvSpPr>
          <p:nvPr>
            <p:ph type="sldNum" sz="quarter" idx="12"/>
          </p:nvPr>
        </p:nvSpPr>
        <p:spPr/>
        <p:txBody>
          <a:bodyPr/>
          <a:lstStyle/>
          <a:p>
            <a:fld id="{C9DB53DF-5F80-4A75-A731-2553A2C4F5BC}" type="slidenum">
              <a:rPr lang="en-GB" smtClean="0"/>
              <a:t>‹#›</a:t>
            </a:fld>
            <a:endParaRPr lang="en-GB"/>
          </a:p>
        </p:txBody>
      </p:sp>
    </p:spTree>
    <p:extLst>
      <p:ext uri="{BB962C8B-B14F-4D97-AF65-F5344CB8AC3E}">
        <p14:creationId xmlns:p14="http://schemas.microsoft.com/office/powerpoint/2010/main" val="380504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FA3FB-7D3C-EFDC-72C2-09057E5F5C8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9F95672-BFFD-B61F-E96F-29C9E5A9E8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95056FC-9FDA-43CB-197D-34EB9720968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9F443CE-7BD7-4743-4D28-04F90C4794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C2DB2E2-D682-B71E-C29E-C3A8F86AFB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F9E746C-5EAF-BAE2-89AE-E1461246B696}"/>
              </a:ext>
            </a:extLst>
          </p:cNvPr>
          <p:cNvSpPr>
            <a:spLocks noGrp="1"/>
          </p:cNvSpPr>
          <p:nvPr>
            <p:ph type="dt" sz="half" idx="10"/>
          </p:nvPr>
        </p:nvSpPr>
        <p:spPr/>
        <p:txBody>
          <a:bodyPr/>
          <a:lstStyle/>
          <a:p>
            <a:fld id="{873D8469-0362-4F28-BC46-D8D596560358}" type="datetimeFigureOut">
              <a:rPr lang="en-GB" smtClean="0"/>
              <a:t>10/06/2026</a:t>
            </a:fld>
            <a:endParaRPr lang="en-GB"/>
          </a:p>
        </p:txBody>
      </p:sp>
      <p:sp>
        <p:nvSpPr>
          <p:cNvPr id="8" name="Footer Placeholder 7">
            <a:extLst>
              <a:ext uri="{FF2B5EF4-FFF2-40B4-BE49-F238E27FC236}">
                <a16:creationId xmlns:a16="http://schemas.microsoft.com/office/drawing/2014/main" id="{AA40B999-8A38-785D-C549-A570FB0E59B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E5280CA-1F14-5F7E-24A8-1DFAB6C1E5F4}"/>
              </a:ext>
            </a:extLst>
          </p:cNvPr>
          <p:cNvSpPr>
            <a:spLocks noGrp="1"/>
          </p:cNvSpPr>
          <p:nvPr>
            <p:ph type="sldNum" sz="quarter" idx="12"/>
          </p:nvPr>
        </p:nvSpPr>
        <p:spPr/>
        <p:txBody>
          <a:bodyPr/>
          <a:lstStyle/>
          <a:p>
            <a:fld id="{C9DB53DF-5F80-4A75-A731-2553A2C4F5BC}" type="slidenum">
              <a:rPr lang="en-GB" smtClean="0"/>
              <a:t>‹#›</a:t>
            </a:fld>
            <a:endParaRPr lang="en-GB"/>
          </a:p>
        </p:txBody>
      </p:sp>
    </p:spTree>
    <p:extLst>
      <p:ext uri="{BB962C8B-B14F-4D97-AF65-F5344CB8AC3E}">
        <p14:creationId xmlns:p14="http://schemas.microsoft.com/office/powerpoint/2010/main" val="2731921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FF0DD-DFEF-D8F4-D3B7-65316FEF957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5421D85-D40B-D280-9E81-CA1368954365}"/>
              </a:ext>
            </a:extLst>
          </p:cNvPr>
          <p:cNvSpPr>
            <a:spLocks noGrp="1"/>
          </p:cNvSpPr>
          <p:nvPr>
            <p:ph type="dt" sz="half" idx="10"/>
          </p:nvPr>
        </p:nvSpPr>
        <p:spPr/>
        <p:txBody>
          <a:bodyPr/>
          <a:lstStyle/>
          <a:p>
            <a:fld id="{873D8469-0362-4F28-BC46-D8D596560358}" type="datetimeFigureOut">
              <a:rPr lang="en-GB" smtClean="0"/>
              <a:t>10/06/2026</a:t>
            </a:fld>
            <a:endParaRPr lang="en-GB"/>
          </a:p>
        </p:txBody>
      </p:sp>
      <p:sp>
        <p:nvSpPr>
          <p:cNvPr id="4" name="Footer Placeholder 3">
            <a:extLst>
              <a:ext uri="{FF2B5EF4-FFF2-40B4-BE49-F238E27FC236}">
                <a16:creationId xmlns:a16="http://schemas.microsoft.com/office/drawing/2014/main" id="{C96AE672-7715-703A-AF1D-DF84EFA460A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9B88CEF-F7F0-5DA1-5625-3655D4F28389}"/>
              </a:ext>
            </a:extLst>
          </p:cNvPr>
          <p:cNvSpPr>
            <a:spLocks noGrp="1"/>
          </p:cNvSpPr>
          <p:nvPr>
            <p:ph type="sldNum" sz="quarter" idx="12"/>
          </p:nvPr>
        </p:nvSpPr>
        <p:spPr/>
        <p:txBody>
          <a:bodyPr/>
          <a:lstStyle/>
          <a:p>
            <a:fld id="{C9DB53DF-5F80-4A75-A731-2553A2C4F5BC}" type="slidenum">
              <a:rPr lang="en-GB" smtClean="0"/>
              <a:t>‹#›</a:t>
            </a:fld>
            <a:endParaRPr lang="en-GB"/>
          </a:p>
        </p:txBody>
      </p:sp>
    </p:spTree>
    <p:extLst>
      <p:ext uri="{BB962C8B-B14F-4D97-AF65-F5344CB8AC3E}">
        <p14:creationId xmlns:p14="http://schemas.microsoft.com/office/powerpoint/2010/main" val="3778933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D2B41E-65AF-EC9E-74FB-455B0AFEE278}"/>
              </a:ext>
            </a:extLst>
          </p:cNvPr>
          <p:cNvSpPr>
            <a:spLocks noGrp="1"/>
          </p:cNvSpPr>
          <p:nvPr>
            <p:ph type="dt" sz="half" idx="10"/>
          </p:nvPr>
        </p:nvSpPr>
        <p:spPr/>
        <p:txBody>
          <a:bodyPr/>
          <a:lstStyle/>
          <a:p>
            <a:fld id="{873D8469-0362-4F28-BC46-D8D596560358}" type="datetimeFigureOut">
              <a:rPr lang="en-GB" smtClean="0"/>
              <a:t>10/06/2026</a:t>
            </a:fld>
            <a:endParaRPr lang="en-GB"/>
          </a:p>
        </p:txBody>
      </p:sp>
      <p:sp>
        <p:nvSpPr>
          <p:cNvPr id="3" name="Footer Placeholder 2">
            <a:extLst>
              <a:ext uri="{FF2B5EF4-FFF2-40B4-BE49-F238E27FC236}">
                <a16:creationId xmlns:a16="http://schemas.microsoft.com/office/drawing/2014/main" id="{D0B8898A-3AC8-F623-4D6B-EE26CB6110C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84AE4A7-8BB1-F07D-BE40-1728908C1E45}"/>
              </a:ext>
            </a:extLst>
          </p:cNvPr>
          <p:cNvSpPr>
            <a:spLocks noGrp="1"/>
          </p:cNvSpPr>
          <p:nvPr>
            <p:ph type="sldNum" sz="quarter" idx="12"/>
          </p:nvPr>
        </p:nvSpPr>
        <p:spPr/>
        <p:txBody>
          <a:bodyPr/>
          <a:lstStyle/>
          <a:p>
            <a:fld id="{C9DB53DF-5F80-4A75-A731-2553A2C4F5BC}" type="slidenum">
              <a:rPr lang="en-GB" smtClean="0"/>
              <a:t>‹#›</a:t>
            </a:fld>
            <a:endParaRPr lang="en-GB"/>
          </a:p>
        </p:txBody>
      </p:sp>
    </p:spTree>
    <p:extLst>
      <p:ext uri="{BB962C8B-B14F-4D97-AF65-F5344CB8AC3E}">
        <p14:creationId xmlns:p14="http://schemas.microsoft.com/office/powerpoint/2010/main" val="4292070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EBA8D-258C-4B37-7BBB-7FED7E863D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D6015E-1D63-30AD-01B8-846F0B7999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CD50F14-29B5-EF58-EFF1-4CAC638F1E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1B0F8E-E4B8-118A-DBD2-86B3709D48C3}"/>
              </a:ext>
            </a:extLst>
          </p:cNvPr>
          <p:cNvSpPr>
            <a:spLocks noGrp="1"/>
          </p:cNvSpPr>
          <p:nvPr>
            <p:ph type="dt" sz="half" idx="10"/>
          </p:nvPr>
        </p:nvSpPr>
        <p:spPr/>
        <p:txBody>
          <a:bodyPr/>
          <a:lstStyle/>
          <a:p>
            <a:fld id="{873D8469-0362-4F28-BC46-D8D596560358}" type="datetimeFigureOut">
              <a:rPr lang="en-GB" smtClean="0"/>
              <a:t>10/06/2026</a:t>
            </a:fld>
            <a:endParaRPr lang="en-GB"/>
          </a:p>
        </p:txBody>
      </p:sp>
      <p:sp>
        <p:nvSpPr>
          <p:cNvPr id="6" name="Footer Placeholder 5">
            <a:extLst>
              <a:ext uri="{FF2B5EF4-FFF2-40B4-BE49-F238E27FC236}">
                <a16:creationId xmlns:a16="http://schemas.microsoft.com/office/drawing/2014/main" id="{E43D4A90-D85C-2032-7697-B3094E2C7B8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FAC5E3B-E07C-FBE5-BD1B-FAC895A49828}"/>
              </a:ext>
            </a:extLst>
          </p:cNvPr>
          <p:cNvSpPr>
            <a:spLocks noGrp="1"/>
          </p:cNvSpPr>
          <p:nvPr>
            <p:ph type="sldNum" sz="quarter" idx="12"/>
          </p:nvPr>
        </p:nvSpPr>
        <p:spPr/>
        <p:txBody>
          <a:bodyPr/>
          <a:lstStyle/>
          <a:p>
            <a:fld id="{C9DB53DF-5F80-4A75-A731-2553A2C4F5BC}" type="slidenum">
              <a:rPr lang="en-GB" smtClean="0"/>
              <a:t>‹#›</a:t>
            </a:fld>
            <a:endParaRPr lang="en-GB"/>
          </a:p>
        </p:txBody>
      </p:sp>
    </p:spTree>
    <p:extLst>
      <p:ext uri="{BB962C8B-B14F-4D97-AF65-F5344CB8AC3E}">
        <p14:creationId xmlns:p14="http://schemas.microsoft.com/office/powerpoint/2010/main" val="13365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6682E-642E-81F0-31E8-3BDD93BF27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5196C0D-6F3C-F979-F1AA-285F12A269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948E050-5642-B27F-3751-0D4FE5BA59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458B0C-13DE-2FA9-1932-689B770CD250}"/>
              </a:ext>
            </a:extLst>
          </p:cNvPr>
          <p:cNvSpPr>
            <a:spLocks noGrp="1"/>
          </p:cNvSpPr>
          <p:nvPr>
            <p:ph type="dt" sz="half" idx="10"/>
          </p:nvPr>
        </p:nvSpPr>
        <p:spPr/>
        <p:txBody>
          <a:bodyPr/>
          <a:lstStyle/>
          <a:p>
            <a:fld id="{873D8469-0362-4F28-BC46-D8D596560358}" type="datetimeFigureOut">
              <a:rPr lang="en-GB" smtClean="0"/>
              <a:t>10/06/2026</a:t>
            </a:fld>
            <a:endParaRPr lang="en-GB"/>
          </a:p>
        </p:txBody>
      </p:sp>
      <p:sp>
        <p:nvSpPr>
          <p:cNvPr id="6" name="Footer Placeholder 5">
            <a:extLst>
              <a:ext uri="{FF2B5EF4-FFF2-40B4-BE49-F238E27FC236}">
                <a16:creationId xmlns:a16="http://schemas.microsoft.com/office/drawing/2014/main" id="{BAEFE7BD-0E61-4B6A-DBB4-FBC76820E9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70B76F-793A-A841-3D8F-B27E25C825BD}"/>
              </a:ext>
            </a:extLst>
          </p:cNvPr>
          <p:cNvSpPr>
            <a:spLocks noGrp="1"/>
          </p:cNvSpPr>
          <p:nvPr>
            <p:ph type="sldNum" sz="quarter" idx="12"/>
          </p:nvPr>
        </p:nvSpPr>
        <p:spPr/>
        <p:txBody>
          <a:bodyPr/>
          <a:lstStyle/>
          <a:p>
            <a:fld id="{C9DB53DF-5F80-4A75-A731-2553A2C4F5BC}" type="slidenum">
              <a:rPr lang="en-GB" smtClean="0"/>
              <a:t>‹#›</a:t>
            </a:fld>
            <a:endParaRPr lang="en-GB"/>
          </a:p>
        </p:txBody>
      </p:sp>
    </p:spTree>
    <p:extLst>
      <p:ext uri="{BB962C8B-B14F-4D97-AF65-F5344CB8AC3E}">
        <p14:creationId xmlns:p14="http://schemas.microsoft.com/office/powerpoint/2010/main" val="2336480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46E057-4732-3AF0-6141-13432298A4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103FBD3-E98D-3E97-21BE-D8A4A562EB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E895D2-47DC-EA6A-5CDE-67E96D5A3E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3D8469-0362-4F28-BC46-D8D596560358}" type="datetimeFigureOut">
              <a:rPr lang="en-GB" smtClean="0"/>
              <a:t>10/06/2026</a:t>
            </a:fld>
            <a:endParaRPr lang="en-GB"/>
          </a:p>
        </p:txBody>
      </p:sp>
      <p:sp>
        <p:nvSpPr>
          <p:cNvPr id="5" name="Footer Placeholder 4">
            <a:extLst>
              <a:ext uri="{FF2B5EF4-FFF2-40B4-BE49-F238E27FC236}">
                <a16:creationId xmlns:a16="http://schemas.microsoft.com/office/drawing/2014/main" id="{052C38E7-2E71-2B2D-706C-85038B7CCD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07DAD54-A4B1-31C7-1E59-198E4D2D8B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DB53DF-5F80-4A75-A731-2553A2C4F5BC}" type="slidenum">
              <a:rPr lang="en-GB" smtClean="0"/>
              <a:t>‹#›</a:t>
            </a:fld>
            <a:endParaRPr lang="en-GB"/>
          </a:p>
        </p:txBody>
      </p:sp>
    </p:spTree>
    <p:extLst>
      <p:ext uri="{BB962C8B-B14F-4D97-AF65-F5344CB8AC3E}">
        <p14:creationId xmlns:p14="http://schemas.microsoft.com/office/powerpoint/2010/main" val="8676801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F8FEEAF-FAAB-4655-BE3E-449EC9055EFE}"/>
              </a:ext>
            </a:extLst>
          </p:cNvPr>
          <p:cNvPicPr>
            <a:picLocks noChangeAspect="1"/>
          </p:cNvPicPr>
          <p:nvPr/>
        </p:nvPicPr>
        <p:blipFill rotWithShape="1">
          <a:blip r:embed="rId2"/>
          <a:srcRect l="17076" t="3395" r="9818" b="14463"/>
          <a:stretch/>
        </p:blipFill>
        <p:spPr>
          <a:xfrm>
            <a:off x="0" y="0"/>
            <a:ext cx="12191999" cy="6858000"/>
          </a:xfrm>
          <a:prstGeom prst="rect">
            <a:avLst/>
          </a:prstGeom>
        </p:spPr>
      </p:pic>
      <p:sp>
        <p:nvSpPr>
          <p:cNvPr id="4" name="object 3">
            <a:extLst>
              <a:ext uri="{FF2B5EF4-FFF2-40B4-BE49-F238E27FC236}">
                <a16:creationId xmlns:a16="http://schemas.microsoft.com/office/drawing/2014/main" id="{E5494C74-5CC0-4055-B91A-A16660D1122F}"/>
              </a:ext>
            </a:extLst>
          </p:cNvPr>
          <p:cNvSpPr txBox="1"/>
          <p:nvPr/>
        </p:nvSpPr>
        <p:spPr>
          <a:xfrm>
            <a:off x="280721" y="3740087"/>
            <a:ext cx="7054132" cy="1324091"/>
          </a:xfrm>
          <a:prstGeom prst="rect">
            <a:avLst/>
          </a:prstGeom>
        </p:spPr>
        <p:txBody>
          <a:bodyPr vert="horz" wrap="square" lIns="0" tIns="6931" rIns="0" bIns="0" rtlCol="0">
            <a:spAutoFit/>
          </a:bodyPr>
          <a:lstStyle/>
          <a:p>
            <a:pPr marL="7701" marR="3081">
              <a:lnSpc>
                <a:spcPct val="100600"/>
              </a:lnSpc>
              <a:spcBef>
                <a:spcPts val="55"/>
              </a:spcBef>
            </a:pPr>
            <a:r>
              <a:rPr lang="en-GB" sz="2800" b="1" spc="9" dirty="0">
                <a:solidFill>
                  <a:srgbClr val="FFFFFF"/>
                </a:solidFill>
                <a:latin typeface="Arial Black" panose="020B0604020202020204" pitchFamily="34" charset="0"/>
                <a:cs typeface="Arial Black" panose="020B0604020202020204" pitchFamily="34" charset="0"/>
              </a:rPr>
              <a:t>Charitable Funds Committee </a:t>
            </a:r>
          </a:p>
          <a:p>
            <a:pPr marL="7701" marR="3081">
              <a:lnSpc>
                <a:spcPct val="100600"/>
              </a:lnSpc>
              <a:spcBef>
                <a:spcPts val="55"/>
              </a:spcBef>
            </a:pPr>
            <a:r>
              <a:rPr lang="en-GB" sz="2800" b="1" spc="9" dirty="0">
                <a:solidFill>
                  <a:srgbClr val="FFFFFF"/>
                </a:solidFill>
                <a:latin typeface="Arial Black" panose="020B0604020202020204" pitchFamily="34" charset="0"/>
                <a:cs typeface="Arial Black" panose="020B0604020202020204" pitchFamily="34" charset="0"/>
              </a:rPr>
              <a:t>June 2026</a:t>
            </a:r>
          </a:p>
          <a:p>
            <a:pPr marL="7701" marR="3081">
              <a:lnSpc>
                <a:spcPct val="100600"/>
              </a:lnSpc>
              <a:spcBef>
                <a:spcPts val="55"/>
              </a:spcBef>
            </a:pPr>
            <a:r>
              <a:rPr lang="en-GB" sz="2800" b="1" spc="9" dirty="0">
                <a:solidFill>
                  <a:srgbClr val="FFFFFF"/>
                </a:solidFill>
                <a:latin typeface="Arial Black" panose="020B0604020202020204" pitchFamily="34" charset="0"/>
                <a:cs typeface="Arial Black" panose="020B0604020202020204" pitchFamily="34" charset="0"/>
              </a:rPr>
              <a:t>Patient / Staff Story</a:t>
            </a:r>
            <a:endParaRPr sz="2800" b="1" dirty="0">
              <a:latin typeface="Arial Black" panose="020B0604020202020204" pitchFamily="34" charset="0"/>
              <a:cs typeface="Arial Black" panose="020B0604020202020204" pitchFamily="34" charset="0"/>
            </a:endParaRPr>
          </a:p>
        </p:txBody>
      </p:sp>
      <p:sp>
        <p:nvSpPr>
          <p:cNvPr id="5" name="TextBox 4">
            <a:extLst>
              <a:ext uri="{FF2B5EF4-FFF2-40B4-BE49-F238E27FC236}">
                <a16:creationId xmlns:a16="http://schemas.microsoft.com/office/drawing/2014/main" id="{F5D82828-40DD-4054-9A76-F9CA3A907220}"/>
              </a:ext>
            </a:extLst>
          </p:cNvPr>
          <p:cNvSpPr txBox="1"/>
          <p:nvPr/>
        </p:nvSpPr>
        <p:spPr>
          <a:xfrm>
            <a:off x="222969" y="5113485"/>
            <a:ext cx="4068642" cy="1100686"/>
          </a:xfrm>
          <a:prstGeom prst="rect">
            <a:avLst/>
          </a:prstGeom>
          <a:noFill/>
        </p:spPr>
        <p:txBody>
          <a:bodyPr wrap="square" rtlCol="0">
            <a:spAutoFit/>
          </a:bodyPr>
          <a:lstStyle/>
          <a:p>
            <a:r>
              <a:rPr lang="en-GB" sz="1092" b="1" dirty="0">
                <a:solidFill>
                  <a:schemeClr val="bg1"/>
                </a:solidFill>
              </a:rPr>
              <a:t>Charity Team:</a:t>
            </a:r>
          </a:p>
          <a:p>
            <a:endParaRPr lang="en-GB" sz="1092" dirty="0">
              <a:solidFill>
                <a:schemeClr val="bg1"/>
              </a:solidFill>
            </a:endParaRPr>
          </a:p>
          <a:p>
            <a:r>
              <a:rPr lang="en-GB" sz="1092" b="1" dirty="0">
                <a:solidFill>
                  <a:schemeClr val="bg1"/>
                </a:solidFill>
              </a:rPr>
              <a:t>Lewis Bradley</a:t>
            </a:r>
            <a:r>
              <a:rPr lang="en-GB" sz="1092" dirty="0">
                <a:solidFill>
                  <a:schemeClr val="bg1"/>
                </a:solidFill>
              </a:rPr>
              <a:t>: Interim Charity Manager </a:t>
            </a:r>
          </a:p>
          <a:p>
            <a:r>
              <a:rPr lang="en-GB" sz="1092" b="1" dirty="0">
                <a:solidFill>
                  <a:schemeClr val="bg1"/>
                </a:solidFill>
              </a:rPr>
              <a:t>Cathy Stevens: </a:t>
            </a:r>
            <a:r>
              <a:rPr lang="en-GB" sz="1092" dirty="0">
                <a:solidFill>
                  <a:schemeClr val="bg1"/>
                </a:solidFill>
              </a:rPr>
              <a:t>Community Support Charity Officer</a:t>
            </a:r>
            <a:endParaRPr lang="en-GB" sz="1092" b="1" dirty="0">
              <a:solidFill>
                <a:schemeClr val="bg1"/>
              </a:solidFill>
            </a:endParaRPr>
          </a:p>
          <a:p>
            <a:r>
              <a:rPr lang="en-GB" sz="1092" b="1">
                <a:solidFill>
                  <a:schemeClr val="bg1"/>
                </a:solidFill>
              </a:rPr>
              <a:t>Catrin Jones</a:t>
            </a:r>
            <a:r>
              <a:rPr lang="en-GB" sz="1092">
                <a:solidFill>
                  <a:schemeClr val="bg1"/>
                </a:solidFill>
              </a:rPr>
              <a:t>: </a:t>
            </a:r>
            <a:r>
              <a:rPr lang="en-GB" sz="1092" dirty="0">
                <a:solidFill>
                  <a:schemeClr val="bg1"/>
                </a:solidFill>
              </a:rPr>
              <a:t>Digital fundraising &amp; Engagement Officer </a:t>
            </a:r>
          </a:p>
          <a:p>
            <a:endParaRPr lang="en-GB" sz="1092" dirty="0">
              <a:solidFill>
                <a:schemeClr val="bg1"/>
              </a:solidFill>
            </a:endParaRPr>
          </a:p>
        </p:txBody>
      </p:sp>
    </p:spTree>
    <p:extLst>
      <p:ext uri="{BB962C8B-B14F-4D97-AF65-F5344CB8AC3E}">
        <p14:creationId xmlns:p14="http://schemas.microsoft.com/office/powerpoint/2010/main" val="3326582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D1A90B2-8CC0-40C3-ABB0-1E1F3978922E}"/>
              </a:ext>
            </a:extLst>
          </p:cNvPr>
          <p:cNvSpPr txBox="1">
            <a:spLocks/>
          </p:cNvSpPr>
          <p:nvPr/>
        </p:nvSpPr>
        <p:spPr>
          <a:xfrm>
            <a:off x="-1419863" y="80670"/>
            <a:ext cx="5381795" cy="147400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800" b="1" i="0" kern="1200">
                <a:solidFill>
                  <a:schemeClr val="tx1"/>
                </a:solidFill>
                <a:latin typeface="Arial" panose="020B0604020202020204" pitchFamily="34" charset="0"/>
                <a:ea typeface="+mj-ea"/>
                <a:cs typeface="Arial" panose="020B0604020202020204" pitchFamily="34" charset="0"/>
              </a:defRPr>
            </a:lvl1pPr>
          </a:lstStyle>
          <a:p>
            <a:pPr algn="ctr"/>
            <a:r>
              <a:rPr lang="en-GB" dirty="0"/>
              <a:t>Staff Story</a:t>
            </a:r>
          </a:p>
        </p:txBody>
      </p:sp>
      <p:sp>
        <p:nvSpPr>
          <p:cNvPr id="6" name="TextBox 5">
            <a:extLst>
              <a:ext uri="{FF2B5EF4-FFF2-40B4-BE49-F238E27FC236}">
                <a16:creationId xmlns:a16="http://schemas.microsoft.com/office/drawing/2014/main" id="{9773BA0F-622F-418C-8FE1-6FFEAF4A6BB5}"/>
              </a:ext>
            </a:extLst>
          </p:cNvPr>
          <p:cNvSpPr txBox="1"/>
          <p:nvPr/>
        </p:nvSpPr>
        <p:spPr>
          <a:xfrm>
            <a:off x="5936588" y="186294"/>
            <a:ext cx="4991100" cy="1107996"/>
          </a:xfrm>
          <a:prstGeom prst="rect">
            <a:avLst/>
          </a:prstGeom>
          <a:noFill/>
        </p:spPr>
        <p:txBody>
          <a:bodyPr wrap="square">
            <a:spAutoFit/>
          </a:bodyPr>
          <a:lstStyle/>
          <a:p>
            <a:pPr algn="ctr"/>
            <a:r>
              <a:rPr lang="en-GB" sz="2400" b="1" i="0" dirty="0">
                <a:solidFill>
                  <a:srgbClr val="1F365E"/>
                </a:solidFill>
                <a:effectLst/>
                <a:latin typeface="Arial" panose="020B0604020202020204" pitchFamily="34" charset="0"/>
              </a:rPr>
              <a:t>Team </a:t>
            </a:r>
          </a:p>
          <a:p>
            <a:pPr algn="ctr"/>
            <a:r>
              <a:rPr lang="en-GB" sz="2400" b="1" i="0" dirty="0">
                <a:solidFill>
                  <a:srgbClr val="1F365E"/>
                </a:solidFill>
                <a:effectLst/>
                <a:latin typeface="Arial" panose="020B0604020202020204" pitchFamily="34" charset="0"/>
              </a:rPr>
              <a:t>Paediatric Pacers </a:t>
            </a:r>
          </a:p>
          <a:p>
            <a:pPr algn="ctr"/>
            <a:r>
              <a:rPr lang="en-GB" dirty="0"/>
              <a:t>Take on Swansea Half Marathon</a:t>
            </a:r>
          </a:p>
        </p:txBody>
      </p:sp>
      <p:sp>
        <p:nvSpPr>
          <p:cNvPr id="10" name="Arrow: Left-Up 9">
            <a:extLst>
              <a:ext uri="{FF2B5EF4-FFF2-40B4-BE49-F238E27FC236}">
                <a16:creationId xmlns:a16="http://schemas.microsoft.com/office/drawing/2014/main" id="{0922CE67-C3FC-4785-B7B5-0D97B9138C23}"/>
              </a:ext>
            </a:extLst>
          </p:cNvPr>
          <p:cNvSpPr/>
          <p:nvPr/>
        </p:nvSpPr>
        <p:spPr>
          <a:xfrm>
            <a:off x="9481966" y="3272608"/>
            <a:ext cx="466725" cy="1133801"/>
          </a:xfrm>
          <a:prstGeom prst="leftUpArrow">
            <a:avLst>
              <a:gd name="adj1" fmla="val 25000"/>
              <a:gd name="adj2" fmla="val 29082"/>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E6C98711-2B56-F46F-7591-62BCF4DADB54}"/>
              </a:ext>
            </a:extLst>
          </p:cNvPr>
          <p:cNvSpPr txBox="1"/>
          <p:nvPr/>
        </p:nvSpPr>
        <p:spPr>
          <a:xfrm>
            <a:off x="0" y="503144"/>
            <a:ext cx="4957011" cy="6986528"/>
          </a:xfrm>
          <a:prstGeom prst="rect">
            <a:avLst/>
          </a:prstGeom>
          <a:noFill/>
        </p:spPr>
        <p:txBody>
          <a:bodyPr wrap="square">
            <a:spAutoFit/>
          </a:bodyPr>
          <a:lstStyle/>
          <a:p>
            <a:endParaRPr lang="en-GB" sz="1400" dirty="0"/>
          </a:p>
          <a:p>
            <a:r>
              <a:rPr lang="en-GB" sz="1400" dirty="0"/>
              <a:t>Seven dedicated members of our paediatrics team will be taking on the challenge of running the Swansea Half Marathon, coming together with one shared goal: </a:t>
            </a:r>
            <a:r>
              <a:rPr lang="en-GB" sz="1400" b="1" dirty="0"/>
              <a:t>To improve the inpatient experience of the children in our care. Every step they take is in support of creating a more comfortable, supportive, and compassionate environment within the unit. </a:t>
            </a:r>
          </a:p>
          <a:p>
            <a:endParaRPr lang="en-GB" sz="1400" b="1" dirty="0"/>
          </a:p>
          <a:p>
            <a:r>
              <a:rPr lang="en-GB" sz="1400" b="1" dirty="0"/>
              <a:t>Why did you think about fundraising? </a:t>
            </a:r>
          </a:p>
          <a:p>
            <a:r>
              <a:rPr lang="en-GB" sz="1400" i="1" dirty="0"/>
              <a:t>Family centred care is really important to us in paediatrics, and we want to facilitate a ‘home from home’ environment for patients and there families. Working on the wards, we can see first hand where we lack resources for these families and fundraising could help to improve this. </a:t>
            </a:r>
          </a:p>
          <a:p>
            <a:endParaRPr lang="en-GB" sz="1400" b="1" dirty="0"/>
          </a:p>
          <a:p>
            <a:r>
              <a:rPr lang="en-GB" sz="1400" b="1" dirty="0"/>
              <a:t>How do you think it will benefit your patients? </a:t>
            </a:r>
          </a:p>
          <a:p>
            <a:r>
              <a:rPr lang="en-GB" sz="1400" i="1" dirty="0"/>
              <a:t>When children are in hospital, it can be a very stressful time for families. Providing them with essential items can help to alleviate the worries, so that they can focus on the child’s health. </a:t>
            </a:r>
          </a:p>
          <a:p>
            <a:endParaRPr lang="en-GB" sz="1400" b="1" dirty="0"/>
          </a:p>
          <a:p>
            <a:r>
              <a:rPr lang="en-GB" sz="1400" b="1" dirty="0"/>
              <a:t>How does it bring you closer together as a team? </a:t>
            </a:r>
          </a:p>
          <a:p>
            <a:r>
              <a:rPr lang="en-GB" sz="1400" i="1" dirty="0"/>
              <a:t>We have been able to arrange multiple meet ups and practice runs (of course with a coffee stop afterwards!) supporting each other and motivating each other along the way. As nursing staff you spend long hours with colleagues and develop great working relationships. We have grown to gain great friendships, and we feel so lucky to have this team behind us </a:t>
            </a:r>
          </a:p>
          <a:p>
            <a:endParaRPr lang="en-GB" sz="1400" b="1" dirty="0"/>
          </a:p>
          <a:p>
            <a:endParaRPr lang="en-GB" sz="1400" b="1" dirty="0"/>
          </a:p>
          <a:p>
            <a:endParaRPr lang="en-GB" sz="1400" b="1" dirty="0"/>
          </a:p>
        </p:txBody>
      </p:sp>
      <p:pic>
        <p:nvPicPr>
          <p:cNvPr id="2050" name="Picture 2">
            <a:extLst>
              <a:ext uri="{FF2B5EF4-FFF2-40B4-BE49-F238E27FC236}">
                <a16:creationId xmlns:a16="http://schemas.microsoft.com/office/drawing/2014/main" id="{8BFECF9B-F100-C6B9-711D-F40562FF20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7189" y="1337327"/>
            <a:ext cx="4000785" cy="533437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71176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2D7131F2-47C2-4911-87FF-2E088EDE2A18}"/>
</file>

<file path=customXml/itemProps2.xml><?xml version="1.0" encoding="utf-8"?>
<ds:datastoreItem xmlns:ds="http://schemas.openxmlformats.org/officeDocument/2006/customXml" ds:itemID="{89DF9D44-1DA2-4CD9-AC8C-6F1627B00CF9}"/>
</file>

<file path=customXml/itemProps3.xml><?xml version="1.0" encoding="utf-8"?>
<ds:datastoreItem xmlns:ds="http://schemas.openxmlformats.org/officeDocument/2006/customXml" ds:itemID="{FB0B4655-53FB-4B97-BF47-910B9CA8E34C}"/>
</file>

<file path=docProps/app.xml><?xml version="1.0" encoding="utf-8"?>
<Properties xmlns="http://schemas.openxmlformats.org/officeDocument/2006/extended-properties" xmlns:vt="http://schemas.openxmlformats.org/officeDocument/2006/docPropsVTypes">
  <TotalTime>1</TotalTime>
  <Words>290</Words>
  <Application>Microsoft Office PowerPoint</Application>
  <PresentationFormat>Widescreen</PresentationFormat>
  <Paragraphs>24</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Arial Black</vt:lpstr>
      <vt:lpstr>Calibri</vt:lpstr>
      <vt:lpstr>Calibri Light</vt:lpstr>
      <vt:lpstr>Office Theme</vt:lpstr>
      <vt:lpstr>PowerPoint Presentation</vt:lpstr>
      <vt:lpstr>PowerPoint Presentation</vt:lpstr>
    </vt:vector>
  </TitlesOfParts>
  <Company>SBU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Joanne Abbott-Davies (Swansea Bay UHB - DICE)</dc:creator>
  <cp:lastModifiedBy>Joanne Abbott-Davies (Swansea Bay UHB - DICE)</cp:lastModifiedBy>
  <cp:revision>1</cp:revision>
  <dcterms:created xsi:type="dcterms:W3CDTF">2026-06-10T12:48:08Z</dcterms:created>
  <dcterms:modified xsi:type="dcterms:W3CDTF">2026-06-10T12:50:08Z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0x01010001C022EFBB18C64ABE3B9933434D2554</vt:lpwstr>
  </property>
</Properties>
</file>