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wis Bradley (Swansea Bay UHB - Charity - DICE )" userId="3bdb3db8-d22b-4dfe-88fb-1f889e8bee9b" providerId="ADAL" clId="{19EE4D9A-AC53-4999-9C96-965FB432DAC5}"/>
    <pc:docChg chg="undo custSel addSld modSld">
      <pc:chgData name="Lewis Bradley (Swansea Bay UHB - Charity - DICE )" userId="3bdb3db8-d22b-4dfe-88fb-1f889e8bee9b" providerId="ADAL" clId="{19EE4D9A-AC53-4999-9C96-965FB432DAC5}" dt="2026-04-14T11:03:28.029" v="87" actId="1076"/>
      <pc:docMkLst>
        <pc:docMk/>
      </pc:docMkLst>
      <pc:sldChg chg="addSp delSp modSp new mod">
        <pc:chgData name="Lewis Bradley (Swansea Bay UHB - Charity - DICE )" userId="3bdb3db8-d22b-4dfe-88fb-1f889e8bee9b" providerId="ADAL" clId="{19EE4D9A-AC53-4999-9C96-965FB432DAC5}" dt="2026-04-14T11:03:28.029" v="87" actId="1076"/>
        <pc:sldMkLst>
          <pc:docMk/>
          <pc:sldMk cId="505051102" sldId="256"/>
        </pc:sldMkLst>
        <pc:spChg chg="del">
          <ac:chgData name="Lewis Bradley (Swansea Bay UHB - Charity - DICE )" userId="3bdb3db8-d22b-4dfe-88fb-1f889e8bee9b" providerId="ADAL" clId="{19EE4D9A-AC53-4999-9C96-965FB432DAC5}" dt="2026-04-14T10:52:04.796" v="1" actId="478"/>
          <ac:spMkLst>
            <pc:docMk/>
            <pc:sldMk cId="505051102" sldId="256"/>
            <ac:spMk id="2" creationId="{212245D9-843C-23D5-3F4A-163A05D6281B}"/>
          </ac:spMkLst>
        </pc:spChg>
        <pc:spChg chg="del">
          <ac:chgData name="Lewis Bradley (Swansea Bay UHB - Charity - DICE )" userId="3bdb3db8-d22b-4dfe-88fb-1f889e8bee9b" providerId="ADAL" clId="{19EE4D9A-AC53-4999-9C96-965FB432DAC5}" dt="2026-04-14T10:52:05.929" v="2" actId="478"/>
          <ac:spMkLst>
            <pc:docMk/>
            <pc:sldMk cId="505051102" sldId="256"/>
            <ac:spMk id="3" creationId="{21CDBC57-5936-2302-F204-1B3FF5104B54}"/>
          </ac:spMkLst>
        </pc:spChg>
        <pc:spChg chg="add">
          <ac:chgData name="Lewis Bradley (Swansea Bay UHB - Charity - DICE )" userId="3bdb3db8-d22b-4dfe-88fb-1f889e8bee9b" providerId="ADAL" clId="{19EE4D9A-AC53-4999-9C96-965FB432DAC5}" dt="2026-04-14T10:57:17.400" v="19" actId="22"/>
          <ac:spMkLst>
            <pc:docMk/>
            <pc:sldMk cId="505051102" sldId="256"/>
            <ac:spMk id="9" creationId="{12FD585F-15EB-34C0-C72F-A577F4E1318F}"/>
          </ac:spMkLst>
        </pc:spChg>
        <pc:spChg chg="add">
          <ac:chgData name="Lewis Bradley (Swansea Bay UHB - Charity - DICE )" userId="3bdb3db8-d22b-4dfe-88fb-1f889e8bee9b" providerId="ADAL" clId="{19EE4D9A-AC53-4999-9C96-965FB432DAC5}" dt="2026-04-14T10:57:19.552" v="20" actId="22"/>
          <ac:spMkLst>
            <pc:docMk/>
            <pc:sldMk cId="505051102" sldId="256"/>
            <ac:spMk id="11" creationId="{45F1716D-3300-5AD8-DAC8-F0552B5C40E5}"/>
          </ac:spMkLst>
        </pc:spChg>
        <pc:spChg chg="add del mod">
          <ac:chgData name="Lewis Bradley (Swansea Bay UHB - Charity - DICE )" userId="3bdb3db8-d22b-4dfe-88fb-1f889e8bee9b" providerId="ADAL" clId="{19EE4D9A-AC53-4999-9C96-965FB432DAC5}" dt="2026-04-14T11:01:33.392" v="48" actId="478"/>
          <ac:spMkLst>
            <pc:docMk/>
            <pc:sldMk cId="505051102" sldId="256"/>
            <ac:spMk id="14" creationId="{C5A63CC8-B2EB-448D-DD78-CF690700C4CC}"/>
          </ac:spMkLst>
        </pc:spChg>
        <pc:spChg chg="add mod">
          <ac:chgData name="Lewis Bradley (Swansea Bay UHB - Charity - DICE )" userId="3bdb3db8-d22b-4dfe-88fb-1f889e8bee9b" providerId="ADAL" clId="{19EE4D9A-AC53-4999-9C96-965FB432DAC5}" dt="2026-04-14T11:03:05.300" v="69"/>
          <ac:spMkLst>
            <pc:docMk/>
            <pc:sldMk cId="505051102" sldId="256"/>
            <ac:spMk id="20" creationId="{709B2B93-D9BE-4CE2-1155-AF21429066FB}"/>
          </ac:spMkLst>
        </pc:spChg>
        <pc:spChg chg="add mod">
          <ac:chgData name="Lewis Bradley (Swansea Bay UHB - Charity - DICE )" userId="3bdb3db8-d22b-4dfe-88fb-1f889e8bee9b" providerId="ADAL" clId="{19EE4D9A-AC53-4999-9C96-965FB432DAC5}" dt="2026-04-14T11:03:25.007" v="86" actId="1076"/>
          <ac:spMkLst>
            <pc:docMk/>
            <pc:sldMk cId="505051102" sldId="256"/>
            <ac:spMk id="21" creationId="{F7CDBA12-210C-F613-E388-FEFA2A13DC4F}"/>
          </ac:spMkLst>
        </pc:spChg>
        <pc:picChg chg="add mod modCrop">
          <ac:chgData name="Lewis Bradley (Swansea Bay UHB - Charity - DICE )" userId="3bdb3db8-d22b-4dfe-88fb-1f889e8bee9b" providerId="ADAL" clId="{19EE4D9A-AC53-4999-9C96-965FB432DAC5}" dt="2026-04-14T10:58:09.542" v="32" actId="1076"/>
          <ac:picMkLst>
            <pc:docMk/>
            <pc:sldMk cId="505051102" sldId="256"/>
            <ac:picMk id="5" creationId="{244A74D8-2C8F-3145-F64E-524D60B70781}"/>
          </ac:picMkLst>
        </pc:picChg>
        <pc:picChg chg="add mod">
          <ac:chgData name="Lewis Bradley (Swansea Bay UHB - Charity - DICE )" userId="3bdb3db8-d22b-4dfe-88fb-1f889e8bee9b" providerId="ADAL" clId="{19EE4D9A-AC53-4999-9C96-965FB432DAC5}" dt="2026-04-14T10:57:54.310" v="28" actId="1076"/>
          <ac:picMkLst>
            <pc:docMk/>
            <pc:sldMk cId="505051102" sldId="256"/>
            <ac:picMk id="7" creationId="{90B4393B-3234-1C35-712F-53053FA732CD}"/>
          </ac:picMkLst>
        </pc:picChg>
        <pc:picChg chg="add mod">
          <ac:chgData name="Lewis Bradley (Swansea Bay UHB - Charity - DICE )" userId="3bdb3db8-d22b-4dfe-88fb-1f889e8bee9b" providerId="ADAL" clId="{19EE4D9A-AC53-4999-9C96-965FB432DAC5}" dt="2026-04-14T11:03:28.029" v="87" actId="1076"/>
          <ac:picMkLst>
            <pc:docMk/>
            <pc:sldMk cId="505051102" sldId="256"/>
            <ac:picMk id="13" creationId="{DABABE44-9A3F-406D-D8E8-B5055694F576}"/>
          </ac:picMkLst>
        </pc:picChg>
        <pc:picChg chg="add mod">
          <ac:chgData name="Lewis Bradley (Swansea Bay UHB - Charity - DICE )" userId="3bdb3db8-d22b-4dfe-88fb-1f889e8bee9b" providerId="ADAL" clId="{19EE4D9A-AC53-4999-9C96-965FB432DAC5}" dt="2026-04-14T11:02:58.891" v="67" actId="14100"/>
          <ac:picMkLst>
            <pc:docMk/>
            <pc:sldMk cId="505051102" sldId="256"/>
            <ac:picMk id="16" creationId="{74880AB4-2A33-8044-E1AA-04D69015DAAF}"/>
          </ac:picMkLst>
        </pc:picChg>
        <pc:picChg chg="add mod">
          <ac:chgData name="Lewis Bradley (Swansea Bay UHB - Charity - DICE )" userId="3bdb3db8-d22b-4dfe-88fb-1f889e8bee9b" providerId="ADAL" clId="{19EE4D9A-AC53-4999-9C96-965FB432DAC5}" dt="2026-04-14T11:02:35.968" v="60" actId="1076"/>
          <ac:picMkLst>
            <pc:docMk/>
            <pc:sldMk cId="505051102" sldId="256"/>
            <ac:picMk id="18" creationId="{6C449812-5623-0A37-A223-95D0D422113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17F19-5EE6-94AC-FD59-1466A65AFE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BA0F67-322A-3E41-52F9-478FFBE708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C2967-5A77-21EE-A9FB-D47A5F997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5A3DC-2747-FE43-7E5A-E65645976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034B2-2015-5E7D-A74C-3DC5514C3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00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7799F-E6E0-35E6-CE32-E1662ACE8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BEBECB-ED28-B4D3-BA38-25DF598E6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75B3C-2118-D67F-8EAE-DED3108B1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F564B-FA29-BA96-8418-DEABECC3A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C3B13-2363-D126-7F74-C0799EC7C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527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51B224-7427-D26E-C56D-34EB4D7FD7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0252E0-6013-CE39-F4F2-4DFA5CE2AD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36660-12D2-F352-0C44-43E5498C4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D6CAB-F597-3EDE-2CE1-A6A1C6245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25EF9-8171-FF1A-C417-C170268DE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055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87CA7-C59F-6BA7-8D06-471294F24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B0E05-76FF-FEA8-B7BC-B3E348E25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576B2-AEC1-B21B-2DA1-C47E5A56E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1C8DF-D4A8-C58E-D5B7-26DDE1EB4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3227F-B9AB-5DF5-8AE0-D905AC495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974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46DCC-41D1-506C-8100-7083BAFC9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E5FEF-AB73-8766-A972-2495FEA2D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8E8BC-A932-3E08-EE68-7A9053D98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B561E-25E7-044B-0A7F-800249E45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3F413-B1F9-9357-A8C0-6B315997B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30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39D39-20B1-D1F7-8E74-0B637E2DB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0289D-F11D-9F1C-F0BE-940F22A5C1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345157-4ABE-F294-6252-5D526C59B8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7F5736-8B40-DEDE-4FF8-49FE93836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F9A894-8390-CD91-BEC4-149080187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F5166-A94B-52F0-E2D1-D55C68237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80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CA02F-238D-5C17-70AE-4DD0EDB2A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8F1EF1-7767-3030-93CA-808571FFD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0AD18E-E579-EBFC-517A-A0A9A92FBA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24D651-AD6D-7BAB-1FB5-BCCA1F1276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18675A-A08F-6AB7-4BD7-6FB0121F6B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36FC42-A14E-2AC5-AF79-46BA77B0E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96B4FD-A99C-A429-17F5-DA0860F43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F568D9-9906-19C9-0552-77C416E1F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57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37628-E9FF-1392-3C59-B9C51359D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B0ED07-E95C-F838-0116-987620EE4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7096EA-14DC-BF59-13A3-B959C3878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7A1400-BE27-F2A2-CAA5-572468B48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757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2BAE5C-C5DF-E678-F109-BA2E320F3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3B93D0-B300-885D-0183-5F2250E37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626D4F-9A15-62B9-EB8F-F89585C28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748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F2618-A6CB-7774-D8C1-D3AD9685A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68E46-50DF-0CB8-0C69-AEF3F899E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87F68E-4F31-2E92-76BC-8BCBB08F3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24FB48-1BB7-489B-40DD-8A33A798A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65A6C8-4776-0B9B-8758-00ABFE72F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8C9AEE-1473-B114-EC53-C2ED6E3CF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02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7CD43-3342-3DC7-39F6-52DDFF8D9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849438-3619-7798-154C-768D0FD493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12BD2E-3F89-8BCE-6AD5-1DF6175CCC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E9179-600F-53D7-CAF1-9B35874E1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A1500-821A-11A7-158C-D7BDE95E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8B64EE-7FC7-C393-39F7-9066FE540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255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2E7EF3-CD52-81B4-E5BF-2EC4B2B53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F4942-287C-2E4A-3F93-FC4FC5D59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E3152-03CF-5565-019C-A39CA9FC68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2B1A47-C25F-4420-9835-6574E2A48412}" type="datetimeFigureOut">
              <a:rPr lang="en-GB" smtClean="0"/>
              <a:t>14/04/2026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33F60-FE7D-A211-C0EF-5789C663C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4998C-9B19-8BE6-294F-0522AD894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D72C56-3671-4955-B892-8D8937345B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39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4A74D8-2C8F-3145-F64E-524D60B707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20" t="16591" r="1762"/>
          <a:stretch/>
        </p:blipFill>
        <p:spPr>
          <a:xfrm>
            <a:off x="326797" y="3244334"/>
            <a:ext cx="7818121" cy="34455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B4393B-3234-1C35-712F-53053FA732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97" y="18636"/>
            <a:ext cx="2424325" cy="32256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2FD585F-15EB-34C0-C72F-A577F4E1318F}"/>
              </a:ext>
            </a:extLst>
          </p:cNvPr>
          <p:cNvSpPr txBox="1"/>
          <p:nvPr/>
        </p:nvSpPr>
        <p:spPr>
          <a:xfrm>
            <a:off x="3047238" y="3244334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F1716D-3300-5AD8-DAC8-F0552B5C40E5}"/>
              </a:ext>
            </a:extLst>
          </p:cNvPr>
          <p:cNvSpPr txBox="1"/>
          <p:nvPr/>
        </p:nvSpPr>
        <p:spPr>
          <a:xfrm>
            <a:off x="3047238" y="3244334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BABE44-9A3F-406D-D8E8-B5055694F5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8007" y="315401"/>
            <a:ext cx="5573345" cy="2330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4880AB4-2A33-8044-E1AA-04D69015DA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1713" y="3922775"/>
            <a:ext cx="2169415" cy="21912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C449812-5623-0A37-A223-95D0D42211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101658">
            <a:off x="8421192" y="1119241"/>
            <a:ext cx="2762636" cy="220058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09B2B93-D9BE-4CE2-1155-AF21429066FB}"/>
              </a:ext>
            </a:extLst>
          </p:cNvPr>
          <p:cNvSpPr txBox="1"/>
          <p:nvPr/>
        </p:nvSpPr>
        <p:spPr>
          <a:xfrm>
            <a:off x="9141714" y="3556892"/>
            <a:ext cx="25580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chemeClr val="tx2"/>
                </a:solidFill>
                <a:latin typeface="Segoe UI Variable Display Semib" pitchFamily="2" charset="0"/>
              </a:rPr>
              <a:t>Cofrestrwch</a:t>
            </a:r>
            <a:r>
              <a:rPr lang="en-GB" dirty="0">
                <a:solidFill>
                  <a:schemeClr val="tx2"/>
                </a:solidFill>
                <a:latin typeface="Segoe UI Variable Display Semib" pitchFamily="2" charset="0"/>
              </a:rPr>
              <a:t> </a:t>
            </a:r>
            <a:r>
              <a:rPr lang="en-GB" dirty="0" err="1">
                <a:solidFill>
                  <a:schemeClr val="tx2"/>
                </a:solidFill>
                <a:latin typeface="Segoe UI Variable Display Semib" pitchFamily="2" charset="0"/>
              </a:rPr>
              <a:t>Nawr</a:t>
            </a:r>
            <a:r>
              <a:rPr lang="en-GB" dirty="0">
                <a:solidFill>
                  <a:schemeClr val="tx2"/>
                </a:solidFill>
                <a:latin typeface="Segoe UI Variable Display Semib" pitchFamily="2" charset="0"/>
              </a:rPr>
              <a:t>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CDBA12-210C-F613-E388-FEFA2A13DC4F}"/>
              </a:ext>
            </a:extLst>
          </p:cNvPr>
          <p:cNvSpPr txBox="1"/>
          <p:nvPr/>
        </p:nvSpPr>
        <p:spPr>
          <a:xfrm>
            <a:off x="9412795" y="6051032"/>
            <a:ext cx="16272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Segoe UI Variable Display Semib" pitchFamily="2" charset="0"/>
              </a:rPr>
              <a:t>Sign up Now!</a:t>
            </a:r>
          </a:p>
        </p:txBody>
      </p:sp>
    </p:spTree>
    <p:extLst>
      <p:ext uri="{BB962C8B-B14F-4D97-AF65-F5344CB8AC3E}">
        <p14:creationId xmlns:p14="http://schemas.microsoft.com/office/powerpoint/2010/main" val="50505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C022EFBB18C64ABE3B9933434D2554" ma:contentTypeVersion="15" ma:contentTypeDescription="Create a new document." ma:contentTypeScope="" ma:versionID="2b64952811415c62d0d0df39f3d34ba2">
  <xsd:schema xmlns:xsd="http://www.w3.org/2001/XMLSchema" xmlns:xs="http://www.w3.org/2001/XMLSchema" xmlns:p="http://schemas.microsoft.com/office/2006/metadata/properties" xmlns:ns1="http://schemas.microsoft.com/sharepoint/v3" xmlns:ns2="60b0568e-e574-4342-a9c0-c22c6fec6509" xmlns:ns3="fdfaf355-f7ae-47f3-8f93-739a60756710" targetNamespace="http://schemas.microsoft.com/office/2006/metadata/properties" ma:root="true" ma:fieldsID="b85015dbfa83b7beca0f1d5edc8036d9" ns1:_="" ns2:_="" ns3:_="">
    <xsd:import namespace="http://schemas.microsoft.com/sharepoint/v3"/>
    <xsd:import namespace="60b0568e-e574-4342-a9c0-c22c6fec6509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0568e-e574-4342-a9c0-c22c6fec65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c2f2e62-4dc6-41ef-ad8c-e640d42d75ed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60b0568e-e574-4342-a9c0-c22c6fec6509">
      <Terms xmlns="http://schemas.microsoft.com/office/infopath/2007/PartnerControls"/>
    </lcf76f155ced4ddcb4097134ff3c332f>
    <TaxCatchAll xmlns="fdfaf355-f7ae-47f3-8f93-739a60756710" xsi:nil="true"/>
  </documentManagement>
</p:properties>
</file>

<file path=customXml/itemProps1.xml><?xml version="1.0" encoding="utf-8"?>
<ds:datastoreItem xmlns:ds="http://schemas.openxmlformats.org/officeDocument/2006/customXml" ds:itemID="{5EA752F3-E858-43D2-8B8D-D512D3C34C2F}"/>
</file>

<file path=customXml/itemProps2.xml><?xml version="1.0" encoding="utf-8"?>
<ds:datastoreItem xmlns:ds="http://schemas.openxmlformats.org/officeDocument/2006/customXml" ds:itemID="{6685D6A2-380C-454B-BDD4-303916C5E695}"/>
</file>

<file path=customXml/itemProps3.xml><?xml version="1.0" encoding="utf-8"?>
<ds:datastoreItem xmlns:ds="http://schemas.openxmlformats.org/officeDocument/2006/customXml" ds:itemID="{3B40D8E6-47A4-4D86-8F07-A333B7952911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Segoe UI Variable Display Semib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Lewis Bradley (Swansea Bay UHB - Charity - DICE )</dc:creator>
  <cp:lastModifiedBy>Lewis Bradley (Swansea Bay UHB - Charity - DICE )</cp:lastModifiedBy>
  <cp:revision>1</cp:revision>
  <dcterms:created xsi:type="dcterms:W3CDTF">2026-04-14T10:51:51Z</dcterms:created>
  <dcterms:modified xsi:type="dcterms:W3CDTF">2026-04-14T11:03:40Z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0x01010001C022EFBB18C64ABE3B9933434D2554</vt:lpwstr>
  </property>
</Properties>
</file>