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 ContentType="image/ti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theme/theme5.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01" r:id="rId4"/>
    <p:sldMasterId id="2147483723" r:id="rId5"/>
    <p:sldMasterId id="2147483730" r:id="rId6"/>
    <p:sldMasterId id="2147483737" r:id="rId7"/>
    <p:sldMasterId id="2147483740" r:id="rId8"/>
    <p:sldMasterId id="2147483742" r:id="rId9"/>
  </p:sldMasterIdLst>
  <p:notesMasterIdLst>
    <p:notesMasterId r:id="rId22"/>
  </p:notesMasterIdLst>
  <p:handoutMasterIdLst>
    <p:handoutMasterId r:id="rId23"/>
  </p:handoutMasterIdLst>
  <p:sldIdLst>
    <p:sldId id="256" r:id="rId10"/>
    <p:sldId id="3449" r:id="rId11"/>
    <p:sldId id="3570" r:id="rId12"/>
    <p:sldId id="3604" r:id="rId13"/>
    <p:sldId id="3614" r:id="rId14"/>
    <p:sldId id="3615" r:id="rId15"/>
    <p:sldId id="3616" r:id="rId16"/>
    <p:sldId id="3617" r:id="rId17"/>
    <p:sldId id="3618" r:id="rId18"/>
    <p:sldId id="3619" r:id="rId19"/>
    <p:sldId id="3620" r:id="rId20"/>
    <p:sldId id="3621" r:id="rId21"/>
  </p:sldIdLst>
  <p:sldSz cx="9144000" cy="5143500" type="screen16x9"/>
  <p:notesSz cx="6858000" cy="9144000"/>
  <p:defaultTex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15:guide id="1" orient="horz" pos="1575" userDrawn="1">
          <p15:clr>
            <a:srgbClr val="A4A3A4"/>
          </p15:clr>
        </p15:guide>
        <p15:guide id="2" pos="2880" userDrawn="1">
          <p15:clr>
            <a:srgbClr val="A4A3A4"/>
          </p15:clr>
        </p15:guide>
        <p15:guide id="3" pos="90" userDrawn="1">
          <p15:clr>
            <a:srgbClr val="A4A3A4"/>
          </p15:clr>
        </p15:guide>
        <p15:guide id="4" pos="5670" userDrawn="1">
          <p15:clr>
            <a:srgbClr val="A4A3A4"/>
          </p15:clr>
        </p15:guide>
        <p15:guide id="5" orient="horz" pos="32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6C8AC44-5881-85C1-C693-CFC1CD0F0985}" name="Gareth Westlake (Swansea Bay UHB - Digital Services)" initials="GW" userId="S::Gareth.Westlake@wales.nhs.uk::10c8bfaa-2453-4b04-994f-08819021afed" providerId="AD"/>
  <p188:author id="{376CD66E-CEA1-7D76-8BCB-841A5344CF4D}" name="Thomas Hannah" initials="TH" userId="S::thomas.hannah@thepsc.co.uk::88319857-937d-42c7-8928-f0e7bd9bdb86" providerId="AD"/>
  <p188:author id="{3C80827A-4C64-98E0-8F27-E036D3EAF188}" name="Shuying Xu" initials="SX" userId="S::shuying.xu@thepsc.co.uk::5fe6501c-9a7c-488f-864a-f538f340ca4d" providerId="AD"/>
  <p188:author id="{C8CC9FA0-AB3E-4D88-6AD9-15B7DB0619E5}" name="Emilie Olufsen" initials="EO" userId="S::emilie.olufsen@thepsc.co.uk::09c0d015-e2c0-422a-a540-a7677bbe1119" providerId="AD"/>
  <p188:author id="{1F94A6AE-E6CA-96DA-44D7-67FBCE3349B6}" name="Samuel Rose" initials="SR" userId="S::Samuel.Rose@thepsc.co.uk::0c5d0815-a807-4f0f-9552-ff4f9f9586c2" providerId="AD"/>
  <p188:author id="{B6B9C4CC-06EB-87F2-632A-55145311084F}" name="Samuel Rose" initials="SR" userId="S::samuel.rose@thepsc.co.uk::0c5d0815-a807-4f0f-9552-ff4f9f9586c2" providerId="AD"/>
  <p188:author id="{623AC9F1-A42C-95A3-37CA-CAB4F81C536B}" name="Elanor Bond" initials="EB" userId="S::Elanor.Bond@thepsc.co.uk::045f0c86-ad93-4bd9-b897-794280813935" providerId="AD"/>
  <p188:author id="{2A9026F3-1841-9635-3FEB-32890205C1DA}" name="Elanor Bond" initials="EB" userId="S::elanor.bond@thepsc.co.uk::045f0c86-ad93-4bd9-b897-79428081393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7F07"/>
    <a:srgbClr val="E13717"/>
    <a:srgbClr val="F4F4F4"/>
    <a:srgbClr val="F7F8FA"/>
    <a:srgbClr val="A6A6A6"/>
    <a:srgbClr val="FF3399"/>
    <a:srgbClr val="F024E1"/>
    <a:srgbClr val="7F7F7F"/>
    <a:srgbClr val="040E1A"/>
    <a:srgbClr val="C8DE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3" d="100"/>
          <a:sy n="123" d="100"/>
        </p:scale>
        <p:origin x="1176" y="330"/>
      </p:cViewPr>
      <p:guideLst>
        <p:guide orient="horz" pos="1575"/>
        <p:guide pos="2880"/>
        <p:guide pos="90"/>
        <p:guide pos="5670"/>
        <p:guide orient="horz" pos="32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eth Westlake (Swansea Bay UHB - Digital Services)" userId="10c8bfaa-2453-4b04-994f-08819021afed" providerId="ADAL" clId="{621774ED-7255-4E78-AFA2-00C6EEFF3DBF}"/>
    <pc:docChg chg="undo custSel modSld">
      <pc:chgData name="Gareth Westlake (Swansea Bay UHB - Digital Services)" userId="10c8bfaa-2453-4b04-994f-08819021afed" providerId="ADAL" clId="{621774ED-7255-4E78-AFA2-00C6EEFF3DBF}" dt="2025-05-02T15:21:19.401" v="1046" actId="313"/>
      <pc:docMkLst>
        <pc:docMk/>
      </pc:docMkLst>
      <pc:sldChg chg="modSp mod">
        <pc:chgData name="Gareth Westlake (Swansea Bay UHB - Digital Services)" userId="10c8bfaa-2453-4b04-994f-08819021afed" providerId="ADAL" clId="{621774ED-7255-4E78-AFA2-00C6EEFF3DBF}" dt="2025-04-16T10:19:03.220" v="4" actId="207"/>
        <pc:sldMkLst>
          <pc:docMk/>
          <pc:sldMk cId="979201351" sldId="3604"/>
        </pc:sldMkLst>
      </pc:sldChg>
      <pc:sldChg chg="modSp mod">
        <pc:chgData name="Gareth Westlake (Swansea Bay UHB - Digital Services)" userId="10c8bfaa-2453-4b04-994f-08819021afed" providerId="ADAL" clId="{621774ED-7255-4E78-AFA2-00C6EEFF3DBF}" dt="2025-04-16T10:24:35.971" v="187" actId="20577"/>
        <pc:sldMkLst>
          <pc:docMk/>
          <pc:sldMk cId="2096782898" sldId="3605"/>
        </pc:sldMkLst>
      </pc:sldChg>
      <pc:sldChg chg="modSp mod">
        <pc:chgData name="Gareth Westlake (Swansea Bay UHB - Digital Services)" userId="10c8bfaa-2453-4b04-994f-08819021afed" providerId="ADAL" clId="{621774ED-7255-4E78-AFA2-00C6EEFF3DBF}" dt="2025-04-16T10:27:14.725" v="278" actId="20577"/>
        <pc:sldMkLst>
          <pc:docMk/>
          <pc:sldMk cId="1281269031" sldId="3606"/>
        </pc:sldMkLst>
      </pc:sldChg>
      <pc:sldChg chg="modSp mod">
        <pc:chgData name="Gareth Westlake (Swansea Bay UHB - Digital Services)" userId="10c8bfaa-2453-4b04-994f-08819021afed" providerId="ADAL" clId="{621774ED-7255-4E78-AFA2-00C6EEFF3DBF}" dt="2025-04-16T10:31:57.513" v="355" actId="20577"/>
        <pc:sldMkLst>
          <pc:docMk/>
          <pc:sldMk cId="3134637082" sldId="3607"/>
        </pc:sldMkLst>
      </pc:sldChg>
      <pc:sldChg chg="addSp delSp modSp mod">
        <pc:chgData name="Gareth Westlake (Swansea Bay UHB - Digital Services)" userId="10c8bfaa-2453-4b04-994f-08819021afed" providerId="ADAL" clId="{621774ED-7255-4E78-AFA2-00C6EEFF3DBF}" dt="2025-04-16T11:08:39.543" v="857" actId="14100"/>
        <pc:sldMkLst>
          <pc:docMk/>
          <pc:sldMk cId="3795242707" sldId="3608"/>
        </pc:sldMkLst>
      </pc:sldChg>
      <pc:sldChg chg="modSp mod">
        <pc:chgData name="Gareth Westlake (Swansea Bay UHB - Digital Services)" userId="10c8bfaa-2453-4b04-994f-08819021afed" providerId="ADAL" clId="{621774ED-7255-4E78-AFA2-00C6EEFF3DBF}" dt="2025-04-16T11:03:45.036" v="825" actId="20577"/>
        <pc:sldMkLst>
          <pc:docMk/>
          <pc:sldMk cId="3413825196" sldId="3611"/>
        </pc:sldMkLst>
      </pc:sldChg>
      <pc:sldChg chg="modSp mod">
        <pc:chgData name="Gareth Westlake (Swansea Bay UHB - Digital Services)" userId="10c8bfaa-2453-4b04-994f-08819021afed" providerId="ADAL" clId="{621774ED-7255-4E78-AFA2-00C6EEFF3DBF}" dt="2025-04-16T11:09:25.875" v="872" actId="20577"/>
        <pc:sldMkLst>
          <pc:docMk/>
          <pc:sldMk cId="2291552189" sldId="3612"/>
        </pc:sldMkLst>
      </pc:sldChg>
      <pc:sldChg chg="modSp mod">
        <pc:chgData name="Gareth Westlake (Swansea Bay UHB - Digital Services)" userId="10c8bfaa-2453-4b04-994f-08819021afed" providerId="ADAL" clId="{621774ED-7255-4E78-AFA2-00C6EEFF3DBF}" dt="2025-04-16T11:01:46.799" v="818" actId="6549"/>
        <pc:sldMkLst>
          <pc:docMk/>
          <pc:sldMk cId="191941102" sldId="3613"/>
        </pc:sldMkLst>
      </pc:sldChg>
      <pc:sldChg chg="modSp mod">
        <pc:chgData name="Gareth Westlake (Swansea Bay UHB - Digital Services)" userId="10c8bfaa-2453-4b04-994f-08819021afed" providerId="ADAL" clId="{621774ED-7255-4E78-AFA2-00C6EEFF3DBF}" dt="2025-05-02T15:17:38.884" v="874" actId="2164"/>
        <pc:sldMkLst>
          <pc:docMk/>
          <pc:sldMk cId="2894267458" sldId="3618"/>
        </pc:sldMkLst>
        <pc:graphicFrameChg chg="modGraphic">
          <ac:chgData name="Gareth Westlake (Swansea Bay UHB - Digital Services)" userId="10c8bfaa-2453-4b04-994f-08819021afed" providerId="ADAL" clId="{621774ED-7255-4E78-AFA2-00C6EEFF3DBF}" dt="2025-05-02T15:17:38.884" v="874" actId="2164"/>
          <ac:graphicFrameMkLst>
            <pc:docMk/>
            <pc:sldMk cId="2894267458" sldId="3618"/>
            <ac:graphicFrameMk id="10" creationId="{7A66C0F8-AB93-5A7D-0808-CA379BE42E81}"/>
          </ac:graphicFrameMkLst>
        </pc:graphicFrameChg>
      </pc:sldChg>
      <pc:sldChg chg="modSp mod">
        <pc:chgData name="Gareth Westlake (Swansea Bay UHB - Digital Services)" userId="10c8bfaa-2453-4b04-994f-08819021afed" providerId="ADAL" clId="{621774ED-7255-4E78-AFA2-00C6EEFF3DBF}" dt="2025-05-02T15:18:12.685" v="876" actId="2164"/>
        <pc:sldMkLst>
          <pc:docMk/>
          <pc:sldMk cId="3037152870" sldId="3619"/>
        </pc:sldMkLst>
        <pc:graphicFrameChg chg="modGraphic">
          <ac:chgData name="Gareth Westlake (Swansea Bay UHB - Digital Services)" userId="10c8bfaa-2453-4b04-994f-08819021afed" providerId="ADAL" clId="{621774ED-7255-4E78-AFA2-00C6EEFF3DBF}" dt="2025-05-02T15:18:12.685" v="876" actId="2164"/>
          <ac:graphicFrameMkLst>
            <pc:docMk/>
            <pc:sldMk cId="3037152870" sldId="3619"/>
            <ac:graphicFrameMk id="4" creationId="{B70E9131-021A-7DDA-B2FB-6E05651609C6}"/>
          </ac:graphicFrameMkLst>
        </pc:graphicFrameChg>
      </pc:sldChg>
      <pc:sldChg chg="modSp mod">
        <pc:chgData name="Gareth Westlake (Swansea Bay UHB - Digital Services)" userId="10c8bfaa-2453-4b04-994f-08819021afed" providerId="ADAL" clId="{621774ED-7255-4E78-AFA2-00C6EEFF3DBF}" dt="2025-05-02T15:18:01.350" v="875" actId="2164"/>
        <pc:sldMkLst>
          <pc:docMk/>
          <pc:sldMk cId="960494599" sldId="3620"/>
        </pc:sldMkLst>
        <pc:graphicFrameChg chg="modGraphic">
          <ac:chgData name="Gareth Westlake (Swansea Bay UHB - Digital Services)" userId="10c8bfaa-2453-4b04-994f-08819021afed" providerId="ADAL" clId="{621774ED-7255-4E78-AFA2-00C6EEFF3DBF}" dt="2025-05-02T15:18:01.350" v="875" actId="2164"/>
          <ac:graphicFrameMkLst>
            <pc:docMk/>
            <pc:sldMk cId="960494599" sldId="3620"/>
            <ac:graphicFrameMk id="16" creationId="{E39A78DA-DC3A-5801-DE01-E5106C31B6B7}"/>
          </ac:graphicFrameMkLst>
        </pc:graphicFrameChg>
      </pc:sldChg>
      <pc:sldChg chg="delSp modSp mod">
        <pc:chgData name="Gareth Westlake (Swansea Bay UHB - Digital Services)" userId="10c8bfaa-2453-4b04-994f-08819021afed" providerId="ADAL" clId="{621774ED-7255-4E78-AFA2-00C6EEFF3DBF}" dt="2025-05-02T15:21:19.401" v="1046" actId="313"/>
        <pc:sldMkLst>
          <pc:docMk/>
          <pc:sldMk cId="2071241974" sldId="3621"/>
        </pc:sldMkLst>
        <pc:spChg chg="del">
          <ac:chgData name="Gareth Westlake (Swansea Bay UHB - Digital Services)" userId="10c8bfaa-2453-4b04-994f-08819021afed" providerId="ADAL" clId="{621774ED-7255-4E78-AFA2-00C6EEFF3DBF}" dt="2025-05-02T15:18:39.416" v="887" actId="478"/>
          <ac:spMkLst>
            <pc:docMk/>
            <pc:sldMk cId="2071241974" sldId="3621"/>
            <ac:spMk id="11" creationId="{30707643-5CE0-441F-4E6F-405BE3E5662E}"/>
          </ac:spMkLst>
        </pc:spChg>
        <pc:spChg chg="del">
          <ac:chgData name="Gareth Westlake (Swansea Bay UHB - Digital Services)" userId="10c8bfaa-2453-4b04-994f-08819021afed" providerId="ADAL" clId="{621774ED-7255-4E78-AFA2-00C6EEFF3DBF}" dt="2025-05-02T15:18:38.553" v="886" actId="478"/>
          <ac:spMkLst>
            <pc:docMk/>
            <pc:sldMk cId="2071241974" sldId="3621"/>
            <ac:spMk id="12" creationId="{A0ED7601-12F4-BFE5-0B18-D35D8BD50B9D}"/>
          </ac:spMkLst>
        </pc:spChg>
        <pc:spChg chg="del">
          <ac:chgData name="Gareth Westlake (Swansea Bay UHB - Digital Services)" userId="10c8bfaa-2453-4b04-994f-08819021afed" providerId="ADAL" clId="{621774ED-7255-4E78-AFA2-00C6EEFF3DBF}" dt="2025-05-02T15:18:37.711" v="885" actId="478"/>
          <ac:spMkLst>
            <pc:docMk/>
            <pc:sldMk cId="2071241974" sldId="3621"/>
            <ac:spMk id="13" creationId="{47FCB272-4660-8C79-8446-5E1EDE955862}"/>
          </ac:spMkLst>
        </pc:spChg>
        <pc:spChg chg="del mod">
          <ac:chgData name="Gareth Westlake (Swansea Bay UHB - Digital Services)" userId="10c8bfaa-2453-4b04-994f-08819021afed" providerId="ADAL" clId="{621774ED-7255-4E78-AFA2-00C6EEFF3DBF}" dt="2025-05-02T15:18:47.212" v="893"/>
          <ac:spMkLst>
            <pc:docMk/>
            <pc:sldMk cId="2071241974" sldId="3621"/>
            <ac:spMk id="14" creationId="{4559C500-0CD6-B79E-1AF3-A906E07E08E1}"/>
          </ac:spMkLst>
        </pc:spChg>
        <pc:spChg chg="del">
          <ac:chgData name="Gareth Westlake (Swansea Bay UHB - Digital Services)" userId="10c8bfaa-2453-4b04-994f-08819021afed" providerId="ADAL" clId="{621774ED-7255-4E78-AFA2-00C6EEFF3DBF}" dt="2025-05-02T15:18:47.207" v="891" actId="478"/>
          <ac:spMkLst>
            <pc:docMk/>
            <pc:sldMk cId="2071241974" sldId="3621"/>
            <ac:spMk id="15" creationId="{CF293BDB-6B7F-AE09-398C-28B3937907A4}"/>
          </ac:spMkLst>
        </pc:spChg>
        <pc:spChg chg="del">
          <ac:chgData name="Gareth Westlake (Swansea Bay UHB - Digital Services)" userId="10c8bfaa-2453-4b04-994f-08819021afed" providerId="ADAL" clId="{621774ED-7255-4E78-AFA2-00C6EEFF3DBF}" dt="2025-05-02T15:18:50.063" v="894" actId="478"/>
          <ac:spMkLst>
            <pc:docMk/>
            <pc:sldMk cId="2071241974" sldId="3621"/>
            <ac:spMk id="16" creationId="{B5F77CF6-4045-1936-6C44-052E64E208D6}"/>
          </ac:spMkLst>
        </pc:spChg>
        <pc:spChg chg="del">
          <ac:chgData name="Gareth Westlake (Swansea Bay UHB - Digital Services)" userId="10c8bfaa-2453-4b04-994f-08819021afed" providerId="ADAL" clId="{621774ED-7255-4E78-AFA2-00C6EEFF3DBF}" dt="2025-05-02T15:18:29.720" v="878" actId="478"/>
          <ac:spMkLst>
            <pc:docMk/>
            <pc:sldMk cId="2071241974" sldId="3621"/>
            <ac:spMk id="31" creationId="{60925E06-4C13-B39F-8264-B84BF5518384}"/>
          </ac:spMkLst>
        </pc:spChg>
        <pc:spChg chg="del">
          <ac:chgData name="Gareth Westlake (Swansea Bay UHB - Digital Services)" userId="10c8bfaa-2453-4b04-994f-08819021afed" providerId="ADAL" clId="{621774ED-7255-4E78-AFA2-00C6EEFF3DBF}" dt="2025-05-02T15:18:31.727" v="880" actId="478"/>
          <ac:spMkLst>
            <pc:docMk/>
            <pc:sldMk cId="2071241974" sldId="3621"/>
            <ac:spMk id="32" creationId="{E6340B86-78C3-60E1-30CF-1E58ED8F8FF0}"/>
          </ac:spMkLst>
        </pc:spChg>
        <pc:spChg chg="del">
          <ac:chgData name="Gareth Westlake (Swansea Bay UHB - Digital Services)" userId="10c8bfaa-2453-4b04-994f-08819021afed" providerId="ADAL" clId="{621774ED-7255-4E78-AFA2-00C6EEFF3DBF}" dt="2025-05-02T15:18:34.734" v="883" actId="478"/>
          <ac:spMkLst>
            <pc:docMk/>
            <pc:sldMk cId="2071241974" sldId="3621"/>
            <ac:spMk id="33" creationId="{F316D6D7-CB88-94CA-161B-46997F5C00C1}"/>
          </ac:spMkLst>
        </pc:spChg>
        <pc:spChg chg="del">
          <ac:chgData name="Gareth Westlake (Swansea Bay UHB - Digital Services)" userId="10c8bfaa-2453-4b04-994f-08819021afed" providerId="ADAL" clId="{621774ED-7255-4E78-AFA2-00C6EEFF3DBF}" dt="2025-05-02T15:18:32.874" v="881" actId="478"/>
          <ac:spMkLst>
            <pc:docMk/>
            <pc:sldMk cId="2071241974" sldId="3621"/>
            <ac:spMk id="34" creationId="{86A4DE63-F51D-ADBC-7C08-09F3B80CE614}"/>
          </ac:spMkLst>
        </pc:spChg>
        <pc:spChg chg="del">
          <ac:chgData name="Gareth Westlake (Swansea Bay UHB - Digital Services)" userId="10c8bfaa-2453-4b04-994f-08819021afed" providerId="ADAL" clId="{621774ED-7255-4E78-AFA2-00C6EEFF3DBF}" dt="2025-05-02T15:18:35.587" v="884" actId="478"/>
          <ac:spMkLst>
            <pc:docMk/>
            <pc:sldMk cId="2071241974" sldId="3621"/>
            <ac:spMk id="35" creationId="{3E552B1D-12A8-20E4-2FD0-E8F83C517CD2}"/>
          </ac:spMkLst>
        </pc:spChg>
        <pc:spChg chg="del">
          <ac:chgData name="Gareth Westlake (Swansea Bay UHB - Digital Services)" userId="10c8bfaa-2453-4b04-994f-08819021afed" providerId="ADAL" clId="{621774ED-7255-4E78-AFA2-00C6EEFF3DBF}" dt="2025-05-02T15:18:33.670" v="882" actId="478"/>
          <ac:spMkLst>
            <pc:docMk/>
            <pc:sldMk cId="2071241974" sldId="3621"/>
            <ac:spMk id="36" creationId="{23E58577-EA4E-4258-515C-EC96139C22EA}"/>
          </ac:spMkLst>
        </pc:spChg>
        <pc:spChg chg="del">
          <ac:chgData name="Gareth Westlake (Swansea Bay UHB - Digital Services)" userId="10c8bfaa-2453-4b04-994f-08819021afed" providerId="ADAL" clId="{621774ED-7255-4E78-AFA2-00C6EEFF3DBF}" dt="2025-05-02T15:18:30.709" v="879" actId="478"/>
          <ac:spMkLst>
            <pc:docMk/>
            <pc:sldMk cId="2071241974" sldId="3621"/>
            <ac:spMk id="37" creationId="{F8C7D1FD-F977-AC81-9F1B-48DA3BE29352}"/>
          </ac:spMkLst>
        </pc:spChg>
        <pc:graphicFrameChg chg="modGraphic">
          <ac:chgData name="Gareth Westlake (Swansea Bay UHB - Digital Services)" userId="10c8bfaa-2453-4b04-994f-08819021afed" providerId="ADAL" clId="{621774ED-7255-4E78-AFA2-00C6EEFF3DBF}" dt="2025-05-02T15:21:19.401" v="1046" actId="313"/>
          <ac:graphicFrameMkLst>
            <pc:docMk/>
            <pc:sldMk cId="2071241974" sldId="3621"/>
            <ac:graphicFrameMk id="23" creationId="{2B0B78DE-19DF-D368-C05A-424C7E8B2DC2}"/>
          </ac:graphicFrameMkLst>
        </pc:graphicFrameChg>
      </pc:sldChg>
    </pc:docChg>
  </pc:docChgLst>
  <pc:docChgLst>
    <pc:chgData name="Tracey Bell (Swansea Bay UHB - Digital Services)" userId="fba55820-aef3-4bcb-93c2-6d442cefedae" providerId="ADAL" clId="{99B88407-F56C-482B-BE2F-5DFBD4AC41BC}"/>
    <pc:docChg chg="undo redo custSel modSld">
      <pc:chgData name="Tracey Bell (Swansea Bay UHB - Digital Services)" userId="fba55820-aef3-4bcb-93c2-6d442cefedae" providerId="ADAL" clId="{99B88407-F56C-482B-BE2F-5DFBD4AC41BC}" dt="2025-04-30T15:50:08.495" v="438" actId="14100"/>
      <pc:docMkLst>
        <pc:docMk/>
      </pc:docMkLst>
      <pc:sldChg chg="modSp mod">
        <pc:chgData name="Tracey Bell (Swansea Bay UHB - Digital Services)" userId="fba55820-aef3-4bcb-93c2-6d442cefedae" providerId="ADAL" clId="{99B88407-F56C-482B-BE2F-5DFBD4AC41BC}" dt="2025-04-30T15:40:01.331" v="385" actId="313"/>
        <pc:sldMkLst>
          <pc:docMk/>
          <pc:sldMk cId="2681142126" sldId="256"/>
        </pc:sldMkLst>
        <pc:spChg chg="mod">
          <ac:chgData name="Tracey Bell (Swansea Bay UHB - Digital Services)" userId="fba55820-aef3-4bcb-93c2-6d442cefedae" providerId="ADAL" clId="{99B88407-F56C-482B-BE2F-5DFBD4AC41BC}" dt="2025-04-30T15:40:01.331" v="385" actId="313"/>
          <ac:spMkLst>
            <pc:docMk/>
            <pc:sldMk cId="2681142126" sldId="256"/>
            <ac:spMk id="2" creationId="{7C944217-F850-4244-A5A8-B06EAE72AA56}"/>
          </ac:spMkLst>
        </pc:spChg>
      </pc:sldChg>
      <pc:sldChg chg="modSp mod">
        <pc:chgData name="Tracey Bell (Swansea Bay UHB - Digital Services)" userId="fba55820-aef3-4bcb-93c2-6d442cefedae" providerId="ADAL" clId="{99B88407-F56C-482B-BE2F-5DFBD4AC41BC}" dt="2025-04-30T15:40:08.530" v="386" actId="313"/>
        <pc:sldMkLst>
          <pc:docMk/>
          <pc:sldMk cId="4130647605" sldId="3449"/>
        </pc:sldMkLst>
        <pc:spChg chg="mod">
          <ac:chgData name="Tracey Bell (Swansea Bay UHB - Digital Services)" userId="fba55820-aef3-4bcb-93c2-6d442cefedae" providerId="ADAL" clId="{99B88407-F56C-482B-BE2F-5DFBD4AC41BC}" dt="2025-04-30T15:40:08.530" v="386" actId="313"/>
          <ac:spMkLst>
            <pc:docMk/>
            <pc:sldMk cId="4130647605" sldId="3449"/>
            <ac:spMk id="3" creationId="{317C6DA0-6DE7-C139-72C8-8D5EF1508916}"/>
          </ac:spMkLst>
        </pc:spChg>
      </pc:sldChg>
      <pc:sldChg chg="modSp mod">
        <pc:chgData name="Tracey Bell (Swansea Bay UHB - Digital Services)" userId="fba55820-aef3-4bcb-93c2-6d442cefedae" providerId="ADAL" clId="{99B88407-F56C-482B-BE2F-5DFBD4AC41BC}" dt="2025-04-30T15:48:52.694" v="427" actId="108"/>
        <pc:sldMkLst>
          <pc:docMk/>
          <pc:sldMk cId="2604148392" sldId="3570"/>
        </pc:sldMkLst>
        <pc:spChg chg="mod">
          <ac:chgData name="Tracey Bell (Swansea Bay UHB - Digital Services)" userId="fba55820-aef3-4bcb-93c2-6d442cefedae" providerId="ADAL" clId="{99B88407-F56C-482B-BE2F-5DFBD4AC41BC}" dt="2025-04-30T15:48:52.694" v="427" actId="108"/>
          <ac:spMkLst>
            <pc:docMk/>
            <pc:sldMk cId="2604148392" sldId="3570"/>
            <ac:spMk id="4" creationId="{B5F83E17-BEC7-0320-CEF7-85AC3A68B345}"/>
          </ac:spMkLst>
        </pc:spChg>
        <pc:spChg chg="mod">
          <ac:chgData name="Tracey Bell (Swansea Bay UHB - Digital Services)" userId="fba55820-aef3-4bcb-93c2-6d442cefedae" providerId="ADAL" clId="{99B88407-F56C-482B-BE2F-5DFBD4AC41BC}" dt="2025-04-30T15:40:14.427" v="389" actId="313"/>
          <ac:spMkLst>
            <pc:docMk/>
            <pc:sldMk cId="2604148392" sldId="3570"/>
            <ac:spMk id="8" creationId="{80859F3E-758D-F1F4-87A6-252782DC7159}"/>
          </ac:spMkLst>
        </pc:spChg>
        <pc:spChg chg="mod">
          <ac:chgData name="Tracey Bell (Swansea Bay UHB - Digital Services)" userId="fba55820-aef3-4bcb-93c2-6d442cefedae" providerId="ADAL" clId="{99B88407-F56C-482B-BE2F-5DFBD4AC41BC}" dt="2025-04-30T15:40:18.355" v="393" actId="313"/>
          <ac:spMkLst>
            <pc:docMk/>
            <pc:sldMk cId="2604148392" sldId="3570"/>
            <ac:spMk id="9" creationId="{9DF644A7-137E-ED56-CE36-0E23F39D605C}"/>
          </ac:spMkLst>
        </pc:spChg>
        <pc:spChg chg="mod">
          <ac:chgData name="Tracey Bell (Swansea Bay UHB - Digital Services)" userId="fba55820-aef3-4bcb-93c2-6d442cefedae" providerId="ADAL" clId="{99B88407-F56C-482B-BE2F-5DFBD4AC41BC}" dt="2025-04-28T07:17:48.844" v="347" actId="1076"/>
          <ac:spMkLst>
            <pc:docMk/>
            <pc:sldMk cId="2604148392" sldId="3570"/>
            <ac:spMk id="11" creationId="{1893D77C-110D-4DAE-F7E3-024D96B946A9}"/>
          </ac:spMkLst>
        </pc:spChg>
      </pc:sldChg>
      <pc:sldChg chg="modSp mod">
        <pc:chgData name="Tracey Bell (Swansea Bay UHB - Digital Services)" userId="fba55820-aef3-4bcb-93c2-6d442cefedae" providerId="ADAL" clId="{99B88407-F56C-482B-BE2F-5DFBD4AC41BC}" dt="2025-04-30T15:48:39.094" v="425" actId="1076"/>
        <pc:sldMkLst>
          <pc:docMk/>
          <pc:sldMk cId="979201351" sldId="3604"/>
        </pc:sldMkLst>
        <pc:spChg chg="mod">
          <ac:chgData name="Tracey Bell (Swansea Bay UHB - Digital Services)" userId="fba55820-aef3-4bcb-93c2-6d442cefedae" providerId="ADAL" clId="{99B88407-F56C-482B-BE2F-5DFBD4AC41BC}" dt="2025-04-30T15:40:23.127" v="396" actId="313"/>
          <ac:spMkLst>
            <pc:docMk/>
            <pc:sldMk cId="979201351" sldId="3604"/>
            <ac:spMk id="2" creationId="{3340FEE8-3CE5-537B-F268-714865FABB72}"/>
          </ac:spMkLst>
        </pc:spChg>
        <pc:spChg chg="mod">
          <ac:chgData name="Tracey Bell (Swansea Bay UHB - Digital Services)" userId="fba55820-aef3-4bcb-93c2-6d442cefedae" providerId="ADAL" clId="{99B88407-F56C-482B-BE2F-5DFBD4AC41BC}" dt="2025-04-30T15:48:39.094" v="425" actId="1076"/>
          <ac:spMkLst>
            <pc:docMk/>
            <pc:sldMk cId="979201351" sldId="3604"/>
            <ac:spMk id="4" creationId="{687BD1B3-ECB9-2E3E-7075-7D4D1ED2ABF0}"/>
          </ac:spMkLst>
        </pc:spChg>
      </pc:sldChg>
      <pc:sldChg chg="modSp mod">
        <pc:chgData name="Tracey Bell (Swansea Bay UHB - Digital Services)" userId="fba55820-aef3-4bcb-93c2-6d442cefedae" providerId="ADAL" clId="{99B88407-F56C-482B-BE2F-5DFBD4AC41BC}" dt="2025-04-17T10:27:24.182" v="317" actId="20577"/>
        <pc:sldMkLst>
          <pc:docMk/>
          <pc:sldMk cId="3413825196" sldId="3611"/>
        </pc:sldMkLst>
      </pc:sldChg>
      <pc:sldChg chg="modSp mod">
        <pc:chgData name="Tracey Bell (Swansea Bay UHB - Digital Services)" userId="fba55820-aef3-4bcb-93c2-6d442cefedae" providerId="ADAL" clId="{99B88407-F56C-482B-BE2F-5DFBD4AC41BC}" dt="2025-04-17T09:49:26.225" v="311" actId="20577"/>
        <pc:sldMkLst>
          <pc:docMk/>
          <pc:sldMk cId="2291552189" sldId="3612"/>
        </pc:sldMkLst>
      </pc:sldChg>
      <pc:sldChg chg="modSp mod">
        <pc:chgData name="Tracey Bell (Swansea Bay UHB - Digital Services)" userId="fba55820-aef3-4bcb-93c2-6d442cefedae" providerId="ADAL" clId="{99B88407-F56C-482B-BE2F-5DFBD4AC41BC}" dt="2025-04-17T10:06:04.937" v="314" actId="20577"/>
        <pc:sldMkLst>
          <pc:docMk/>
          <pc:sldMk cId="191941102" sldId="3613"/>
        </pc:sldMkLst>
      </pc:sldChg>
      <pc:sldChg chg="modSp mod">
        <pc:chgData name="Tracey Bell (Swansea Bay UHB - Digital Services)" userId="fba55820-aef3-4bcb-93c2-6d442cefedae" providerId="ADAL" clId="{99B88407-F56C-482B-BE2F-5DFBD4AC41BC}" dt="2025-04-30T15:40:30.078" v="399" actId="313"/>
        <pc:sldMkLst>
          <pc:docMk/>
          <pc:sldMk cId="1882437693" sldId="3614"/>
        </pc:sldMkLst>
        <pc:spChg chg="mod">
          <ac:chgData name="Tracey Bell (Swansea Bay UHB - Digital Services)" userId="fba55820-aef3-4bcb-93c2-6d442cefedae" providerId="ADAL" clId="{99B88407-F56C-482B-BE2F-5DFBD4AC41BC}" dt="2025-04-30T15:40:28.707" v="398" actId="313"/>
          <ac:spMkLst>
            <pc:docMk/>
            <pc:sldMk cId="1882437693" sldId="3614"/>
            <ac:spMk id="4" creationId="{B2615CD3-56C7-CDEA-7706-90F320577A07}"/>
          </ac:spMkLst>
        </pc:spChg>
        <pc:spChg chg="mod">
          <ac:chgData name="Tracey Bell (Swansea Bay UHB - Digital Services)" userId="fba55820-aef3-4bcb-93c2-6d442cefedae" providerId="ADAL" clId="{99B88407-F56C-482B-BE2F-5DFBD4AC41BC}" dt="2025-04-30T15:40:27.293" v="397" actId="313"/>
          <ac:spMkLst>
            <pc:docMk/>
            <pc:sldMk cId="1882437693" sldId="3614"/>
            <ac:spMk id="5" creationId="{477A587B-7B3E-B50D-2D62-50A3F3E3F34D}"/>
          </ac:spMkLst>
        </pc:spChg>
        <pc:spChg chg="mod">
          <ac:chgData name="Tracey Bell (Swansea Bay UHB - Digital Services)" userId="fba55820-aef3-4bcb-93c2-6d442cefedae" providerId="ADAL" clId="{99B88407-F56C-482B-BE2F-5DFBD4AC41BC}" dt="2025-04-28T12:14:18.735" v="360" actId="2711"/>
          <ac:spMkLst>
            <pc:docMk/>
            <pc:sldMk cId="1882437693" sldId="3614"/>
            <ac:spMk id="16" creationId="{970C3F26-EEF0-53EB-6DB0-A82D006CE7D8}"/>
          </ac:spMkLst>
        </pc:spChg>
        <pc:spChg chg="mod">
          <ac:chgData name="Tracey Bell (Swansea Bay UHB - Digital Services)" userId="fba55820-aef3-4bcb-93c2-6d442cefedae" providerId="ADAL" clId="{99B88407-F56C-482B-BE2F-5DFBD4AC41BC}" dt="2025-04-30T15:40:30.078" v="399" actId="313"/>
          <ac:spMkLst>
            <pc:docMk/>
            <pc:sldMk cId="1882437693" sldId="3614"/>
            <ac:spMk id="17" creationId="{781CDAB9-F23C-F609-8949-70EDCFF269EC}"/>
          </ac:spMkLst>
        </pc:spChg>
        <pc:spChg chg="mod">
          <ac:chgData name="Tracey Bell (Swansea Bay UHB - Digital Services)" userId="fba55820-aef3-4bcb-93c2-6d442cefedae" providerId="ADAL" clId="{99B88407-F56C-482B-BE2F-5DFBD4AC41BC}" dt="2025-04-28T12:14:25.752" v="362" actId="2711"/>
          <ac:spMkLst>
            <pc:docMk/>
            <pc:sldMk cId="1882437693" sldId="3614"/>
            <ac:spMk id="18" creationId="{0403F7E8-F35C-5B87-D437-B1C3BE1BA656}"/>
          </ac:spMkLst>
        </pc:spChg>
      </pc:sldChg>
      <pc:sldChg chg="modSp mod">
        <pc:chgData name="Tracey Bell (Swansea Bay UHB - Digital Services)" userId="fba55820-aef3-4bcb-93c2-6d442cefedae" providerId="ADAL" clId="{99B88407-F56C-482B-BE2F-5DFBD4AC41BC}" dt="2025-04-30T15:40:34.331" v="403" actId="313"/>
        <pc:sldMkLst>
          <pc:docMk/>
          <pc:sldMk cId="337851821" sldId="3615"/>
        </pc:sldMkLst>
        <pc:spChg chg="mod">
          <ac:chgData name="Tracey Bell (Swansea Bay UHB - Digital Services)" userId="fba55820-aef3-4bcb-93c2-6d442cefedae" providerId="ADAL" clId="{99B88407-F56C-482B-BE2F-5DFBD4AC41BC}" dt="2025-04-30T15:40:31.259" v="400" actId="313"/>
          <ac:spMkLst>
            <pc:docMk/>
            <pc:sldMk cId="337851821" sldId="3615"/>
            <ac:spMk id="2" creationId="{AD5677EE-D337-A42F-8741-DD7BAE7FA196}"/>
          </ac:spMkLst>
        </pc:spChg>
        <pc:spChg chg="mod">
          <ac:chgData name="Tracey Bell (Swansea Bay UHB - Digital Services)" userId="fba55820-aef3-4bcb-93c2-6d442cefedae" providerId="ADAL" clId="{99B88407-F56C-482B-BE2F-5DFBD4AC41BC}" dt="2025-04-30T15:40:32.267" v="401" actId="313"/>
          <ac:spMkLst>
            <pc:docMk/>
            <pc:sldMk cId="337851821" sldId="3615"/>
            <ac:spMk id="5" creationId="{63CB807C-BD29-925B-2A57-A9C265E469B7}"/>
          </ac:spMkLst>
        </pc:spChg>
        <pc:spChg chg="mod">
          <ac:chgData name="Tracey Bell (Swansea Bay UHB - Digital Services)" userId="fba55820-aef3-4bcb-93c2-6d442cefedae" providerId="ADAL" clId="{99B88407-F56C-482B-BE2F-5DFBD4AC41BC}" dt="2025-04-30T15:40:33.380" v="402" actId="313"/>
          <ac:spMkLst>
            <pc:docMk/>
            <pc:sldMk cId="337851821" sldId="3615"/>
            <ac:spMk id="22" creationId="{0F297421-6374-7E9E-3D23-160547DEB12C}"/>
          </ac:spMkLst>
        </pc:spChg>
        <pc:spChg chg="mod">
          <ac:chgData name="Tracey Bell (Swansea Bay UHB - Digital Services)" userId="fba55820-aef3-4bcb-93c2-6d442cefedae" providerId="ADAL" clId="{99B88407-F56C-482B-BE2F-5DFBD4AC41BC}" dt="2025-04-30T15:40:34.331" v="403" actId="313"/>
          <ac:spMkLst>
            <pc:docMk/>
            <pc:sldMk cId="337851821" sldId="3615"/>
            <ac:spMk id="29" creationId="{E10DAF6E-7774-1731-A9C0-22C391F825E6}"/>
          </ac:spMkLst>
        </pc:spChg>
      </pc:sldChg>
      <pc:sldChg chg="modSp mod">
        <pc:chgData name="Tracey Bell (Swansea Bay UHB - Digital Services)" userId="fba55820-aef3-4bcb-93c2-6d442cefedae" providerId="ADAL" clId="{99B88407-F56C-482B-BE2F-5DFBD4AC41BC}" dt="2025-04-30T15:40:45.203" v="407" actId="313"/>
        <pc:sldMkLst>
          <pc:docMk/>
          <pc:sldMk cId="3138196794" sldId="3616"/>
        </pc:sldMkLst>
        <pc:spChg chg="mod">
          <ac:chgData name="Tracey Bell (Swansea Bay UHB - Digital Services)" userId="fba55820-aef3-4bcb-93c2-6d442cefedae" providerId="ADAL" clId="{99B88407-F56C-482B-BE2F-5DFBD4AC41BC}" dt="2025-04-30T15:40:37.647" v="404" actId="313"/>
          <ac:spMkLst>
            <pc:docMk/>
            <pc:sldMk cId="3138196794" sldId="3616"/>
            <ac:spMk id="4" creationId="{A1EC3745-1239-0C9F-272C-EB4BAF98D93A}"/>
          </ac:spMkLst>
        </pc:spChg>
        <pc:spChg chg="mod">
          <ac:chgData name="Tracey Bell (Swansea Bay UHB - Digital Services)" userId="fba55820-aef3-4bcb-93c2-6d442cefedae" providerId="ADAL" clId="{99B88407-F56C-482B-BE2F-5DFBD4AC41BC}" dt="2025-04-30T15:40:38.864" v="405" actId="313"/>
          <ac:spMkLst>
            <pc:docMk/>
            <pc:sldMk cId="3138196794" sldId="3616"/>
            <ac:spMk id="11" creationId="{4567CE59-B801-AA98-BFB7-761F4AEDB485}"/>
          </ac:spMkLst>
        </pc:spChg>
        <pc:spChg chg="mod">
          <ac:chgData name="Tracey Bell (Swansea Bay UHB - Digital Services)" userId="fba55820-aef3-4bcb-93c2-6d442cefedae" providerId="ADAL" clId="{99B88407-F56C-482B-BE2F-5DFBD4AC41BC}" dt="2025-04-30T15:40:41.865" v="406" actId="313"/>
          <ac:spMkLst>
            <pc:docMk/>
            <pc:sldMk cId="3138196794" sldId="3616"/>
            <ac:spMk id="20" creationId="{B82334A3-9BEC-E66F-5855-E28FDCB5E0A0}"/>
          </ac:spMkLst>
        </pc:spChg>
        <pc:spChg chg="mod">
          <ac:chgData name="Tracey Bell (Swansea Bay UHB - Digital Services)" userId="fba55820-aef3-4bcb-93c2-6d442cefedae" providerId="ADAL" clId="{99B88407-F56C-482B-BE2F-5DFBD4AC41BC}" dt="2025-04-30T15:40:45.203" v="407" actId="313"/>
          <ac:spMkLst>
            <pc:docMk/>
            <pc:sldMk cId="3138196794" sldId="3616"/>
            <ac:spMk id="29" creationId="{0F34F7F2-4F51-620B-24E9-CC430807DF11}"/>
          </ac:spMkLst>
        </pc:spChg>
      </pc:sldChg>
      <pc:sldChg chg="modSp mod">
        <pc:chgData name="Tracey Bell (Swansea Bay UHB - Digital Services)" userId="fba55820-aef3-4bcb-93c2-6d442cefedae" providerId="ADAL" clId="{99B88407-F56C-482B-BE2F-5DFBD4AC41BC}" dt="2025-04-30T15:40:55.684" v="410" actId="313"/>
        <pc:sldMkLst>
          <pc:docMk/>
          <pc:sldMk cId="876012503" sldId="3617"/>
        </pc:sldMkLst>
        <pc:spChg chg="mod">
          <ac:chgData name="Tracey Bell (Swansea Bay UHB - Digital Services)" userId="fba55820-aef3-4bcb-93c2-6d442cefedae" providerId="ADAL" clId="{99B88407-F56C-482B-BE2F-5DFBD4AC41BC}" dt="2025-04-30T15:40:48.204" v="408" actId="313"/>
          <ac:spMkLst>
            <pc:docMk/>
            <pc:sldMk cId="876012503" sldId="3617"/>
            <ac:spMk id="4" creationId="{A46B78F3-F62F-6C8B-DD95-E822A6325A7F}"/>
          </ac:spMkLst>
        </pc:spChg>
        <pc:spChg chg="mod">
          <ac:chgData name="Tracey Bell (Swansea Bay UHB - Digital Services)" userId="fba55820-aef3-4bcb-93c2-6d442cefedae" providerId="ADAL" clId="{99B88407-F56C-482B-BE2F-5DFBD4AC41BC}" dt="2025-04-30T15:40:49.846" v="409" actId="313"/>
          <ac:spMkLst>
            <pc:docMk/>
            <pc:sldMk cId="876012503" sldId="3617"/>
            <ac:spMk id="15" creationId="{1A435D3F-CF16-0C25-395E-50F430F57A5E}"/>
          </ac:spMkLst>
        </pc:spChg>
        <pc:spChg chg="mod">
          <ac:chgData name="Tracey Bell (Swansea Bay UHB - Digital Services)" userId="fba55820-aef3-4bcb-93c2-6d442cefedae" providerId="ADAL" clId="{99B88407-F56C-482B-BE2F-5DFBD4AC41BC}" dt="2025-04-30T15:40:55.684" v="410" actId="313"/>
          <ac:spMkLst>
            <pc:docMk/>
            <pc:sldMk cId="876012503" sldId="3617"/>
            <ac:spMk id="53" creationId="{FAD8BCD1-418F-E67D-201D-7783494CA5D4}"/>
          </ac:spMkLst>
        </pc:spChg>
      </pc:sldChg>
      <pc:sldChg chg="modSp mod">
        <pc:chgData name="Tracey Bell (Swansea Bay UHB - Digital Services)" userId="fba55820-aef3-4bcb-93c2-6d442cefedae" providerId="ADAL" clId="{99B88407-F56C-482B-BE2F-5DFBD4AC41BC}" dt="2025-04-30T15:49:58.569" v="436" actId="14100"/>
        <pc:sldMkLst>
          <pc:docMk/>
          <pc:sldMk cId="2894267458" sldId="3618"/>
        </pc:sldMkLst>
        <pc:spChg chg="mod">
          <ac:chgData name="Tracey Bell (Swansea Bay UHB - Digital Services)" userId="fba55820-aef3-4bcb-93c2-6d442cefedae" providerId="ADAL" clId="{99B88407-F56C-482B-BE2F-5DFBD4AC41BC}" dt="2025-04-30T15:40:57.432" v="411" actId="313"/>
          <ac:spMkLst>
            <pc:docMk/>
            <pc:sldMk cId="2894267458" sldId="3618"/>
            <ac:spMk id="2" creationId="{0BAE3924-8EAD-A35E-FC0E-B7EB40842D4C}"/>
          </ac:spMkLst>
        </pc:spChg>
        <pc:spChg chg="mod">
          <ac:chgData name="Tracey Bell (Swansea Bay UHB - Digital Services)" userId="fba55820-aef3-4bcb-93c2-6d442cefedae" providerId="ADAL" clId="{99B88407-F56C-482B-BE2F-5DFBD4AC41BC}" dt="2025-04-30T15:49:58.569" v="436" actId="14100"/>
          <ac:spMkLst>
            <pc:docMk/>
            <pc:sldMk cId="2894267458" sldId="3618"/>
            <ac:spMk id="9" creationId="{A6DABC65-922C-2A64-6647-6227C1C47D24}"/>
          </ac:spMkLst>
        </pc:spChg>
        <pc:graphicFrameChg chg="mod modGraphic">
          <ac:chgData name="Tracey Bell (Swansea Bay UHB - Digital Services)" userId="fba55820-aef3-4bcb-93c2-6d442cefedae" providerId="ADAL" clId="{99B88407-F56C-482B-BE2F-5DFBD4AC41BC}" dt="2025-04-30T15:49:35.034" v="433" actId="1076"/>
          <ac:graphicFrameMkLst>
            <pc:docMk/>
            <pc:sldMk cId="2894267458" sldId="3618"/>
            <ac:graphicFrameMk id="10" creationId="{7A66C0F8-AB93-5A7D-0808-CA379BE42E81}"/>
          </ac:graphicFrameMkLst>
        </pc:graphicFrameChg>
      </pc:sldChg>
      <pc:sldChg chg="modSp mod">
        <pc:chgData name="Tracey Bell (Swansea Bay UHB - Digital Services)" userId="fba55820-aef3-4bcb-93c2-6d442cefedae" providerId="ADAL" clId="{99B88407-F56C-482B-BE2F-5DFBD4AC41BC}" dt="2025-04-30T15:49:51.866" v="435" actId="14100"/>
        <pc:sldMkLst>
          <pc:docMk/>
          <pc:sldMk cId="3037152870" sldId="3619"/>
        </pc:sldMkLst>
        <pc:spChg chg="mod">
          <ac:chgData name="Tracey Bell (Swansea Bay UHB - Digital Services)" userId="fba55820-aef3-4bcb-93c2-6d442cefedae" providerId="ADAL" clId="{99B88407-F56C-482B-BE2F-5DFBD4AC41BC}" dt="2025-04-30T15:41:07.371" v="419" actId="313"/>
          <ac:spMkLst>
            <pc:docMk/>
            <pc:sldMk cId="3037152870" sldId="3619"/>
            <ac:spMk id="6" creationId="{2171312A-3104-3E58-142C-0CE3963E4511}"/>
          </ac:spMkLst>
        </pc:spChg>
        <pc:spChg chg="mod">
          <ac:chgData name="Tracey Bell (Swansea Bay UHB - Digital Services)" userId="fba55820-aef3-4bcb-93c2-6d442cefedae" providerId="ADAL" clId="{99B88407-F56C-482B-BE2F-5DFBD4AC41BC}" dt="2025-04-30T15:49:51.866" v="435" actId="14100"/>
          <ac:spMkLst>
            <pc:docMk/>
            <pc:sldMk cId="3037152870" sldId="3619"/>
            <ac:spMk id="13" creationId="{2DDACBA6-FD60-284A-09AA-7ADB35F1581D}"/>
          </ac:spMkLst>
        </pc:spChg>
        <pc:graphicFrameChg chg="modGraphic">
          <ac:chgData name="Tracey Bell (Swansea Bay UHB - Digital Services)" userId="fba55820-aef3-4bcb-93c2-6d442cefedae" providerId="ADAL" clId="{99B88407-F56C-482B-BE2F-5DFBD4AC41BC}" dt="2025-04-30T15:41:04.528" v="418" actId="313"/>
          <ac:graphicFrameMkLst>
            <pc:docMk/>
            <pc:sldMk cId="3037152870" sldId="3619"/>
            <ac:graphicFrameMk id="4" creationId="{B70E9131-021A-7DDA-B2FB-6E05651609C6}"/>
          </ac:graphicFrameMkLst>
        </pc:graphicFrameChg>
      </pc:sldChg>
      <pc:sldChg chg="modSp mod">
        <pc:chgData name="Tracey Bell (Swansea Bay UHB - Digital Services)" userId="fba55820-aef3-4bcb-93c2-6d442cefedae" providerId="ADAL" clId="{99B88407-F56C-482B-BE2F-5DFBD4AC41BC}" dt="2025-04-30T15:50:08.495" v="438" actId="14100"/>
        <pc:sldMkLst>
          <pc:docMk/>
          <pc:sldMk cId="960494599" sldId="3620"/>
        </pc:sldMkLst>
        <pc:spChg chg="mod">
          <ac:chgData name="Tracey Bell (Swansea Bay UHB - Digital Services)" userId="fba55820-aef3-4bcb-93c2-6d442cefedae" providerId="ADAL" clId="{99B88407-F56C-482B-BE2F-5DFBD4AC41BC}" dt="2025-04-30T15:41:08.403" v="420" actId="313"/>
          <ac:spMkLst>
            <pc:docMk/>
            <pc:sldMk cId="960494599" sldId="3620"/>
            <ac:spMk id="5" creationId="{F7D59D97-976D-B7BF-155C-220CFA0B813C}"/>
          </ac:spMkLst>
        </pc:spChg>
        <pc:spChg chg="mod">
          <ac:chgData name="Tracey Bell (Swansea Bay UHB - Digital Services)" userId="fba55820-aef3-4bcb-93c2-6d442cefedae" providerId="ADAL" clId="{99B88407-F56C-482B-BE2F-5DFBD4AC41BC}" dt="2025-04-30T15:50:08.495" v="438" actId="14100"/>
          <ac:spMkLst>
            <pc:docMk/>
            <pc:sldMk cId="960494599" sldId="3620"/>
            <ac:spMk id="12" creationId="{C2D459DD-62FC-46C1-01CE-9564E3FB1AB5}"/>
          </ac:spMkLst>
        </pc:spChg>
        <pc:graphicFrameChg chg="modGraphic">
          <ac:chgData name="Tracey Bell (Swansea Bay UHB - Digital Services)" userId="fba55820-aef3-4bcb-93c2-6d442cefedae" providerId="ADAL" clId="{99B88407-F56C-482B-BE2F-5DFBD4AC41BC}" dt="2025-04-30T15:41:12.548" v="423" actId="313"/>
          <ac:graphicFrameMkLst>
            <pc:docMk/>
            <pc:sldMk cId="960494599" sldId="3620"/>
            <ac:graphicFrameMk id="16" creationId="{E39A78DA-DC3A-5801-DE01-E5106C31B6B7}"/>
          </ac:graphicFrameMkLst>
        </pc:graphicFrameChg>
      </pc:sldChg>
      <pc:sldChg chg="modSp mod">
        <pc:chgData name="Tracey Bell (Swansea Bay UHB - Digital Services)" userId="fba55820-aef3-4bcb-93c2-6d442cefedae" providerId="ADAL" clId="{99B88407-F56C-482B-BE2F-5DFBD4AC41BC}" dt="2025-04-30T15:39:42.832" v="384" actId="313"/>
        <pc:sldMkLst>
          <pc:docMk/>
          <pc:sldMk cId="2071241974" sldId="3621"/>
        </pc:sldMkLst>
        <pc:spChg chg="mod">
          <ac:chgData name="Tracey Bell (Swansea Bay UHB - Digital Services)" userId="fba55820-aef3-4bcb-93c2-6d442cefedae" providerId="ADAL" clId="{99B88407-F56C-482B-BE2F-5DFBD4AC41BC}" dt="2025-04-30T15:39:18.992" v="382" actId="20577"/>
          <ac:spMkLst>
            <pc:docMk/>
            <pc:sldMk cId="2071241974" sldId="3621"/>
            <ac:spMk id="4" creationId="{87DEC600-E000-8364-E168-DB8BCDF0B41C}"/>
          </ac:spMkLst>
        </pc:spChg>
        <pc:graphicFrameChg chg="modGraphic">
          <ac:chgData name="Tracey Bell (Swansea Bay UHB - Digital Services)" userId="fba55820-aef3-4bcb-93c2-6d442cefedae" providerId="ADAL" clId="{99B88407-F56C-482B-BE2F-5DFBD4AC41BC}" dt="2025-04-30T15:39:42.832" v="384" actId="313"/>
          <ac:graphicFrameMkLst>
            <pc:docMk/>
            <pc:sldMk cId="2071241974" sldId="3621"/>
            <ac:graphicFrameMk id="23" creationId="{2B0B78DE-19DF-D368-C05A-424C7E8B2DC2}"/>
          </ac:graphicFrameMkLst>
        </pc:graphicFrameChg>
      </pc:sldChg>
    </pc:docChg>
  </pc:docChgLst>
  <pc:docChgLst>
    <pc:chgData name="Kirsty Joseph (Swansea Bay UHB - Digital)" userId="fa9e01d8-fa76-4d83-a76c-b4957a198d87" providerId="ADAL" clId="{E8078C6D-2289-4339-AE86-1EE9C19A1805}"/>
    <pc:docChg chg="undo redo custSel addSld delSld modSld addMainMaster delMainMaster modMainMaster">
      <pc:chgData name="Kirsty Joseph (Swansea Bay UHB - Digital)" userId="fa9e01d8-fa76-4d83-a76c-b4957a198d87" providerId="ADAL" clId="{E8078C6D-2289-4339-AE86-1EE9C19A1805}" dt="2025-04-24T11:42:33.431" v="579" actId="2696"/>
      <pc:docMkLst>
        <pc:docMk/>
      </pc:docMkLst>
      <pc:sldChg chg="modSp mod modClrScheme chgLayout">
        <pc:chgData name="Kirsty Joseph (Swansea Bay UHB - Digital)" userId="fa9e01d8-fa76-4d83-a76c-b4957a198d87" providerId="ADAL" clId="{E8078C6D-2289-4339-AE86-1EE9C19A1805}" dt="2025-04-24T09:51:15.334" v="24" actId="1076"/>
        <pc:sldMkLst>
          <pc:docMk/>
          <pc:sldMk cId="2681142126" sldId="256"/>
        </pc:sldMkLst>
        <pc:spChg chg="mod ord">
          <ac:chgData name="Kirsty Joseph (Swansea Bay UHB - Digital)" userId="fa9e01d8-fa76-4d83-a76c-b4957a198d87" providerId="ADAL" clId="{E8078C6D-2289-4339-AE86-1EE9C19A1805}" dt="2025-04-24T09:51:01.493" v="23" actId="1076"/>
          <ac:spMkLst>
            <pc:docMk/>
            <pc:sldMk cId="2681142126" sldId="256"/>
            <ac:spMk id="2" creationId="{7C944217-F850-4244-A5A8-B06EAE72AA56}"/>
          </ac:spMkLst>
        </pc:spChg>
        <pc:spChg chg="mod ord">
          <ac:chgData name="Kirsty Joseph (Swansea Bay UHB - Digital)" userId="fa9e01d8-fa76-4d83-a76c-b4957a198d87" providerId="ADAL" clId="{E8078C6D-2289-4339-AE86-1EE9C19A1805}" dt="2025-04-24T09:51:15.334" v="24" actId="1076"/>
          <ac:spMkLst>
            <pc:docMk/>
            <pc:sldMk cId="2681142126" sldId="256"/>
            <ac:spMk id="3" creationId="{CF736D96-22D9-4155-A03E-62EAAB633FE3}"/>
          </ac:spMkLst>
        </pc:spChg>
      </pc:sldChg>
      <pc:sldChg chg="addSp delSp modSp mod modClrScheme chgLayout">
        <pc:chgData name="Kirsty Joseph (Swansea Bay UHB - Digital)" userId="fa9e01d8-fa76-4d83-a76c-b4957a198d87" providerId="ADAL" clId="{E8078C6D-2289-4339-AE86-1EE9C19A1805}" dt="2025-04-24T10:14:26.999" v="123" actId="14100"/>
        <pc:sldMkLst>
          <pc:docMk/>
          <pc:sldMk cId="4130647605" sldId="3449"/>
        </pc:sldMkLst>
        <pc:spChg chg="mod ord">
          <ac:chgData name="Kirsty Joseph (Swansea Bay UHB - Digital)" userId="fa9e01d8-fa76-4d83-a76c-b4957a198d87" providerId="ADAL" clId="{E8078C6D-2289-4339-AE86-1EE9C19A1805}" dt="2025-04-24T09:54:45.389" v="56" actId="207"/>
          <ac:spMkLst>
            <pc:docMk/>
            <pc:sldMk cId="4130647605" sldId="3449"/>
            <ac:spMk id="3" creationId="{317C6DA0-6DE7-C139-72C8-8D5EF1508916}"/>
          </ac:spMkLst>
        </pc:spChg>
        <pc:spChg chg="add mod ord">
          <ac:chgData name="Kirsty Joseph (Swansea Bay UHB - Digital)" userId="fa9e01d8-fa76-4d83-a76c-b4957a198d87" providerId="ADAL" clId="{E8078C6D-2289-4339-AE86-1EE9C19A1805}" dt="2025-04-24T10:14:26.999" v="123" actId="14100"/>
          <ac:spMkLst>
            <pc:docMk/>
            <pc:sldMk cId="4130647605" sldId="3449"/>
            <ac:spMk id="8" creationId="{EAA30B3C-CF7C-4BC2-50AA-7BD85A986717}"/>
          </ac:spMkLst>
        </pc:spChg>
        <pc:graphicFrameChg chg="mod modGraphic">
          <ac:chgData name="Kirsty Joseph (Swansea Bay UHB - Digital)" userId="fa9e01d8-fa76-4d83-a76c-b4957a198d87" providerId="ADAL" clId="{E8078C6D-2289-4339-AE86-1EE9C19A1805}" dt="2025-04-24T09:55:08.707" v="58" actId="14100"/>
          <ac:graphicFrameMkLst>
            <pc:docMk/>
            <pc:sldMk cId="4130647605" sldId="3449"/>
            <ac:graphicFrameMk id="7" creationId="{E4A1D944-3A29-9519-9FE1-7124161D8E30}"/>
          </ac:graphicFrameMkLst>
        </pc:graphicFrameChg>
        <pc:picChg chg="mod">
          <ac:chgData name="Kirsty Joseph (Swansea Bay UHB - Digital)" userId="fa9e01d8-fa76-4d83-a76c-b4957a198d87" providerId="ADAL" clId="{E8078C6D-2289-4339-AE86-1EE9C19A1805}" dt="2025-04-24T09:55:12.108" v="59" actId="14100"/>
          <ac:picMkLst>
            <pc:docMk/>
            <pc:sldMk cId="4130647605" sldId="3449"/>
            <ac:picMk id="1026" creationId="{18A30B24-D63A-4479-30AC-3D2BB3B80D62}"/>
          </ac:picMkLst>
        </pc:picChg>
      </pc:sldChg>
      <pc:sldChg chg="addSp delSp modSp mod modClrScheme chgLayout">
        <pc:chgData name="Kirsty Joseph (Swansea Bay UHB - Digital)" userId="fa9e01d8-fa76-4d83-a76c-b4957a198d87" providerId="ADAL" clId="{E8078C6D-2289-4339-AE86-1EE9C19A1805}" dt="2025-04-24T09:56:54.473" v="113" actId="14100"/>
        <pc:sldMkLst>
          <pc:docMk/>
          <pc:sldMk cId="2604148392" sldId="3570"/>
        </pc:sldMkLst>
        <pc:spChg chg="add mod ord">
          <ac:chgData name="Kirsty Joseph (Swansea Bay UHB - Digital)" userId="fa9e01d8-fa76-4d83-a76c-b4957a198d87" providerId="ADAL" clId="{E8078C6D-2289-4339-AE86-1EE9C19A1805}" dt="2025-04-24T09:56:18.368" v="108" actId="14100"/>
          <ac:spMkLst>
            <pc:docMk/>
            <pc:sldMk cId="2604148392" sldId="3570"/>
            <ac:spMk id="2" creationId="{651EA4E0-C832-DA08-C2BD-781FCA9B1327}"/>
          </ac:spMkLst>
        </pc:spChg>
        <pc:spChg chg="mod ord">
          <ac:chgData name="Kirsty Joseph (Swansea Bay UHB - Digital)" userId="fa9e01d8-fa76-4d83-a76c-b4957a198d87" providerId="ADAL" clId="{E8078C6D-2289-4339-AE86-1EE9C19A1805}" dt="2025-04-24T09:55:37.579" v="60" actId="700"/>
          <ac:spMkLst>
            <pc:docMk/>
            <pc:sldMk cId="2604148392" sldId="3570"/>
            <ac:spMk id="4" creationId="{B5F83E17-BEC7-0320-CEF7-85AC3A68B345}"/>
          </ac:spMkLst>
        </pc:spChg>
        <pc:spChg chg="mod">
          <ac:chgData name="Kirsty Joseph (Swansea Bay UHB - Digital)" userId="fa9e01d8-fa76-4d83-a76c-b4957a198d87" providerId="ADAL" clId="{E8078C6D-2289-4339-AE86-1EE9C19A1805}" dt="2025-04-24T09:56:54.473" v="113" actId="14100"/>
          <ac:spMkLst>
            <pc:docMk/>
            <pc:sldMk cId="2604148392" sldId="3570"/>
            <ac:spMk id="8" creationId="{80859F3E-758D-F1F4-87A6-252782DC7159}"/>
          </ac:spMkLst>
        </pc:spChg>
        <pc:spChg chg="mod">
          <ac:chgData name="Kirsty Joseph (Swansea Bay UHB - Digital)" userId="fa9e01d8-fa76-4d83-a76c-b4957a198d87" providerId="ADAL" clId="{E8078C6D-2289-4339-AE86-1EE9C19A1805}" dt="2025-04-24T09:56:31.730" v="110" actId="1076"/>
          <ac:spMkLst>
            <pc:docMk/>
            <pc:sldMk cId="2604148392" sldId="3570"/>
            <ac:spMk id="11" creationId="{1893D77C-110D-4DAE-F7E3-024D96B946A9}"/>
          </ac:spMkLst>
        </pc:spChg>
      </pc:sldChg>
      <pc:sldChg chg="addSp delSp modSp mod modClrScheme chgLayout">
        <pc:chgData name="Kirsty Joseph (Swansea Bay UHB - Digital)" userId="fa9e01d8-fa76-4d83-a76c-b4957a198d87" providerId="ADAL" clId="{E8078C6D-2289-4339-AE86-1EE9C19A1805}" dt="2025-04-24T10:37:40.289" v="186" actId="207"/>
        <pc:sldMkLst>
          <pc:docMk/>
          <pc:sldMk cId="979201351" sldId="3604"/>
        </pc:sldMkLst>
        <pc:spChg chg="mod ord">
          <ac:chgData name="Kirsty Joseph (Swansea Bay UHB - Digital)" userId="fa9e01d8-fa76-4d83-a76c-b4957a198d87" providerId="ADAL" clId="{E8078C6D-2289-4339-AE86-1EE9C19A1805}" dt="2025-04-24T10:15:05.998" v="129" actId="1076"/>
          <ac:spMkLst>
            <pc:docMk/>
            <pc:sldMk cId="979201351" sldId="3604"/>
            <ac:spMk id="4" creationId="{687BD1B3-ECB9-2E3E-7075-7D4D1ED2ABF0}"/>
          </ac:spMkLst>
        </pc:spChg>
        <pc:spChg chg="add mod ord">
          <ac:chgData name="Kirsty Joseph (Swansea Bay UHB - Digital)" userId="fa9e01d8-fa76-4d83-a76c-b4957a198d87" providerId="ADAL" clId="{E8078C6D-2289-4339-AE86-1EE9C19A1805}" dt="2025-04-24T10:15:42.425" v="138" actId="14100"/>
          <ac:spMkLst>
            <pc:docMk/>
            <pc:sldMk cId="979201351" sldId="3604"/>
            <ac:spMk id="11" creationId="{E4255D56-6187-41D2-5C47-F4E55C3D8008}"/>
          </ac:spMkLst>
        </pc:spChg>
        <pc:spChg chg="mod">
          <ac:chgData name="Kirsty Joseph (Swansea Bay UHB - Digital)" userId="fa9e01d8-fa76-4d83-a76c-b4957a198d87" providerId="ADAL" clId="{E8078C6D-2289-4339-AE86-1EE9C19A1805}" dt="2025-04-24T10:20:36.185" v="171" actId="14100"/>
          <ac:spMkLst>
            <pc:docMk/>
            <pc:sldMk cId="979201351" sldId="3604"/>
            <ac:spMk id="39" creationId="{95F01039-811A-D5BE-3C09-FCBE626145C0}"/>
          </ac:spMkLst>
        </pc:spChg>
        <pc:spChg chg="mod">
          <ac:chgData name="Kirsty Joseph (Swansea Bay UHB - Digital)" userId="fa9e01d8-fa76-4d83-a76c-b4957a198d87" providerId="ADAL" clId="{E8078C6D-2289-4339-AE86-1EE9C19A1805}" dt="2025-04-24T10:19:55.498" v="158" actId="255"/>
          <ac:spMkLst>
            <pc:docMk/>
            <pc:sldMk cId="979201351" sldId="3604"/>
            <ac:spMk id="41" creationId="{12A49F7A-E1FB-ABFB-171D-F187BA2E2D4E}"/>
          </ac:spMkLst>
        </pc:spChg>
        <pc:spChg chg="mod">
          <ac:chgData name="Kirsty Joseph (Swansea Bay UHB - Digital)" userId="fa9e01d8-fa76-4d83-a76c-b4957a198d87" providerId="ADAL" clId="{E8078C6D-2289-4339-AE86-1EE9C19A1805}" dt="2025-04-24T10:19:58.998" v="159" actId="255"/>
          <ac:spMkLst>
            <pc:docMk/>
            <pc:sldMk cId="979201351" sldId="3604"/>
            <ac:spMk id="42" creationId="{314EF941-2929-16AA-AA39-2A93D1E6B3EE}"/>
          </ac:spMkLst>
        </pc:spChg>
        <pc:spChg chg="mod">
          <ac:chgData name="Kirsty Joseph (Swansea Bay UHB - Digital)" userId="fa9e01d8-fa76-4d83-a76c-b4957a198d87" providerId="ADAL" clId="{E8078C6D-2289-4339-AE86-1EE9C19A1805}" dt="2025-04-24T10:20:02.931" v="160" actId="255"/>
          <ac:spMkLst>
            <pc:docMk/>
            <pc:sldMk cId="979201351" sldId="3604"/>
            <ac:spMk id="43" creationId="{0B775064-DCE6-BC9E-D8D9-E3DAD8450373}"/>
          </ac:spMkLst>
        </pc:spChg>
        <pc:spChg chg="mod">
          <ac:chgData name="Kirsty Joseph (Swansea Bay UHB - Digital)" userId="fa9e01d8-fa76-4d83-a76c-b4957a198d87" providerId="ADAL" clId="{E8078C6D-2289-4339-AE86-1EE9C19A1805}" dt="2025-04-24T10:20:10.926" v="166" actId="255"/>
          <ac:spMkLst>
            <pc:docMk/>
            <pc:sldMk cId="979201351" sldId="3604"/>
            <ac:spMk id="44" creationId="{F11EA8E9-BBB4-DD67-6BF0-2225DF25FF46}"/>
          </ac:spMkLst>
        </pc:spChg>
        <pc:spChg chg="mod">
          <ac:chgData name="Kirsty Joseph (Swansea Bay UHB - Digital)" userId="fa9e01d8-fa76-4d83-a76c-b4957a198d87" providerId="ADAL" clId="{E8078C6D-2289-4339-AE86-1EE9C19A1805}" dt="2025-04-24T10:20:14.027" v="167" actId="255"/>
          <ac:spMkLst>
            <pc:docMk/>
            <pc:sldMk cId="979201351" sldId="3604"/>
            <ac:spMk id="45" creationId="{144097B6-9A5B-410B-E8F6-29EB6A93A970}"/>
          </ac:spMkLst>
        </pc:spChg>
        <pc:spChg chg="mod">
          <ac:chgData name="Kirsty Joseph (Swansea Bay UHB - Digital)" userId="fa9e01d8-fa76-4d83-a76c-b4957a198d87" providerId="ADAL" clId="{E8078C6D-2289-4339-AE86-1EE9C19A1805}" dt="2025-04-24T10:20:18.374" v="168" actId="255"/>
          <ac:spMkLst>
            <pc:docMk/>
            <pc:sldMk cId="979201351" sldId="3604"/>
            <ac:spMk id="46" creationId="{390F3900-3816-DF98-061F-49DC61D6BDCD}"/>
          </ac:spMkLst>
        </pc:spChg>
        <pc:spChg chg="mod">
          <ac:chgData name="Kirsty Joseph (Swansea Bay UHB - Digital)" userId="fa9e01d8-fa76-4d83-a76c-b4957a198d87" providerId="ADAL" clId="{E8078C6D-2289-4339-AE86-1EE9C19A1805}" dt="2025-04-24T10:36:51.654" v="180" actId="207"/>
          <ac:spMkLst>
            <pc:docMk/>
            <pc:sldMk cId="979201351" sldId="3604"/>
            <ac:spMk id="47" creationId="{4E71EEFD-F2D1-DDC4-2BB4-7FCC1DCC7111}"/>
          </ac:spMkLst>
        </pc:spChg>
        <pc:spChg chg="mod">
          <ac:chgData name="Kirsty Joseph (Swansea Bay UHB - Digital)" userId="fa9e01d8-fa76-4d83-a76c-b4957a198d87" providerId="ADAL" clId="{E8078C6D-2289-4339-AE86-1EE9C19A1805}" dt="2025-04-24T10:36:53.921" v="181" actId="207"/>
          <ac:spMkLst>
            <pc:docMk/>
            <pc:sldMk cId="979201351" sldId="3604"/>
            <ac:spMk id="48" creationId="{15FB7A8C-A5E1-872B-5A6C-A0E7172235F5}"/>
          </ac:spMkLst>
        </pc:spChg>
        <pc:spChg chg="mod">
          <ac:chgData name="Kirsty Joseph (Swansea Bay UHB - Digital)" userId="fa9e01d8-fa76-4d83-a76c-b4957a198d87" providerId="ADAL" clId="{E8078C6D-2289-4339-AE86-1EE9C19A1805}" dt="2025-04-24T10:20:20.906" v="169" actId="255"/>
          <ac:spMkLst>
            <pc:docMk/>
            <pc:sldMk cId="979201351" sldId="3604"/>
            <ac:spMk id="49" creationId="{C4BF8DCD-05B5-A0E9-55E4-8465CC40B1DA}"/>
          </ac:spMkLst>
        </pc:spChg>
        <pc:spChg chg="mod">
          <ac:chgData name="Kirsty Joseph (Swansea Bay UHB - Digital)" userId="fa9e01d8-fa76-4d83-a76c-b4957a198d87" providerId="ADAL" clId="{E8078C6D-2289-4339-AE86-1EE9C19A1805}" dt="2025-04-24T10:20:24.222" v="170" actId="255"/>
          <ac:spMkLst>
            <pc:docMk/>
            <pc:sldMk cId="979201351" sldId="3604"/>
            <ac:spMk id="50" creationId="{E8D1F522-F7F5-0131-63D4-E380966835FC}"/>
          </ac:spMkLst>
        </pc:spChg>
        <pc:spChg chg="mod">
          <ac:chgData name="Kirsty Joseph (Swansea Bay UHB - Digital)" userId="fa9e01d8-fa76-4d83-a76c-b4957a198d87" providerId="ADAL" clId="{E8078C6D-2289-4339-AE86-1EE9C19A1805}" dt="2025-04-24T10:35:21.719" v="177" actId="207"/>
          <ac:spMkLst>
            <pc:docMk/>
            <pc:sldMk cId="979201351" sldId="3604"/>
            <ac:spMk id="51" creationId="{4F9CCD0F-28DC-0F99-84B5-226847EF9A8A}"/>
          </ac:spMkLst>
        </pc:spChg>
        <pc:spChg chg="mod">
          <ac:chgData name="Kirsty Joseph (Swansea Bay UHB - Digital)" userId="fa9e01d8-fa76-4d83-a76c-b4957a198d87" providerId="ADAL" clId="{E8078C6D-2289-4339-AE86-1EE9C19A1805}" dt="2025-04-24T10:19:28.121" v="155"/>
          <ac:spMkLst>
            <pc:docMk/>
            <pc:sldMk cId="979201351" sldId="3604"/>
            <ac:spMk id="52" creationId="{D4A8C96F-EF3F-FBBE-37D5-4690CB8A34BB}"/>
          </ac:spMkLst>
        </pc:spChg>
        <pc:spChg chg="mod">
          <ac:chgData name="Kirsty Joseph (Swansea Bay UHB - Digital)" userId="fa9e01d8-fa76-4d83-a76c-b4957a198d87" providerId="ADAL" clId="{E8078C6D-2289-4339-AE86-1EE9C19A1805}" dt="2025-04-24T10:34:42.898" v="176" actId="207"/>
          <ac:spMkLst>
            <pc:docMk/>
            <pc:sldMk cId="979201351" sldId="3604"/>
            <ac:spMk id="53" creationId="{AEAE3513-B23C-70EE-BBD6-015B8A310BB4}"/>
          </ac:spMkLst>
        </pc:spChg>
        <pc:spChg chg="mod">
          <ac:chgData name="Kirsty Joseph (Swansea Bay UHB - Digital)" userId="fa9e01d8-fa76-4d83-a76c-b4957a198d87" providerId="ADAL" clId="{E8078C6D-2289-4339-AE86-1EE9C19A1805}" dt="2025-04-24T10:35:33.755" v="178" actId="207"/>
          <ac:spMkLst>
            <pc:docMk/>
            <pc:sldMk cId="979201351" sldId="3604"/>
            <ac:spMk id="54" creationId="{A56435AA-8893-348D-5D5D-1F2443396C69}"/>
          </ac:spMkLst>
        </pc:spChg>
        <pc:spChg chg="mod">
          <ac:chgData name="Kirsty Joseph (Swansea Bay UHB - Digital)" userId="fa9e01d8-fa76-4d83-a76c-b4957a198d87" providerId="ADAL" clId="{E8078C6D-2289-4339-AE86-1EE9C19A1805}" dt="2025-04-24T10:36:47.613" v="179" actId="207"/>
          <ac:spMkLst>
            <pc:docMk/>
            <pc:sldMk cId="979201351" sldId="3604"/>
            <ac:spMk id="55" creationId="{D1690303-ECAD-8377-0503-8A0C9DDF4C00}"/>
          </ac:spMkLst>
        </pc:spChg>
        <pc:spChg chg="mod">
          <ac:chgData name="Kirsty Joseph (Swansea Bay UHB - Digital)" userId="fa9e01d8-fa76-4d83-a76c-b4957a198d87" providerId="ADAL" clId="{E8078C6D-2289-4339-AE86-1EE9C19A1805}" dt="2025-04-24T10:37:40.289" v="186" actId="207"/>
          <ac:spMkLst>
            <pc:docMk/>
            <pc:sldMk cId="979201351" sldId="3604"/>
            <ac:spMk id="56" creationId="{D67B9616-5ABC-E078-AEC3-A592104B6A31}"/>
          </ac:spMkLst>
        </pc:spChg>
        <pc:grpChg chg="add mod">
          <ac:chgData name="Kirsty Joseph (Swansea Bay UHB - Digital)" userId="fa9e01d8-fa76-4d83-a76c-b4957a198d87" providerId="ADAL" clId="{E8078C6D-2289-4339-AE86-1EE9C19A1805}" dt="2025-04-24T10:37:37.806" v="184" actId="14100"/>
          <ac:grpSpMkLst>
            <pc:docMk/>
            <pc:sldMk cId="979201351" sldId="3604"/>
            <ac:grpSpMk id="38" creationId="{C3F9E21E-2C72-A6E3-2B4F-B0FE835EE298}"/>
          </ac:grpSpMkLst>
        </pc:grpChg>
        <pc:grpChg chg="mod">
          <ac:chgData name="Kirsty Joseph (Swansea Bay UHB - Digital)" userId="fa9e01d8-fa76-4d83-a76c-b4957a198d87" providerId="ADAL" clId="{E8078C6D-2289-4339-AE86-1EE9C19A1805}" dt="2025-04-24T10:19:28.121" v="155"/>
          <ac:grpSpMkLst>
            <pc:docMk/>
            <pc:sldMk cId="979201351" sldId="3604"/>
            <ac:grpSpMk id="40" creationId="{4F14ED8B-34FD-3D5E-2CE8-B4CB76D0165F}"/>
          </ac:grpSpMkLst>
        </pc:grpChg>
      </pc:sldChg>
      <pc:sldChg chg="addSp delSp modSp del mod modClrScheme chgLayout">
        <pc:chgData name="Kirsty Joseph (Swansea Bay UHB - Digital)" userId="fa9e01d8-fa76-4d83-a76c-b4957a198d87" providerId="ADAL" clId="{E8078C6D-2289-4339-AE86-1EE9C19A1805}" dt="2025-04-24T10:42:41.455" v="221" actId="2696"/>
        <pc:sldMkLst>
          <pc:docMk/>
          <pc:sldMk cId="2096782898" sldId="3605"/>
        </pc:sldMkLst>
      </pc:sldChg>
      <pc:sldChg chg="del">
        <pc:chgData name="Kirsty Joseph (Swansea Bay UHB - Digital)" userId="fa9e01d8-fa76-4d83-a76c-b4957a198d87" providerId="ADAL" clId="{E8078C6D-2289-4339-AE86-1EE9C19A1805}" dt="2025-04-24T10:45:45.740" v="236" actId="2696"/>
        <pc:sldMkLst>
          <pc:docMk/>
          <pc:sldMk cId="1281269031" sldId="3606"/>
        </pc:sldMkLst>
      </pc:sldChg>
      <pc:sldChg chg="del">
        <pc:chgData name="Kirsty Joseph (Swansea Bay UHB - Digital)" userId="fa9e01d8-fa76-4d83-a76c-b4957a198d87" providerId="ADAL" clId="{E8078C6D-2289-4339-AE86-1EE9C19A1805}" dt="2025-04-24T10:59:20.905" v="342" actId="2696"/>
        <pc:sldMkLst>
          <pc:docMk/>
          <pc:sldMk cId="3134637082" sldId="3607"/>
        </pc:sldMkLst>
      </pc:sldChg>
      <pc:sldChg chg="modSp del mod">
        <pc:chgData name="Kirsty Joseph (Swansea Bay UHB - Digital)" userId="fa9e01d8-fa76-4d83-a76c-b4957a198d87" providerId="ADAL" clId="{E8078C6D-2289-4339-AE86-1EE9C19A1805}" dt="2025-04-24T11:08:34.337" v="409" actId="2696"/>
        <pc:sldMkLst>
          <pc:docMk/>
          <pc:sldMk cId="3795242707" sldId="3608"/>
        </pc:sldMkLst>
      </pc:sldChg>
      <pc:sldChg chg="del">
        <pc:chgData name="Kirsty Joseph (Swansea Bay UHB - Digital)" userId="fa9e01d8-fa76-4d83-a76c-b4957a198d87" providerId="ADAL" clId="{E8078C6D-2289-4339-AE86-1EE9C19A1805}" dt="2025-04-24T11:42:33.431" v="579" actId="2696"/>
        <pc:sldMkLst>
          <pc:docMk/>
          <pc:sldMk cId="4033610431" sldId="3609"/>
        </pc:sldMkLst>
      </pc:sldChg>
      <pc:sldChg chg="del">
        <pc:chgData name="Kirsty Joseph (Swansea Bay UHB - Digital)" userId="fa9e01d8-fa76-4d83-a76c-b4957a198d87" providerId="ADAL" clId="{E8078C6D-2289-4339-AE86-1EE9C19A1805}" dt="2025-04-24T11:29:54.093" v="476" actId="2696"/>
        <pc:sldMkLst>
          <pc:docMk/>
          <pc:sldMk cId="3413825196" sldId="3611"/>
        </pc:sldMkLst>
      </pc:sldChg>
      <pc:sldChg chg="del">
        <pc:chgData name="Kirsty Joseph (Swansea Bay UHB - Digital)" userId="fa9e01d8-fa76-4d83-a76c-b4957a198d87" providerId="ADAL" clId="{E8078C6D-2289-4339-AE86-1EE9C19A1805}" dt="2025-04-24T11:34:41.244" v="511" actId="2696"/>
        <pc:sldMkLst>
          <pc:docMk/>
          <pc:sldMk cId="2291552189" sldId="3612"/>
        </pc:sldMkLst>
      </pc:sldChg>
      <pc:sldChg chg="del">
        <pc:chgData name="Kirsty Joseph (Swansea Bay UHB - Digital)" userId="fa9e01d8-fa76-4d83-a76c-b4957a198d87" providerId="ADAL" clId="{E8078C6D-2289-4339-AE86-1EE9C19A1805}" dt="2025-04-24T11:15:40.770" v="447" actId="2696"/>
        <pc:sldMkLst>
          <pc:docMk/>
          <pc:sldMk cId="191941102" sldId="3613"/>
        </pc:sldMkLst>
      </pc:sldChg>
      <pc:sldChg chg="addSp delSp modSp new mod modClrScheme chgLayout">
        <pc:chgData name="Kirsty Joseph (Swansea Bay UHB - Digital)" userId="fa9e01d8-fa76-4d83-a76c-b4957a198d87" providerId="ADAL" clId="{E8078C6D-2289-4339-AE86-1EE9C19A1805}" dt="2025-04-24T10:41:54.207" v="220" actId="1076"/>
        <pc:sldMkLst>
          <pc:docMk/>
          <pc:sldMk cId="1882437693" sldId="3614"/>
        </pc:sldMkLst>
        <pc:spChg chg="mod ord">
          <ac:chgData name="Kirsty Joseph (Swansea Bay UHB - Digital)" userId="fa9e01d8-fa76-4d83-a76c-b4957a198d87" providerId="ADAL" clId="{E8078C6D-2289-4339-AE86-1EE9C19A1805}" dt="2025-04-24T10:40:36.230" v="213" actId="207"/>
          <ac:spMkLst>
            <pc:docMk/>
            <pc:sldMk cId="1882437693" sldId="3614"/>
            <ac:spMk id="4" creationId="{B2615CD3-56C7-CDEA-7706-90F320577A07}"/>
          </ac:spMkLst>
        </pc:spChg>
        <pc:spChg chg="add mod ord">
          <ac:chgData name="Kirsty Joseph (Swansea Bay UHB - Digital)" userId="fa9e01d8-fa76-4d83-a76c-b4957a198d87" providerId="ADAL" clId="{E8078C6D-2289-4339-AE86-1EE9C19A1805}" dt="2025-04-24T10:41:54.207" v="220" actId="1076"/>
          <ac:spMkLst>
            <pc:docMk/>
            <pc:sldMk cId="1882437693" sldId="3614"/>
            <ac:spMk id="5" creationId="{477A587B-7B3E-B50D-2D62-50A3F3E3F34D}"/>
          </ac:spMkLst>
        </pc:spChg>
        <pc:spChg chg="mod">
          <ac:chgData name="Kirsty Joseph (Swansea Bay UHB - Digital)" userId="fa9e01d8-fa76-4d83-a76c-b4957a198d87" providerId="ADAL" clId="{E8078C6D-2289-4339-AE86-1EE9C19A1805}" dt="2025-04-24T10:39:59.061" v="207" actId="113"/>
          <ac:spMkLst>
            <pc:docMk/>
            <pc:sldMk cId="1882437693" sldId="3614"/>
            <ac:spMk id="16" creationId="{970C3F26-EEF0-53EB-6DB0-A82D006CE7D8}"/>
          </ac:spMkLst>
        </pc:spChg>
        <pc:spChg chg="mod">
          <ac:chgData name="Kirsty Joseph (Swansea Bay UHB - Digital)" userId="fa9e01d8-fa76-4d83-a76c-b4957a198d87" providerId="ADAL" clId="{E8078C6D-2289-4339-AE86-1EE9C19A1805}" dt="2025-04-24T10:40:15.303" v="210" actId="113"/>
          <ac:spMkLst>
            <pc:docMk/>
            <pc:sldMk cId="1882437693" sldId="3614"/>
            <ac:spMk id="17" creationId="{781CDAB9-F23C-F609-8949-70EDCFF269EC}"/>
          </ac:spMkLst>
        </pc:spChg>
        <pc:spChg chg="mod">
          <ac:chgData name="Kirsty Joseph (Swansea Bay UHB - Digital)" userId="fa9e01d8-fa76-4d83-a76c-b4957a198d87" providerId="ADAL" clId="{E8078C6D-2289-4339-AE86-1EE9C19A1805}" dt="2025-04-24T10:41:40.593" v="218" actId="113"/>
          <ac:spMkLst>
            <pc:docMk/>
            <pc:sldMk cId="1882437693" sldId="3614"/>
            <ac:spMk id="18" creationId="{0403F7E8-F35C-5B87-D437-B1C3BE1BA656}"/>
          </ac:spMkLst>
        </pc:spChg>
        <pc:spChg chg="mod">
          <ac:chgData name="Kirsty Joseph (Swansea Bay UHB - Digital)" userId="fa9e01d8-fa76-4d83-a76c-b4957a198d87" providerId="ADAL" clId="{E8078C6D-2289-4339-AE86-1EE9C19A1805}" dt="2025-04-24T10:39:09.841" v="202"/>
          <ac:spMkLst>
            <pc:docMk/>
            <pc:sldMk cId="1882437693" sldId="3614"/>
            <ac:spMk id="19" creationId="{558BF26E-BD48-FF6C-40F8-487EE75A71F9}"/>
          </ac:spMkLst>
        </pc:spChg>
        <pc:spChg chg="mod">
          <ac:chgData name="Kirsty Joseph (Swansea Bay UHB - Digital)" userId="fa9e01d8-fa76-4d83-a76c-b4957a198d87" providerId="ADAL" clId="{E8078C6D-2289-4339-AE86-1EE9C19A1805}" dt="2025-04-24T10:39:09.841" v="202"/>
          <ac:spMkLst>
            <pc:docMk/>
            <pc:sldMk cId="1882437693" sldId="3614"/>
            <ac:spMk id="20" creationId="{DBDD4352-A842-1CDF-E678-D29078AC1C5C}"/>
          </ac:spMkLst>
        </pc:spChg>
        <pc:spChg chg="mod">
          <ac:chgData name="Kirsty Joseph (Swansea Bay UHB - Digital)" userId="fa9e01d8-fa76-4d83-a76c-b4957a198d87" providerId="ADAL" clId="{E8078C6D-2289-4339-AE86-1EE9C19A1805}" dt="2025-04-24T10:39:09.841" v="202"/>
          <ac:spMkLst>
            <pc:docMk/>
            <pc:sldMk cId="1882437693" sldId="3614"/>
            <ac:spMk id="21" creationId="{82169116-F9EA-227A-8FB7-F73A6ADF60E9}"/>
          </ac:spMkLst>
        </pc:spChg>
        <pc:spChg chg="mod">
          <ac:chgData name="Kirsty Joseph (Swansea Bay UHB - Digital)" userId="fa9e01d8-fa76-4d83-a76c-b4957a198d87" providerId="ADAL" clId="{E8078C6D-2289-4339-AE86-1EE9C19A1805}" dt="2025-04-24T10:39:09.841" v="202"/>
          <ac:spMkLst>
            <pc:docMk/>
            <pc:sldMk cId="1882437693" sldId="3614"/>
            <ac:spMk id="22" creationId="{15BE3783-877D-6596-2299-B81B032DF14B}"/>
          </ac:spMkLst>
        </pc:spChg>
        <pc:grpChg chg="add mod">
          <ac:chgData name="Kirsty Joseph (Swansea Bay UHB - Digital)" userId="fa9e01d8-fa76-4d83-a76c-b4957a198d87" providerId="ADAL" clId="{E8078C6D-2289-4339-AE86-1EE9C19A1805}" dt="2025-04-24T10:39:09.841" v="202"/>
          <ac:grpSpMkLst>
            <pc:docMk/>
            <pc:sldMk cId="1882437693" sldId="3614"/>
            <ac:grpSpMk id="15" creationId="{96977B49-0648-7AF1-D5B0-50A5DBFDC361}"/>
          </ac:grpSpMkLst>
        </pc:grpChg>
      </pc:sldChg>
      <pc:sldChg chg="addSp delSp modSp new del mod">
        <pc:chgData name="Kirsty Joseph (Swansea Bay UHB - Digital)" userId="fa9e01d8-fa76-4d83-a76c-b4957a198d87" providerId="ADAL" clId="{E8078C6D-2289-4339-AE86-1EE9C19A1805}" dt="2025-04-24T10:37:54.988" v="187" actId="2696"/>
        <pc:sldMkLst>
          <pc:docMk/>
          <pc:sldMk cId="2601537341" sldId="3614"/>
        </pc:sldMkLst>
      </pc:sldChg>
      <pc:sldChg chg="addSp delSp modSp new mod">
        <pc:chgData name="Kirsty Joseph (Swansea Bay UHB - Digital)" userId="fa9e01d8-fa76-4d83-a76c-b4957a198d87" providerId="ADAL" clId="{E8078C6D-2289-4339-AE86-1EE9C19A1805}" dt="2025-04-24T10:45:28.312" v="235" actId="1076"/>
        <pc:sldMkLst>
          <pc:docMk/>
          <pc:sldMk cId="337851821" sldId="3615"/>
        </pc:sldMkLst>
        <pc:spChg chg="mod">
          <ac:chgData name="Kirsty Joseph (Swansea Bay UHB - Digital)" userId="fa9e01d8-fa76-4d83-a76c-b4957a198d87" providerId="ADAL" clId="{E8078C6D-2289-4339-AE86-1EE9C19A1805}" dt="2025-04-24T10:45:28.312" v="235" actId="1076"/>
          <ac:spMkLst>
            <pc:docMk/>
            <pc:sldMk cId="337851821" sldId="3615"/>
            <ac:spMk id="2" creationId="{AD5677EE-D337-A42F-8741-DD7BAE7FA196}"/>
          </ac:spMkLst>
        </pc:spChg>
        <pc:spChg chg="add mod">
          <ac:chgData name="Kirsty Joseph (Swansea Bay UHB - Digital)" userId="fa9e01d8-fa76-4d83-a76c-b4957a198d87" providerId="ADAL" clId="{E8078C6D-2289-4339-AE86-1EE9C19A1805}" dt="2025-04-24T10:44:32.948" v="229" actId="207"/>
          <ac:spMkLst>
            <pc:docMk/>
            <pc:sldMk cId="337851821" sldId="3615"/>
            <ac:spMk id="5" creationId="{63CB807C-BD29-925B-2A57-A9C265E469B7}"/>
          </ac:spMkLst>
        </pc:spChg>
        <pc:spChg chg="add mod">
          <ac:chgData name="Kirsty Joseph (Swansea Bay UHB - Digital)" userId="fa9e01d8-fa76-4d83-a76c-b4957a198d87" providerId="ADAL" clId="{E8078C6D-2289-4339-AE86-1EE9C19A1805}" dt="2025-04-24T10:45:18.438" v="234"/>
          <ac:spMkLst>
            <pc:docMk/>
            <pc:sldMk cId="337851821" sldId="3615"/>
            <ac:spMk id="19" creationId="{9D70CE44-63D9-E0BD-AB1B-308067BF389A}"/>
          </ac:spMkLst>
        </pc:spChg>
        <pc:spChg chg="add mod">
          <ac:chgData name="Kirsty Joseph (Swansea Bay UHB - Digital)" userId="fa9e01d8-fa76-4d83-a76c-b4957a198d87" providerId="ADAL" clId="{E8078C6D-2289-4339-AE86-1EE9C19A1805}" dt="2025-04-24T10:45:18.438" v="234"/>
          <ac:spMkLst>
            <pc:docMk/>
            <pc:sldMk cId="337851821" sldId="3615"/>
            <ac:spMk id="20" creationId="{90AEBB26-8F6F-1E7C-B5DB-E9CF23BCCE2F}"/>
          </ac:spMkLst>
        </pc:spChg>
        <pc:spChg chg="add mod">
          <ac:chgData name="Kirsty Joseph (Swansea Bay UHB - Digital)" userId="fa9e01d8-fa76-4d83-a76c-b4957a198d87" providerId="ADAL" clId="{E8078C6D-2289-4339-AE86-1EE9C19A1805}" dt="2025-04-24T10:45:18.438" v="234"/>
          <ac:spMkLst>
            <pc:docMk/>
            <pc:sldMk cId="337851821" sldId="3615"/>
            <ac:spMk id="21" creationId="{49719C95-8598-6945-4F2F-0386479F532E}"/>
          </ac:spMkLst>
        </pc:spChg>
        <pc:spChg chg="add mod">
          <ac:chgData name="Kirsty Joseph (Swansea Bay UHB - Digital)" userId="fa9e01d8-fa76-4d83-a76c-b4957a198d87" providerId="ADAL" clId="{E8078C6D-2289-4339-AE86-1EE9C19A1805}" dt="2025-04-24T10:45:18.438" v="234"/>
          <ac:spMkLst>
            <pc:docMk/>
            <pc:sldMk cId="337851821" sldId="3615"/>
            <ac:spMk id="22" creationId="{0F297421-6374-7E9E-3D23-160547DEB12C}"/>
          </ac:spMkLst>
        </pc:spChg>
        <pc:spChg chg="add mod">
          <ac:chgData name="Kirsty Joseph (Swansea Bay UHB - Digital)" userId="fa9e01d8-fa76-4d83-a76c-b4957a198d87" providerId="ADAL" clId="{E8078C6D-2289-4339-AE86-1EE9C19A1805}" dt="2025-04-24T10:45:18.438" v="234"/>
          <ac:spMkLst>
            <pc:docMk/>
            <pc:sldMk cId="337851821" sldId="3615"/>
            <ac:spMk id="23" creationId="{41164767-B7DF-1FD4-397D-BA31F17CB3CD}"/>
          </ac:spMkLst>
        </pc:spChg>
        <pc:spChg chg="add mod">
          <ac:chgData name="Kirsty Joseph (Swansea Bay UHB - Digital)" userId="fa9e01d8-fa76-4d83-a76c-b4957a198d87" providerId="ADAL" clId="{E8078C6D-2289-4339-AE86-1EE9C19A1805}" dt="2025-04-24T10:45:18.438" v="234"/>
          <ac:spMkLst>
            <pc:docMk/>
            <pc:sldMk cId="337851821" sldId="3615"/>
            <ac:spMk id="24" creationId="{099D8291-75E2-BCB3-14FC-444FB351C065}"/>
          </ac:spMkLst>
        </pc:spChg>
        <pc:spChg chg="add mod">
          <ac:chgData name="Kirsty Joseph (Swansea Bay UHB - Digital)" userId="fa9e01d8-fa76-4d83-a76c-b4957a198d87" providerId="ADAL" clId="{E8078C6D-2289-4339-AE86-1EE9C19A1805}" dt="2025-04-24T10:45:18.438" v="234"/>
          <ac:spMkLst>
            <pc:docMk/>
            <pc:sldMk cId="337851821" sldId="3615"/>
            <ac:spMk id="25" creationId="{98848C62-1BA8-5611-B463-61EF53D9A5FD}"/>
          </ac:spMkLst>
        </pc:spChg>
        <pc:spChg chg="add mod">
          <ac:chgData name="Kirsty Joseph (Swansea Bay UHB - Digital)" userId="fa9e01d8-fa76-4d83-a76c-b4957a198d87" providerId="ADAL" clId="{E8078C6D-2289-4339-AE86-1EE9C19A1805}" dt="2025-04-24T10:45:18.438" v="234"/>
          <ac:spMkLst>
            <pc:docMk/>
            <pc:sldMk cId="337851821" sldId="3615"/>
            <ac:spMk id="26" creationId="{F77CC7B9-3C3E-2E0D-4099-B9B781F6F02E}"/>
          </ac:spMkLst>
        </pc:spChg>
        <pc:spChg chg="add mod">
          <ac:chgData name="Kirsty Joseph (Swansea Bay UHB - Digital)" userId="fa9e01d8-fa76-4d83-a76c-b4957a198d87" providerId="ADAL" clId="{E8078C6D-2289-4339-AE86-1EE9C19A1805}" dt="2025-04-24T10:45:18.438" v="234"/>
          <ac:spMkLst>
            <pc:docMk/>
            <pc:sldMk cId="337851821" sldId="3615"/>
            <ac:spMk id="27" creationId="{8CC4DE90-53F5-FF9F-FE35-AC136B13FECF}"/>
          </ac:spMkLst>
        </pc:spChg>
        <pc:spChg chg="add mod">
          <ac:chgData name="Kirsty Joseph (Swansea Bay UHB - Digital)" userId="fa9e01d8-fa76-4d83-a76c-b4957a198d87" providerId="ADAL" clId="{E8078C6D-2289-4339-AE86-1EE9C19A1805}" dt="2025-04-24T10:45:18.438" v="234"/>
          <ac:spMkLst>
            <pc:docMk/>
            <pc:sldMk cId="337851821" sldId="3615"/>
            <ac:spMk id="28" creationId="{B39F3335-52D7-2BBB-B4AD-8A3C2E483CF9}"/>
          </ac:spMkLst>
        </pc:spChg>
        <pc:spChg chg="add mod">
          <ac:chgData name="Kirsty Joseph (Swansea Bay UHB - Digital)" userId="fa9e01d8-fa76-4d83-a76c-b4957a198d87" providerId="ADAL" clId="{E8078C6D-2289-4339-AE86-1EE9C19A1805}" dt="2025-04-24T10:45:18.438" v="234"/>
          <ac:spMkLst>
            <pc:docMk/>
            <pc:sldMk cId="337851821" sldId="3615"/>
            <ac:spMk id="29" creationId="{E10DAF6E-7774-1731-A9C0-22C391F825E6}"/>
          </ac:spMkLst>
        </pc:spChg>
        <pc:spChg chg="add mod">
          <ac:chgData name="Kirsty Joseph (Swansea Bay UHB - Digital)" userId="fa9e01d8-fa76-4d83-a76c-b4957a198d87" providerId="ADAL" clId="{E8078C6D-2289-4339-AE86-1EE9C19A1805}" dt="2025-04-24T10:45:18.438" v="234"/>
          <ac:spMkLst>
            <pc:docMk/>
            <pc:sldMk cId="337851821" sldId="3615"/>
            <ac:spMk id="30" creationId="{581C8C2C-D019-FD84-61CB-2A3DE2B0C708}"/>
          </ac:spMkLst>
        </pc:spChg>
        <pc:spChg chg="add mod">
          <ac:chgData name="Kirsty Joseph (Swansea Bay UHB - Digital)" userId="fa9e01d8-fa76-4d83-a76c-b4957a198d87" providerId="ADAL" clId="{E8078C6D-2289-4339-AE86-1EE9C19A1805}" dt="2025-04-24T10:45:18.438" v="234"/>
          <ac:spMkLst>
            <pc:docMk/>
            <pc:sldMk cId="337851821" sldId="3615"/>
            <ac:spMk id="31" creationId="{121411FC-70EA-F859-4B7B-8ABE663B3B62}"/>
          </ac:spMkLst>
        </pc:spChg>
      </pc:sldChg>
      <pc:sldChg chg="addSp delSp modSp new mod">
        <pc:chgData name="Kirsty Joseph (Swansea Bay UHB - Digital)" userId="fa9e01d8-fa76-4d83-a76c-b4957a198d87" providerId="ADAL" clId="{E8078C6D-2289-4339-AE86-1EE9C19A1805}" dt="2025-04-24T10:59:04.388" v="341" actId="255"/>
        <pc:sldMkLst>
          <pc:docMk/>
          <pc:sldMk cId="3138196794" sldId="3616"/>
        </pc:sldMkLst>
        <pc:spChg chg="mod">
          <ac:chgData name="Kirsty Joseph (Swansea Bay UHB - Digital)" userId="fa9e01d8-fa76-4d83-a76c-b4957a198d87" providerId="ADAL" clId="{E8078C6D-2289-4339-AE86-1EE9C19A1805}" dt="2025-04-24T10:59:04.388" v="341" actId="255"/>
          <ac:spMkLst>
            <pc:docMk/>
            <pc:sldMk cId="3138196794" sldId="3616"/>
            <ac:spMk id="2" creationId="{731C68FE-E1A9-2EE4-0403-CF8E70E2E088}"/>
          </ac:spMkLst>
        </pc:spChg>
        <pc:spChg chg="add mod">
          <ac:chgData name="Kirsty Joseph (Swansea Bay UHB - Digital)" userId="fa9e01d8-fa76-4d83-a76c-b4957a198d87" providerId="ADAL" clId="{E8078C6D-2289-4339-AE86-1EE9C19A1805}" dt="2025-04-24T10:47:11.455" v="246" actId="207"/>
          <ac:spMkLst>
            <pc:docMk/>
            <pc:sldMk cId="3138196794" sldId="3616"/>
            <ac:spMk id="4" creationId="{A1EC3745-1239-0C9F-272C-EB4BAF98D93A}"/>
          </ac:spMkLst>
        </pc:spChg>
        <pc:spChg chg="add mod">
          <ac:chgData name="Kirsty Joseph (Swansea Bay UHB - Digital)" userId="fa9e01d8-fa76-4d83-a76c-b4957a198d87" providerId="ADAL" clId="{E8078C6D-2289-4339-AE86-1EE9C19A1805}" dt="2025-04-24T10:52:17.344" v="292" actId="14100"/>
          <ac:spMkLst>
            <pc:docMk/>
            <pc:sldMk cId="3138196794" sldId="3616"/>
            <ac:spMk id="10" creationId="{63426FC5-DFB8-46FF-94DF-959344487816}"/>
          </ac:spMkLst>
        </pc:spChg>
        <pc:spChg chg="add mod">
          <ac:chgData name="Kirsty Joseph (Swansea Bay UHB - Digital)" userId="fa9e01d8-fa76-4d83-a76c-b4957a198d87" providerId="ADAL" clId="{E8078C6D-2289-4339-AE86-1EE9C19A1805}" dt="2025-04-24T10:47:39.422" v="251"/>
          <ac:spMkLst>
            <pc:docMk/>
            <pc:sldMk cId="3138196794" sldId="3616"/>
            <ac:spMk id="11" creationId="{4567CE59-B801-AA98-BFB7-761F4AEDB485}"/>
          </ac:spMkLst>
        </pc:spChg>
        <pc:spChg chg="add mod">
          <ac:chgData name="Kirsty Joseph (Swansea Bay UHB - Digital)" userId="fa9e01d8-fa76-4d83-a76c-b4957a198d87" providerId="ADAL" clId="{E8078C6D-2289-4339-AE86-1EE9C19A1805}" dt="2025-04-24T10:57:16.689" v="330" actId="113"/>
          <ac:spMkLst>
            <pc:docMk/>
            <pc:sldMk cId="3138196794" sldId="3616"/>
            <ac:spMk id="12" creationId="{C994C331-5484-1CDA-FBAB-57274E8BEBC9}"/>
          </ac:spMkLst>
        </pc:spChg>
        <pc:spChg chg="add mod">
          <ac:chgData name="Kirsty Joseph (Swansea Bay UHB - Digital)" userId="fa9e01d8-fa76-4d83-a76c-b4957a198d87" providerId="ADAL" clId="{E8078C6D-2289-4339-AE86-1EE9C19A1805}" dt="2025-04-24T10:55:48.519" v="323" actId="113"/>
          <ac:spMkLst>
            <pc:docMk/>
            <pc:sldMk cId="3138196794" sldId="3616"/>
            <ac:spMk id="13" creationId="{B587355E-455D-1327-21CE-94BFB03600C8}"/>
          </ac:spMkLst>
        </pc:spChg>
        <pc:spChg chg="add mod">
          <ac:chgData name="Kirsty Joseph (Swansea Bay UHB - Digital)" userId="fa9e01d8-fa76-4d83-a76c-b4957a198d87" providerId="ADAL" clId="{E8078C6D-2289-4339-AE86-1EE9C19A1805}" dt="2025-04-24T10:47:39.422" v="251"/>
          <ac:spMkLst>
            <pc:docMk/>
            <pc:sldMk cId="3138196794" sldId="3616"/>
            <ac:spMk id="14" creationId="{11DEDF1B-E847-F22C-BD4D-FE3FFA979C44}"/>
          </ac:spMkLst>
        </pc:spChg>
        <pc:spChg chg="add mod">
          <ac:chgData name="Kirsty Joseph (Swansea Bay UHB - Digital)" userId="fa9e01d8-fa76-4d83-a76c-b4957a198d87" providerId="ADAL" clId="{E8078C6D-2289-4339-AE86-1EE9C19A1805}" dt="2025-04-24T10:52:59.293" v="298" actId="14100"/>
          <ac:spMkLst>
            <pc:docMk/>
            <pc:sldMk cId="3138196794" sldId="3616"/>
            <ac:spMk id="19" creationId="{9CE7DFF4-2E71-7213-C336-C2A8564720D8}"/>
          </ac:spMkLst>
        </pc:spChg>
        <pc:spChg chg="add mod">
          <ac:chgData name="Kirsty Joseph (Swansea Bay UHB - Digital)" userId="fa9e01d8-fa76-4d83-a76c-b4957a198d87" providerId="ADAL" clId="{E8078C6D-2289-4339-AE86-1EE9C19A1805}" dt="2025-04-24T10:48:06.342" v="256"/>
          <ac:spMkLst>
            <pc:docMk/>
            <pc:sldMk cId="3138196794" sldId="3616"/>
            <ac:spMk id="20" creationId="{B82334A3-9BEC-E66F-5855-E28FDCB5E0A0}"/>
          </ac:spMkLst>
        </pc:spChg>
        <pc:spChg chg="add mod">
          <ac:chgData name="Kirsty Joseph (Swansea Bay UHB - Digital)" userId="fa9e01d8-fa76-4d83-a76c-b4957a198d87" providerId="ADAL" clId="{E8078C6D-2289-4339-AE86-1EE9C19A1805}" dt="2025-04-24T10:57:19.038" v="331" actId="113"/>
          <ac:spMkLst>
            <pc:docMk/>
            <pc:sldMk cId="3138196794" sldId="3616"/>
            <ac:spMk id="21" creationId="{11A10EA3-701E-F11C-3261-AFABD176A308}"/>
          </ac:spMkLst>
        </pc:spChg>
        <pc:spChg chg="add mod">
          <ac:chgData name="Kirsty Joseph (Swansea Bay UHB - Digital)" userId="fa9e01d8-fa76-4d83-a76c-b4957a198d87" providerId="ADAL" clId="{E8078C6D-2289-4339-AE86-1EE9C19A1805}" dt="2025-04-24T10:48:06.342" v="256"/>
          <ac:spMkLst>
            <pc:docMk/>
            <pc:sldMk cId="3138196794" sldId="3616"/>
            <ac:spMk id="22" creationId="{7BD78781-85E7-E5A1-40BA-7B59B779A197}"/>
          </ac:spMkLst>
        </pc:spChg>
        <pc:spChg chg="add mod">
          <ac:chgData name="Kirsty Joseph (Swansea Bay UHB - Digital)" userId="fa9e01d8-fa76-4d83-a76c-b4957a198d87" providerId="ADAL" clId="{E8078C6D-2289-4339-AE86-1EE9C19A1805}" dt="2025-04-24T10:58:06.583" v="334" actId="14100"/>
          <ac:spMkLst>
            <pc:docMk/>
            <pc:sldMk cId="3138196794" sldId="3616"/>
            <ac:spMk id="28" creationId="{CE2095B6-BF85-BDD3-F270-8E104103A008}"/>
          </ac:spMkLst>
        </pc:spChg>
        <pc:spChg chg="add mod">
          <ac:chgData name="Kirsty Joseph (Swansea Bay UHB - Digital)" userId="fa9e01d8-fa76-4d83-a76c-b4957a198d87" providerId="ADAL" clId="{E8078C6D-2289-4339-AE86-1EE9C19A1805}" dt="2025-04-24T10:49:03.227" v="261" actId="1076"/>
          <ac:spMkLst>
            <pc:docMk/>
            <pc:sldMk cId="3138196794" sldId="3616"/>
            <ac:spMk id="29" creationId="{0F34F7F2-4F51-620B-24E9-CC430807DF11}"/>
          </ac:spMkLst>
        </pc:spChg>
        <pc:spChg chg="add mod">
          <ac:chgData name="Kirsty Joseph (Swansea Bay UHB - Digital)" userId="fa9e01d8-fa76-4d83-a76c-b4957a198d87" providerId="ADAL" clId="{E8078C6D-2289-4339-AE86-1EE9C19A1805}" dt="2025-04-24T10:57:21.388" v="332" actId="113"/>
          <ac:spMkLst>
            <pc:docMk/>
            <pc:sldMk cId="3138196794" sldId="3616"/>
            <ac:spMk id="30" creationId="{58B0BAC4-3554-F415-2301-8F8C2B716E5B}"/>
          </ac:spMkLst>
        </pc:spChg>
        <pc:spChg chg="add mod">
          <ac:chgData name="Kirsty Joseph (Swansea Bay UHB - Digital)" userId="fa9e01d8-fa76-4d83-a76c-b4957a198d87" providerId="ADAL" clId="{E8078C6D-2289-4339-AE86-1EE9C19A1805}" dt="2025-04-24T10:55:51.685" v="324" actId="113"/>
          <ac:spMkLst>
            <pc:docMk/>
            <pc:sldMk cId="3138196794" sldId="3616"/>
            <ac:spMk id="31" creationId="{4C8A8DCC-38FE-5C68-9BD7-D91E7E9F366D}"/>
          </ac:spMkLst>
        </pc:spChg>
        <pc:spChg chg="add mod">
          <ac:chgData name="Kirsty Joseph (Swansea Bay UHB - Digital)" userId="fa9e01d8-fa76-4d83-a76c-b4957a198d87" providerId="ADAL" clId="{E8078C6D-2289-4339-AE86-1EE9C19A1805}" dt="2025-04-24T10:49:03.227" v="261" actId="1076"/>
          <ac:spMkLst>
            <pc:docMk/>
            <pc:sldMk cId="3138196794" sldId="3616"/>
            <ac:spMk id="32" creationId="{9078DCBD-B9EA-8276-D6BD-5FA4A94D52E6}"/>
          </ac:spMkLst>
        </pc:spChg>
        <pc:spChg chg="add mod">
          <ac:chgData name="Kirsty Joseph (Swansea Bay UHB - Digital)" userId="fa9e01d8-fa76-4d83-a76c-b4957a198d87" providerId="ADAL" clId="{E8078C6D-2289-4339-AE86-1EE9C19A1805}" dt="2025-04-24T10:50:55.688" v="278" actId="14100"/>
          <ac:spMkLst>
            <pc:docMk/>
            <pc:sldMk cId="3138196794" sldId="3616"/>
            <ac:spMk id="34" creationId="{B19A67D4-D547-30E7-A65A-DED973B96D51}"/>
          </ac:spMkLst>
        </pc:spChg>
        <pc:spChg chg="add mod">
          <ac:chgData name="Kirsty Joseph (Swansea Bay UHB - Digital)" userId="fa9e01d8-fa76-4d83-a76c-b4957a198d87" providerId="ADAL" clId="{E8078C6D-2289-4339-AE86-1EE9C19A1805}" dt="2025-04-24T10:52:28.405" v="294" actId="14100"/>
          <ac:spMkLst>
            <pc:docMk/>
            <pc:sldMk cId="3138196794" sldId="3616"/>
            <ac:spMk id="43" creationId="{729DC8C8-E51C-2D2B-D1FC-35B8C48F02D9}"/>
          </ac:spMkLst>
        </pc:spChg>
        <pc:spChg chg="add mod">
          <ac:chgData name="Kirsty Joseph (Swansea Bay UHB - Digital)" userId="fa9e01d8-fa76-4d83-a76c-b4957a198d87" providerId="ADAL" clId="{E8078C6D-2289-4339-AE86-1EE9C19A1805}" dt="2025-04-24T10:54:26.072" v="312" actId="20577"/>
          <ac:spMkLst>
            <pc:docMk/>
            <pc:sldMk cId="3138196794" sldId="3616"/>
            <ac:spMk id="47" creationId="{1AE53C3E-DB5B-9C9B-EB31-1DCC1854CAA2}"/>
          </ac:spMkLst>
        </pc:spChg>
        <pc:spChg chg="add mod">
          <ac:chgData name="Kirsty Joseph (Swansea Bay UHB - Digital)" userId="fa9e01d8-fa76-4d83-a76c-b4957a198d87" providerId="ADAL" clId="{E8078C6D-2289-4339-AE86-1EE9C19A1805}" dt="2025-04-24T10:52:31.538" v="295" actId="14100"/>
          <ac:spMkLst>
            <pc:docMk/>
            <pc:sldMk cId="3138196794" sldId="3616"/>
            <ac:spMk id="48" creationId="{15F2E597-6104-FFA8-BAAC-CD7FEB5ED02B}"/>
          </ac:spMkLst>
        </pc:spChg>
        <pc:spChg chg="add mod">
          <ac:chgData name="Kirsty Joseph (Swansea Bay UHB - Digital)" userId="fa9e01d8-fa76-4d83-a76c-b4957a198d87" providerId="ADAL" clId="{E8078C6D-2289-4339-AE86-1EE9C19A1805}" dt="2025-04-24T10:52:34.384" v="296" actId="14100"/>
          <ac:spMkLst>
            <pc:docMk/>
            <pc:sldMk cId="3138196794" sldId="3616"/>
            <ac:spMk id="49" creationId="{698AF4A8-56A5-5710-F43C-48F80EA60214}"/>
          </ac:spMkLst>
        </pc:spChg>
        <pc:spChg chg="add mod">
          <ac:chgData name="Kirsty Joseph (Swansea Bay UHB - Digital)" userId="fa9e01d8-fa76-4d83-a76c-b4957a198d87" providerId="ADAL" clId="{E8078C6D-2289-4339-AE86-1EE9C19A1805}" dt="2025-04-24T10:54:01.083" v="307" actId="14100"/>
          <ac:spMkLst>
            <pc:docMk/>
            <pc:sldMk cId="3138196794" sldId="3616"/>
            <ac:spMk id="53" creationId="{169E4D8C-A0F3-EEF7-F759-4FF3A483062B}"/>
          </ac:spMkLst>
        </pc:spChg>
        <pc:spChg chg="add mod">
          <ac:chgData name="Kirsty Joseph (Swansea Bay UHB - Digital)" userId="fa9e01d8-fa76-4d83-a76c-b4957a198d87" providerId="ADAL" clId="{E8078C6D-2289-4339-AE86-1EE9C19A1805}" dt="2025-04-24T10:54:31.538" v="313" actId="113"/>
          <ac:spMkLst>
            <pc:docMk/>
            <pc:sldMk cId="3138196794" sldId="3616"/>
            <ac:spMk id="58" creationId="{DDEE3493-42D3-0B3B-0686-7C4DAB905B28}"/>
          </ac:spMkLst>
        </pc:spChg>
        <pc:spChg chg="add mod">
          <ac:chgData name="Kirsty Joseph (Swansea Bay UHB - Digital)" userId="fa9e01d8-fa76-4d83-a76c-b4957a198d87" providerId="ADAL" clId="{E8078C6D-2289-4339-AE86-1EE9C19A1805}" dt="2025-04-24T10:54:22.114" v="310"/>
          <ac:spMkLst>
            <pc:docMk/>
            <pc:sldMk cId="3138196794" sldId="3616"/>
            <ac:spMk id="59" creationId="{1B9CE847-7950-58AE-4E32-F256923CD71B}"/>
          </ac:spMkLst>
        </pc:spChg>
        <pc:spChg chg="add mod">
          <ac:chgData name="Kirsty Joseph (Swansea Bay UHB - Digital)" userId="fa9e01d8-fa76-4d83-a76c-b4957a198d87" providerId="ADAL" clId="{E8078C6D-2289-4339-AE86-1EE9C19A1805}" dt="2025-04-24T10:54:22.114" v="310"/>
          <ac:spMkLst>
            <pc:docMk/>
            <pc:sldMk cId="3138196794" sldId="3616"/>
            <ac:spMk id="60" creationId="{BD118B1A-9F92-D5AD-8DDB-2BED6190380E}"/>
          </ac:spMkLst>
        </pc:spChg>
        <pc:spChg chg="add mod">
          <ac:chgData name="Kirsty Joseph (Swansea Bay UHB - Digital)" userId="fa9e01d8-fa76-4d83-a76c-b4957a198d87" providerId="ADAL" clId="{E8078C6D-2289-4339-AE86-1EE9C19A1805}" dt="2025-04-24T10:54:22.114" v="310"/>
          <ac:spMkLst>
            <pc:docMk/>
            <pc:sldMk cId="3138196794" sldId="3616"/>
            <ac:spMk id="61" creationId="{106924E8-296F-37E9-E041-87EAE1E2DE62}"/>
          </ac:spMkLst>
        </pc:spChg>
        <pc:spChg chg="add mod">
          <ac:chgData name="Kirsty Joseph (Swansea Bay UHB - Digital)" userId="fa9e01d8-fa76-4d83-a76c-b4957a198d87" providerId="ADAL" clId="{E8078C6D-2289-4339-AE86-1EE9C19A1805}" dt="2025-04-24T10:54:52.343" v="317" actId="113"/>
          <ac:spMkLst>
            <pc:docMk/>
            <pc:sldMk cId="3138196794" sldId="3616"/>
            <ac:spMk id="66" creationId="{09CFABD3-DF10-D493-D149-0A24238F5F9D}"/>
          </ac:spMkLst>
        </pc:spChg>
        <pc:spChg chg="add mod">
          <ac:chgData name="Kirsty Joseph (Swansea Bay UHB - Digital)" userId="fa9e01d8-fa76-4d83-a76c-b4957a198d87" providerId="ADAL" clId="{E8078C6D-2289-4339-AE86-1EE9C19A1805}" dt="2025-04-24T10:54:48.357" v="316"/>
          <ac:spMkLst>
            <pc:docMk/>
            <pc:sldMk cId="3138196794" sldId="3616"/>
            <ac:spMk id="67" creationId="{6D0A970F-3527-E2E4-2366-86EA2DFB8C00}"/>
          </ac:spMkLst>
        </pc:spChg>
        <pc:spChg chg="add mod">
          <ac:chgData name="Kirsty Joseph (Swansea Bay UHB - Digital)" userId="fa9e01d8-fa76-4d83-a76c-b4957a198d87" providerId="ADAL" clId="{E8078C6D-2289-4339-AE86-1EE9C19A1805}" dt="2025-04-24T10:54:48.357" v="316"/>
          <ac:spMkLst>
            <pc:docMk/>
            <pc:sldMk cId="3138196794" sldId="3616"/>
            <ac:spMk id="68" creationId="{22774C1B-BB68-9524-5CEB-1192FBB9D1AC}"/>
          </ac:spMkLst>
        </pc:spChg>
        <pc:spChg chg="add mod">
          <ac:chgData name="Kirsty Joseph (Swansea Bay UHB - Digital)" userId="fa9e01d8-fa76-4d83-a76c-b4957a198d87" providerId="ADAL" clId="{E8078C6D-2289-4339-AE86-1EE9C19A1805}" dt="2025-04-24T10:54:48.357" v="316"/>
          <ac:spMkLst>
            <pc:docMk/>
            <pc:sldMk cId="3138196794" sldId="3616"/>
            <ac:spMk id="69" creationId="{52A59A78-7FD3-FB68-6B45-7882051C057E}"/>
          </ac:spMkLst>
        </pc:spChg>
        <pc:spChg chg="add mod">
          <ac:chgData name="Kirsty Joseph (Swansea Bay UHB - Digital)" userId="fa9e01d8-fa76-4d83-a76c-b4957a198d87" providerId="ADAL" clId="{E8078C6D-2289-4339-AE86-1EE9C19A1805}" dt="2025-04-24T10:55:42.972" v="322" actId="1076"/>
          <ac:spMkLst>
            <pc:docMk/>
            <pc:sldMk cId="3138196794" sldId="3616"/>
            <ac:spMk id="70" creationId="{BA0DDC14-8DB5-ABDE-1579-8F9DEA3323B5}"/>
          </ac:spMkLst>
        </pc:spChg>
        <pc:spChg chg="add mod">
          <ac:chgData name="Kirsty Joseph (Swansea Bay UHB - Digital)" userId="fa9e01d8-fa76-4d83-a76c-b4957a198d87" providerId="ADAL" clId="{E8078C6D-2289-4339-AE86-1EE9C19A1805}" dt="2025-04-24T10:56:44.321" v="329" actId="1076"/>
          <ac:spMkLst>
            <pc:docMk/>
            <pc:sldMk cId="3138196794" sldId="3616"/>
            <ac:spMk id="71" creationId="{E03105B4-D99A-FA5B-11D4-7385811A6CF6}"/>
          </ac:spMkLst>
        </pc:spChg>
        <pc:cxnChg chg="add mod">
          <ac:chgData name="Kirsty Joseph (Swansea Bay UHB - Digital)" userId="fa9e01d8-fa76-4d83-a76c-b4957a198d87" providerId="ADAL" clId="{E8078C6D-2289-4339-AE86-1EE9C19A1805}" dt="2025-04-24T10:50:55.688" v="278" actId="14100"/>
          <ac:cxnSpMkLst>
            <pc:docMk/>
            <pc:sldMk cId="3138196794" sldId="3616"/>
            <ac:cxnSpMk id="35" creationId="{30598DF3-9137-6C40-98B9-76B2FC3467A0}"/>
          </ac:cxnSpMkLst>
        </pc:cxnChg>
        <pc:cxnChg chg="add mod">
          <ac:chgData name="Kirsty Joseph (Swansea Bay UHB - Digital)" userId="fa9e01d8-fa76-4d83-a76c-b4957a198d87" providerId="ADAL" clId="{E8078C6D-2289-4339-AE86-1EE9C19A1805}" dt="2025-04-24T10:50:41.573" v="275" actId="14100"/>
          <ac:cxnSpMkLst>
            <pc:docMk/>
            <pc:sldMk cId="3138196794" sldId="3616"/>
            <ac:cxnSpMk id="36" creationId="{C58BE948-2AEE-715E-D41D-8F8F5D24D102}"/>
          </ac:cxnSpMkLst>
        </pc:cxnChg>
      </pc:sldChg>
      <pc:sldChg chg="addSp delSp modSp new mod">
        <pc:chgData name="Kirsty Joseph (Swansea Bay UHB - Digital)" userId="fa9e01d8-fa76-4d83-a76c-b4957a198d87" providerId="ADAL" clId="{E8078C6D-2289-4339-AE86-1EE9C19A1805}" dt="2025-04-24T11:08:19.880" v="408" actId="1076"/>
        <pc:sldMkLst>
          <pc:docMk/>
          <pc:sldMk cId="876012503" sldId="3617"/>
        </pc:sldMkLst>
        <pc:spChg chg="mod">
          <ac:chgData name="Kirsty Joseph (Swansea Bay UHB - Digital)" userId="fa9e01d8-fa76-4d83-a76c-b4957a198d87" providerId="ADAL" clId="{E8078C6D-2289-4339-AE86-1EE9C19A1805}" dt="2025-04-24T11:08:19.880" v="408" actId="1076"/>
          <ac:spMkLst>
            <pc:docMk/>
            <pc:sldMk cId="876012503" sldId="3617"/>
            <ac:spMk id="2" creationId="{404B9226-D4A6-52B1-928A-FC0C92465252}"/>
          </ac:spMkLst>
        </pc:spChg>
        <pc:spChg chg="add mod">
          <ac:chgData name="Kirsty Joseph (Swansea Bay UHB - Digital)" userId="fa9e01d8-fa76-4d83-a76c-b4957a198d87" providerId="ADAL" clId="{E8078C6D-2289-4339-AE86-1EE9C19A1805}" dt="2025-04-24T11:00:32.724" v="350" actId="207"/>
          <ac:spMkLst>
            <pc:docMk/>
            <pc:sldMk cId="876012503" sldId="3617"/>
            <ac:spMk id="4" creationId="{A46B78F3-F62F-6C8B-DD95-E822A6325A7F}"/>
          </ac:spMkLst>
        </pc:spChg>
        <pc:spChg chg="add mod">
          <ac:chgData name="Kirsty Joseph (Swansea Bay UHB - Digital)" userId="fa9e01d8-fa76-4d83-a76c-b4957a198d87" providerId="ADAL" clId="{E8078C6D-2289-4339-AE86-1EE9C19A1805}" dt="2025-04-24T11:02:03.875" v="355"/>
          <ac:spMkLst>
            <pc:docMk/>
            <pc:sldMk cId="876012503" sldId="3617"/>
            <ac:spMk id="8" creationId="{2B09CE10-6369-8189-580A-0475A75DCE15}"/>
          </ac:spMkLst>
        </pc:spChg>
        <pc:spChg chg="add mod">
          <ac:chgData name="Kirsty Joseph (Swansea Bay UHB - Digital)" userId="fa9e01d8-fa76-4d83-a76c-b4957a198d87" providerId="ADAL" clId="{E8078C6D-2289-4339-AE86-1EE9C19A1805}" dt="2025-04-24T11:02:03.875" v="355"/>
          <ac:spMkLst>
            <pc:docMk/>
            <pc:sldMk cId="876012503" sldId="3617"/>
            <ac:spMk id="9" creationId="{6F3637AD-CF07-FEE7-5ACA-C7FE16FC6CAE}"/>
          </ac:spMkLst>
        </pc:spChg>
        <pc:spChg chg="add mod">
          <ac:chgData name="Kirsty Joseph (Swansea Bay UHB - Digital)" userId="fa9e01d8-fa76-4d83-a76c-b4957a198d87" providerId="ADAL" clId="{E8078C6D-2289-4339-AE86-1EE9C19A1805}" dt="2025-04-24T11:02:03.875" v="355"/>
          <ac:spMkLst>
            <pc:docMk/>
            <pc:sldMk cId="876012503" sldId="3617"/>
            <ac:spMk id="10" creationId="{60D73E49-EC49-2CC5-0F56-C11D821DAB90}"/>
          </ac:spMkLst>
        </pc:spChg>
        <pc:spChg chg="add mod">
          <ac:chgData name="Kirsty Joseph (Swansea Bay UHB - Digital)" userId="fa9e01d8-fa76-4d83-a76c-b4957a198d87" providerId="ADAL" clId="{E8078C6D-2289-4339-AE86-1EE9C19A1805}" dt="2025-04-24T11:02:03.875" v="355"/>
          <ac:spMkLst>
            <pc:docMk/>
            <pc:sldMk cId="876012503" sldId="3617"/>
            <ac:spMk id="11" creationId="{93D09FD1-F864-2BC3-95F6-5BC3900041EE}"/>
          </ac:spMkLst>
        </pc:spChg>
        <pc:spChg chg="add mod">
          <ac:chgData name="Kirsty Joseph (Swansea Bay UHB - Digital)" userId="fa9e01d8-fa76-4d83-a76c-b4957a198d87" providerId="ADAL" clId="{E8078C6D-2289-4339-AE86-1EE9C19A1805}" dt="2025-04-24T11:02:03.875" v="355"/>
          <ac:spMkLst>
            <pc:docMk/>
            <pc:sldMk cId="876012503" sldId="3617"/>
            <ac:spMk id="12" creationId="{0ECE298A-0957-F9C5-22BD-305FD5B38FB5}"/>
          </ac:spMkLst>
        </pc:spChg>
        <pc:spChg chg="add mod">
          <ac:chgData name="Kirsty Joseph (Swansea Bay UHB - Digital)" userId="fa9e01d8-fa76-4d83-a76c-b4957a198d87" providerId="ADAL" clId="{E8078C6D-2289-4339-AE86-1EE9C19A1805}" dt="2025-04-24T11:02:03.875" v="355"/>
          <ac:spMkLst>
            <pc:docMk/>
            <pc:sldMk cId="876012503" sldId="3617"/>
            <ac:spMk id="13" creationId="{643796C7-745E-5A2F-0201-31680D1C7254}"/>
          </ac:spMkLst>
        </pc:spChg>
        <pc:spChg chg="add mod">
          <ac:chgData name="Kirsty Joseph (Swansea Bay UHB - Digital)" userId="fa9e01d8-fa76-4d83-a76c-b4957a198d87" providerId="ADAL" clId="{E8078C6D-2289-4339-AE86-1EE9C19A1805}" dt="2025-04-24T11:02:03.875" v="355"/>
          <ac:spMkLst>
            <pc:docMk/>
            <pc:sldMk cId="876012503" sldId="3617"/>
            <ac:spMk id="14" creationId="{671966B2-50CE-DB5C-436D-1592CD1D5818}"/>
          </ac:spMkLst>
        </pc:spChg>
        <pc:spChg chg="add mod">
          <ac:chgData name="Kirsty Joseph (Swansea Bay UHB - Digital)" userId="fa9e01d8-fa76-4d83-a76c-b4957a198d87" providerId="ADAL" clId="{E8078C6D-2289-4339-AE86-1EE9C19A1805}" dt="2025-04-24T11:02:03.875" v="355"/>
          <ac:spMkLst>
            <pc:docMk/>
            <pc:sldMk cId="876012503" sldId="3617"/>
            <ac:spMk id="15" creationId="{1A435D3F-CF16-0C25-395E-50F430F57A5E}"/>
          </ac:spMkLst>
        </pc:spChg>
        <pc:spChg chg="add mod">
          <ac:chgData name="Kirsty Joseph (Swansea Bay UHB - Digital)" userId="fa9e01d8-fa76-4d83-a76c-b4957a198d87" providerId="ADAL" clId="{E8078C6D-2289-4339-AE86-1EE9C19A1805}" dt="2025-04-24T11:02:03.875" v="355"/>
          <ac:spMkLst>
            <pc:docMk/>
            <pc:sldMk cId="876012503" sldId="3617"/>
            <ac:spMk id="16" creationId="{CF76A7DC-CD66-3B57-0920-E04B3F82AEE2}"/>
          </ac:spMkLst>
        </pc:spChg>
        <pc:spChg chg="add mod">
          <ac:chgData name="Kirsty Joseph (Swansea Bay UHB - Digital)" userId="fa9e01d8-fa76-4d83-a76c-b4957a198d87" providerId="ADAL" clId="{E8078C6D-2289-4339-AE86-1EE9C19A1805}" dt="2025-04-24T11:02:03.875" v="355"/>
          <ac:spMkLst>
            <pc:docMk/>
            <pc:sldMk cId="876012503" sldId="3617"/>
            <ac:spMk id="17" creationId="{2F94D5FD-7620-AE87-D0C8-55B9D9B8C91E}"/>
          </ac:spMkLst>
        </pc:spChg>
        <pc:spChg chg="add mod">
          <ac:chgData name="Kirsty Joseph (Swansea Bay UHB - Digital)" userId="fa9e01d8-fa76-4d83-a76c-b4957a198d87" providerId="ADAL" clId="{E8078C6D-2289-4339-AE86-1EE9C19A1805}" dt="2025-04-24T11:02:03.875" v="355"/>
          <ac:spMkLst>
            <pc:docMk/>
            <pc:sldMk cId="876012503" sldId="3617"/>
            <ac:spMk id="18" creationId="{833F537F-EF9E-572C-9D50-31D4C500017E}"/>
          </ac:spMkLst>
        </pc:spChg>
        <pc:spChg chg="add mod">
          <ac:chgData name="Kirsty Joseph (Swansea Bay UHB - Digital)" userId="fa9e01d8-fa76-4d83-a76c-b4957a198d87" providerId="ADAL" clId="{E8078C6D-2289-4339-AE86-1EE9C19A1805}" dt="2025-04-24T11:02:03.875" v="355"/>
          <ac:spMkLst>
            <pc:docMk/>
            <pc:sldMk cId="876012503" sldId="3617"/>
            <ac:spMk id="19" creationId="{5E1A30B7-A27F-CA2A-EE2C-72899314360B}"/>
          </ac:spMkLst>
        </pc:spChg>
        <pc:spChg chg="add mod">
          <ac:chgData name="Kirsty Joseph (Swansea Bay UHB - Digital)" userId="fa9e01d8-fa76-4d83-a76c-b4957a198d87" providerId="ADAL" clId="{E8078C6D-2289-4339-AE86-1EE9C19A1805}" dt="2025-04-24T11:02:03.875" v="355"/>
          <ac:spMkLst>
            <pc:docMk/>
            <pc:sldMk cId="876012503" sldId="3617"/>
            <ac:spMk id="20" creationId="{97E69639-0114-65C3-8C55-65C820AF4E1F}"/>
          </ac:spMkLst>
        </pc:spChg>
        <pc:spChg chg="add mod">
          <ac:chgData name="Kirsty Joseph (Swansea Bay UHB - Digital)" userId="fa9e01d8-fa76-4d83-a76c-b4957a198d87" providerId="ADAL" clId="{E8078C6D-2289-4339-AE86-1EE9C19A1805}" dt="2025-04-24T11:02:03.875" v="355"/>
          <ac:spMkLst>
            <pc:docMk/>
            <pc:sldMk cId="876012503" sldId="3617"/>
            <ac:spMk id="21" creationId="{BB982E45-356E-0382-89A5-A9A9F9002B85}"/>
          </ac:spMkLst>
        </pc:spChg>
        <pc:spChg chg="add mod">
          <ac:chgData name="Kirsty Joseph (Swansea Bay UHB - Digital)" userId="fa9e01d8-fa76-4d83-a76c-b4957a198d87" providerId="ADAL" clId="{E8078C6D-2289-4339-AE86-1EE9C19A1805}" dt="2025-04-24T11:02:03.875" v="355"/>
          <ac:spMkLst>
            <pc:docMk/>
            <pc:sldMk cId="876012503" sldId="3617"/>
            <ac:spMk id="22" creationId="{FCEAC562-A3D9-FEDF-69D6-C8C41B6F2EE4}"/>
          </ac:spMkLst>
        </pc:spChg>
        <pc:spChg chg="add mod">
          <ac:chgData name="Kirsty Joseph (Swansea Bay UHB - Digital)" userId="fa9e01d8-fa76-4d83-a76c-b4957a198d87" providerId="ADAL" clId="{E8078C6D-2289-4339-AE86-1EE9C19A1805}" dt="2025-04-24T11:02:03.875" v="355"/>
          <ac:spMkLst>
            <pc:docMk/>
            <pc:sldMk cId="876012503" sldId="3617"/>
            <ac:spMk id="23" creationId="{DB192AA0-0501-D7A5-D2DF-30C456850020}"/>
          </ac:spMkLst>
        </pc:spChg>
        <pc:spChg chg="add mod">
          <ac:chgData name="Kirsty Joseph (Swansea Bay UHB - Digital)" userId="fa9e01d8-fa76-4d83-a76c-b4957a198d87" providerId="ADAL" clId="{E8078C6D-2289-4339-AE86-1EE9C19A1805}" dt="2025-04-24T11:02:03.875" v="355"/>
          <ac:spMkLst>
            <pc:docMk/>
            <pc:sldMk cId="876012503" sldId="3617"/>
            <ac:spMk id="24" creationId="{361DD9D8-C96D-96A9-0D78-85B74DC7AD43}"/>
          </ac:spMkLst>
        </pc:spChg>
        <pc:spChg chg="add mod">
          <ac:chgData name="Kirsty Joseph (Swansea Bay UHB - Digital)" userId="fa9e01d8-fa76-4d83-a76c-b4957a198d87" providerId="ADAL" clId="{E8078C6D-2289-4339-AE86-1EE9C19A1805}" dt="2025-04-24T11:02:03.875" v="355"/>
          <ac:spMkLst>
            <pc:docMk/>
            <pc:sldMk cId="876012503" sldId="3617"/>
            <ac:spMk id="25" creationId="{12A9EDD3-5279-4996-9B64-A402C951CD20}"/>
          </ac:spMkLst>
        </pc:spChg>
        <pc:spChg chg="add mod">
          <ac:chgData name="Kirsty Joseph (Swansea Bay UHB - Digital)" userId="fa9e01d8-fa76-4d83-a76c-b4957a198d87" providerId="ADAL" clId="{E8078C6D-2289-4339-AE86-1EE9C19A1805}" dt="2025-04-24T11:02:03.875" v="355"/>
          <ac:spMkLst>
            <pc:docMk/>
            <pc:sldMk cId="876012503" sldId="3617"/>
            <ac:spMk id="26" creationId="{36CA488F-4516-3D17-6D8B-63326E235668}"/>
          </ac:spMkLst>
        </pc:spChg>
        <pc:spChg chg="add mod">
          <ac:chgData name="Kirsty Joseph (Swansea Bay UHB - Digital)" userId="fa9e01d8-fa76-4d83-a76c-b4957a198d87" providerId="ADAL" clId="{E8078C6D-2289-4339-AE86-1EE9C19A1805}" dt="2025-04-24T11:02:03.875" v="355"/>
          <ac:spMkLst>
            <pc:docMk/>
            <pc:sldMk cId="876012503" sldId="3617"/>
            <ac:spMk id="27" creationId="{BEF09B71-008F-6768-713A-CC24D8BFA2EE}"/>
          </ac:spMkLst>
        </pc:spChg>
        <pc:spChg chg="add mod">
          <ac:chgData name="Kirsty Joseph (Swansea Bay UHB - Digital)" userId="fa9e01d8-fa76-4d83-a76c-b4957a198d87" providerId="ADAL" clId="{E8078C6D-2289-4339-AE86-1EE9C19A1805}" dt="2025-04-24T11:02:03.875" v="355"/>
          <ac:spMkLst>
            <pc:docMk/>
            <pc:sldMk cId="876012503" sldId="3617"/>
            <ac:spMk id="28" creationId="{9C69E21F-6BAA-1CC9-4156-D72A68F82644}"/>
          </ac:spMkLst>
        </pc:spChg>
        <pc:spChg chg="add mod">
          <ac:chgData name="Kirsty Joseph (Swansea Bay UHB - Digital)" userId="fa9e01d8-fa76-4d83-a76c-b4957a198d87" providerId="ADAL" clId="{E8078C6D-2289-4339-AE86-1EE9C19A1805}" dt="2025-04-24T11:02:03.875" v="355"/>
          <ac:spMkLst>
            <pc:docMk/>
            <pc:sldMk cId="876012503" sldId="3617"/>
            <ac:spMk id="29" creationId="{6C86E0A3-F521-717C-9475-6F8D0CDC02F1}"/>
          </ac:spMkLst>
        </pc:spChg>
        <pc:spChg chg="add mod">
          <ac:chgData name="Kirsty Joseph (Swansea Bay UHB - Digital)" userId="fa9e01d8-fa76-4d83-a76c-b4957a198d87" providerId="ADAL" clId="{E8078C6D-2289-4339-AE86-1EE9C19A1805}" dt="2025-04-24T11:02:03.875" v="355"/>
          <ac:spMkLst>
            <pc:docMk/>
            <pc:sldMk cId="876012503" sldId="3617"/>
            <ac:spMk id="30" creationId="{1782490F-FDA8-F4F1-BB6D-BE8C9302A0E0}"/>
          </ac:spMkLst>
        </pc:spChg>
        <pc:spChg chg="add mod">
          <ac:chgData name="Kirsty Joseph (Swansea Bay UHB - Digital)" userId="fa9e01d8-fa76-4d83-a76c-b4957a198d87" providerId="ADAL" clId="{E8078C6D-2289-4339-AE86-1EE9C19A1805}" dt="2025-04-24T11:02:03.875" v="355"/>
          <ac:spMkLst>
            <pc:docMk/>
            <pc:sldMk cId="876012503" sldId="3617"/>
            <ac:spMk id="31" creationId="{B50774F2-22FC-90C7-8E1D-92A47BE1E430}"/>
          </ac:spMkLst>
        </pc:spChg>
        <pc:spChg chg="add mod">
          <ac:chgData name="Kirsty Joseph (Swansea Bay UHB - Digital)" userId="fa9e01d8-fa76-4d83-a76c-b4957a198d87" providerId="ADAL" clId="{E8078C6D-2289-4339-AE86-1EE9C19A1805}" dt="2025-04-24T11:02:03.875" v="355"/>
          <ac:spMkLst>
            <pc:docMk/>
            <pc:sldMk cId="876012503" sldId="3617"/>
            <ac:spMk id="32" creationId="{F1471CCD-FFC6-47A4-D42D-6C6EA8EB3CAC}"/>
          </ac:spMkLst>
        </pc:spChg>
        <pc:spChg chg="add mod">
          <ac:chgData name="Kirsty Joseph (Swansea Bay UHB - Digital)" userId="fa9e01d8-fa76-4d83-a76c-b4957a198d87" providerId="ADAL" clId="{E8078C6D-2289-4339-AE86-1EE9C19A1805}" dt="2025-04-24T11:02:03.875" v="355"/>
          <ac:spMkLst>
            <pc:docMk/>
            <pc:sldMk cId="876012503" sldId="3617"/>
            <ac:spMk id="33" creationId="{AD8E0187-79A9-1826-C032-0CF07B8630E2}"/>
          </ac:spMkLst>
        </pc:spChg>
        <pc:spChg chg="add mod">
          <ac:chgData name="Kirsty Joseph (Swansea Bay UHB - Digital)" userId="fa9e01d8-fa76-4d83-a76c-b4957a198d87" providerId="ADAL" clId="{E8078C6D-2289-4339-AE86-1EE9C19A1805}" dt="2025-04-24T11:02:03.875" v="355"/>
          <ac:spMkLst>
            <pc:docMk/>
            <pc:sldMk cId="876012503" sldId="3617"/>
            <ac:spMk id="34" creationId="{84333F18-1A89-2586-FFBC-034E5B39943F}"/>
          </ac:spMkLst>
        </pc:spChg>
        <pc:spChg chg="add mod">
          <ac:chgData name="Kirsty Joseph (Swansea Bay UHB - Digital)" userId="fa9e01d8-fa76-4d83-a76c-b4957a198d87" providerId="ADAL" clId="{E8078C6D-2289-4339-AE86-1EE9C19A1805}" dt="2025-04-24T11:02:03.875" v="355"/>
          <ac:spMkLst>
            <pc:docMk/>
            <pc:sldMk cId="876012503" sldId="3617"/>
            <ac:spMk id="35" creationId="{2C584A52-918E-9C78-31A4-85159836FA02}"/>
          </ac:spMkLst>
        </pc:spChg>
        <pc:spChg chg="add mod">
          <ac:chgData name="Kirsty Joseph (Swansea Bay UHB - Digital)" userId="fa9e01d8-fa76-4d83-a76c-b4957a198d87" providerId="ADAL" clId="{E8078C6D-2289-4339-AE86-1EE9C19A1805}" dt="2025-04-24T11:02:03.875" v="355"/>
          <ac:spMkLst>
            <pc:docMk/>
            <pc:sldMk cId="876012503" sldId="3617"/>
            <ac:spMk id="36" creationId="{8B527B58-EBFA-E0A3-418D-137952AA624F}"/>
          </ac:spMkLst>
        </pc:spChg>
        <pc:spChg chg="add mod">
          <ac:chgData name="Kirsty Joseph (Swansea Bay UHB - Digital)" userId="fa9e01d8-fa76-4d83-a76c-b4957a198d87" providerId="ADAL" clId="{E8078C6D-2289-4339-AE86-1EE9C19A1805}" dt="2025-04-24T11:02:03.875" v="355"/>
          <ac:spMkLst>
            <pc:docMk/>
            <pc:sldMk cId="876012503" sldId="3617"/>
            <ac:spMk id="37" creationId="{51479ACA-D6E4-AB3D-1521-76658E000F7C}"/>
          </ac:spMkLst>
        </pc:spChg>
        <pc:spChg chg="add mod">
          <ac:chgData name="Kirsty Joseph (Swansea Bay UHB - Digital)" userId="fa9e01d8-fa76-4d83-a76c-b4957a198d87" providerId="ADAL" clId="{E8078C6D-2289-4339-AE86-1EE9C19A1805}" dt="2025-04-24T11:02:03.875" v="355"/>
          <ac:spMkLst>
            <pc:docMk/>
            <pc:sldMk cId="876012503" sldId="3617"/>
            <ac:spMk id="38" creationId="{CA59FDE3-9104-51CC-616A-8DF1F3235677}"/>
          </ac:spMkLst>
        </pc:spChg>
        <pc:spChg chg="add mod">
          <ac:chgData name="Kirsty Joseph (Swansea Bay UHB - Digital)" userId="fa9e01d8-fa76-4d83-a76c-b4957a198d87" providerId="ADAL" clId="{E8078C6D-2289-4339-AE86-1EE9C19A1805}" dt="2025-04-24T11:02:03.875" v="355"/>
          <ac:spMkLst>
            <pc:docMk/>
            <pc:sldMk cId="876012503" sldId="3617"/>
            <ac:spMk id="39" creationId="{5C3A6155-7A0E-73DB-2773-197A8FB72D9B}"/>
          </ac:spMkLst>
        </pc:spChg>
        <pc:spChg chg="add mod">
          <ac:chgData name="Kirsty Joseph (Swansea Bay UHB - Digital)" userId="fa9e01d8-fa76-4d83-a76c-b4957a198d87" providerId="ADAL" clId="{E8078C6D-2289-4339-AE86-1EE9C19A1805}" dt="2025-04-24T11:02:03.875" v="355"/>
          <ac:spMkLst>
            <pc:docMk/>
            <pc:sldMk cId="876012503" sldId="3617"/>
            <ac:spMk id="40" creationId="{F7367274-6BA4-84AB-CA67-DFB10FE9EB67}"/>
          </ac:spMkLst>
        </pc:spChg>
        <pc:spChg chg="add mod">
          <ac:chgData name="Kirsty Joseph (Swansea Bay UHB - Digital)" userId="fa9e01d8-fa76-4d83-a76c-b4957a198d87" providerId="ADAL" clId="{E8078C6D-2289-4339-AE86-1EE9C19A1805}" dt="2025-04-24T11:02:03.875" v="355"/>
          <ac:spMkLst>
            <pc:docMk/>
            <pc:sldMk cId="876012503" sldId="3617"/>
            <ac:spMk id="41" creationId="{F44FA82C-A61A-6E39-2333-360C1F491BCA}"/>
          </ac:spMkLst>
        </pc:spChg>
        <pc:spChg chg="add mod">
          <ac:chgData name="Kirsty Joseph (Swansea Bay UHB - Digital)" userId="fa9e01d8-fa76-4d83-a76c-b4957a198d87" providerId="ADAL" clId="{E8078C6D-2289-4339-AE86-1EE9C19A1805}" dt="2025-04-24T11:02:03.875" v="355"/>
          <ac:spMkLst>
            <pc:docMk/>
            <pc:sldMk cId="876012503" sldId="3617"/>
            <ac:spMk id="42" creationId="{1E645BD6-9AEE-59C9-C5C0-0C76592CB48E}"/>
          </ac:spMkLst>
        </pc:spChg>
        <pc:spChg chg="add mod">
          <ac:chgData name="Kirsty Joseph (Swansea Bay UHB - Digital)" userId="fa9e01d8-fa76-4d83-a76c-b4957a198d87" providerId="ADAL" clId="{E8078C6D-2289-4339-AE86-1EE9C19A1805}" dt="2025-04-24T11:02:03.875" v="355"/>
          <ac:spMkLst>
            <pc:docMk/>
            <pc:sldMk cId="876012503" sldId="3617"/>
            <ac:spMk id="43" creationId="{372BF1C0-CEB5-3F0A-7418-127A0408B96D}"/>
          </ac:spMkLst>
        </pc:spChg>
        <pc:spChg chg="add mod">
          <ac:chgData name="Kirsty Joseph (Swansea Bay UHB - Digital)" userId="fa9e01d8-fa76-4d83-a76c-b4957a198d87" providerId="ADAL" clId="{E8078C6D-2289-4339-AE86-1EE9C19A1805}" dt="2025-04-24T11:02:03.875" v="355"/>
          <ac:spMkLst>
            <pc:docMk/>
            <pc:sldMk cId="876012503" sldId="3617"/>
            <ac:spMk id="44" creationId="{808DD0A1-C8FE-BC56-9443-6D4F6E790675}"/>
          </ac:spMkLst>
        </pc:spChg>
        <pc:spChg chg="add mod">
          <ac:chgData name="Kirsty Joseph (Swansea Bay UHB - Digital)" userId="fa9e01d8-fa76-4d83-a76c-b4957a198d87" providerId="ADAL" clId="{E8078C6D-2289-4339-AE86-1EE9C19A1805}" dt="2025-04-24T11:05:44.882" v="379" actId="113"/>
          <ac:spMkLst>
            <pc:docMk/>
            <pc:sldMk cId="876012503" sldId="3617"/>
            <ac:spMk id="46" creationId="{C9677A21-5AC1-5CE2-BD0D-247581EB88C8}"/>
          </ac:spMkLst>
        </pc:spChg>
        <pc:spChg chg="add mod">
          <ac:chgData name="Kirsty Joseph (Swansea Bay UHB - Digital)" userId="fa9e01d8-fa76-4d83-a76c-b4957a198d87" providerId="ADAL" clId="{E8078C6D-2289-4339-AE86-1EE9C19A1805}" dt="2025-04-24T11:05:57.178" v="383" actId="113"/>
          <ac:spMkLst>
            <pc:docMk/>
            <pc:sldMk cId="876012503" sldId="3617"/>
            <ac:spMk id="47" creationId="{1ECBA387-18A8-CAE3-2F8B-34D1740D525E}"/>
          </ac:spMkLst>
        </pc:spChg>
        <pc:spChg chg="add mod">
          <ac:chgData name="Kirsty Joseph (Swansea Bay UHB - Digital)" userId="fa9e01d8-fa76-4d83-a76c-b4957a198d87" providerId="ADAL" clId="{E8078C6D-2289-4339-AE86-1EE9C19A1805}" dt="2025-04-24T11:05:54.729" v="382" actId="113"/>
          <ac:spMkLst>
            <pc:docMk/>
            <pc:sldMk cId="876012503" sldId="3617"/>
            <ac:spMk id="48" creationId="{24306683-C836-51BB-70DF-D367D6FAFD78}"/>
          </ac:spMkLst>
        </pc:spChg>
        <pc:spChg chg="add mod">
          <ac:chgData name="Kirsty Joseph (Swansea Bay UHB - Digital)" userId="fa9e01d8-fa76-4d83-a76c-b4957a198d87" providerId="ADAL" clId="{E8078C6D-2289-4339-AE86-1EE9C19A1805}" dt="2025-04-24T11:02:07.005" v="356"/>
          <ac:spMkLst>
            <pc:docMk/>
            <pc:sldMk cId="876012503" sldId="3617"/>
            <ac:spMk id="49" creationId="{73DCAC90-6E96-D69A-4396-CCE4E226F8C1}"/>
          </ac:spMkLst>
        </pc:spChg>
        <pc:spChg chg="add mod">
          <ac:chgData name="Kirsty Joseph (Swansea Bay UHB - Digital)" userId="fa9e01d8-fa76-4d83-a76c-b4957a198d87" providerId="ADAL" clId="{E8078C6D-2289-4339-AE86-1EE9C19A1805}" dt="2025-04-24T11:05:59.994" v="384" actId="113"/>
          <ac:spMkLst>
            <pc:docMk/>
            <pc:sldMk cId="876012503" sldId="3617"/>
            <ac:spMk id="50" creationId="{1F037803-C0AF-2FBC-0496-A8590265595E}"/>
          </ac:spMkLst>
        </pc:spChg>
        <pc:spChg chg="add mod">
          <ac:chgData name="Kirsty Joseph (Swansea Bay UHB - Digital)" userId="fa9e01d8-fa76-4d83-a76c-b4957a198d87" providerId="ADAL" clId="{E8078C6D-2289-4339-AE86-1EE9C19A1805}" dt="2025-04-24T11:06:01.908" v="385" actId="113"/>
          <ac:spMkLst>
            <pc:docMk/>
            <pc:sldMk cId="876012503" sldId="3617"/>
            <ac:spMk id="51" creationId="{69E1A834-AACE-F988-8F22-3A366F1047D8}"/>
          </ac:spMkLst>
        </pc:spChg>
        <pc:spChg chg="add mod">
          <ac:chgData name="Kirsty Joseph (Swansea Bay UHB - Digital)" userId="fa9e01d8-fa76-4d83-a76c-b4957a198d87" providerId="ADAL" clId="{E8078C6D-2289-4339-AE86-1EE9C19A1805}" dt="2025-04-24T11:02:07.005" v="356"/>
          <ac:spMkLst>
            <pc:docMk/>
            <pc:sldMk cId="876012503" sldId="3617"/>
            <ac:spMk id="52" creationId="{1018B423-8DB2-95DB-B027-11E4302B6D8D}"/>
          </ac:spMkLst>
        </pc:spChg>
        <pc:spChg chg="add mod">
          <ac:chgData name="Kirsty Joseph (Swansea Bay UHB - Digital)" userId="fa9e01d8-fa76-4d83-a76c-b4957a198d87" providerId="ADAL" clId="{E8078C6D-2289-4339-AE86-1EE9C19A1805}" dt="2025-04-24T11:05:52.163" v="381" actId="113"/>
          <ac:spMkLst>
            <pc:docMk/>
            <pc:sldMk cId="876012503" sldId="3617"/>
            <ac:spMk id="53" creationId="{FAD8BCD1-418F-E67D-201D-7783494CA5D4}"/>
          </ac:spMkLst>
        </pc:spChg>
        <pc:spChg chg="add mod">
          <ac:chgData name="Kirsty Joseph (Swansea Bay UHB - Digital)" userId="fa9e01d8-fa76-4d83-a76c-b4957a198d87" providerId="ADAL" clId="{E8078C6D-2289-4339-AE86-1EE9C19A1805}" dt="2025-04-24T11:06:03.959" v="386" actId="113"/>
          <ac:spMkLst>
            <pc:docMk/>
            <pc:sldMk cId="876012503" sldId="3617"/>
            <ac:spMk id="54" creationId="{53F7B6FA-383F-825B-D003-F77E5DFBB526}"/>
          </ac:spMkLst>
        </pc:spChg>
        <pc:spChg chg="add mod">
          <ac:chgData name="Kirsty Joseph (Swansea Bay UHB - Digital)" userId="fa9e01d8-fa76-4d83-a76c-b4957a198d87" providerId="ADAL" clId="{E8078C6D-2289-4339-AE86-1EE9C19A1805}" dt="2025-04-24T11:06:06.341" v="387" actId="113"/>
          <ac:spMkLst>
            <pc:docMk/>
            <pc:sldMk cId="876012503" sldId="3617"/>
            <ac:spMk id="55" creationId="{0F73466F-3C78-241E-AAFA-0D962B3D8D42}"/>
          </ac:spMkLst>
        </pc:spChg>
        <pc:spChg chg="add mod">
          <ac:chgData name="Kirsty Joseph (Swansea Bay UHB - Digital)" userId="fa9e01d8-fa76-4d83-a76c-b4957a198d87" providerId="ADAL" clId="{E8078C6D-2289-4339-AE86-1EE9C19A1805}" dt="2025-04-24T11:06:08.574" v="388" actId="113"/>
          <ac:spMkLst>
            <pc:docMk/>
            <pc:sldMk cId="876012503" sldId="3617"/>
            <ac:spMk id="56" creationId="{239DAFCE-0BEF-C591-E67C-23A56FF0F5C7}"/>
          </ac:spMkLst>
        </pc:spChg>
        <pc:spChg chg="add mod">
          <ac:chgData name="Kirsty Joseph (Swansea Bay UHB - Digital)" userId="fa9e01d8-fa76-4d83-a76c-b4957a198d87" providerId="ADAL" clId="{E8078C6D-2289-4339-AE86-1EE9C19A1805}" dt="2025-04-24T11:02:07.005" v="356"/>
          <ac:spMkLst>
            <pc:docMk/>
            <pc:sldMk cId="876012503" sldId="3617"/>
            <ac:spMk id="57" creationId="{A8246166-9AFF-6A5B-F856-62E00B4C4FF4}"/>
          </ac:spMkLst>
        </pc:spChg>
        <pc:spChg chg="add mod">
          <ac:chgData name="Kirsty Joseph (Swansea Bay UHB - Digital)" userId="fa9e01d8-fa76-4d83-a76c-b4957a198d87" providerId="ADAL" clId="{E8078C6D-2289-4339-AE86-1EE9C19A1805}" dt="2025-04-24T11:03:42.007" v="365" actId="14100"/>
          <ac:spMkLst>
            <pc:docMk/>
            <pc:sldMk cId="876012503" sldId="3617"/>
            <ac:spMk id="58" creationId="{183CD5F2-1D6B-3EF0-64D9-0B4BE0C7D704}"/>
          </ac:spMkLst>
        </pc:spChg>
        <pc:spChg chg="add mod">
          <ac:chgData name="Kirsty Joseph (Swansea Bay UHB - Digital)" userId="fa9e01d8-fa76-4d83-a76c-b4957a198d87" providerId="ADAL" clId="{E8078C6D-2289-4339-AE86-1EE9C19A1805}" dt="2025-04-24T11:03:47.456" v="366" actId="14100"/>
          <ac:spMkLst>
            <pc:docMk/>
            <pc:sldMk cId="876012503" sldId="3617"/>
            <ac:spMk id="59" creationId="{3B8F923A-5E07-FBEB-9323-45DAD09021BD}"/>
          </ac:spMkLst>
        </pc:spChg>
        <pc:spChg chg="add mod">
          <ac:chgData name="Kirsty Joseph (Swansea Bay UHB - Digital)" userId="fa9e01d8-fa76-4d83-a76c-b4957a198d87" providerId="ADAL" clId="{E8078C6D-2289-4339-AE86-1EE9C19A1805}" dt="2025-04-24T11:02:07.005" v="356"/>
          <ac:spMkLst>
            <pc:docMk/>
            <pc:sldMk cId="876012503" sldId="3617"/>
            <ac:spMk id="60" creationId="{62A828B5-2F8E-A608-C9E5-6CEFE2DBE38A}"/>
          </ac:spMkLst>
        </pc:spChg>
        <pc:spChg chg="add mod">
          <ac:chgData name="Kirsty Joseph (Swansea Bay UHB - Digital)" userId="fa9e01d8-fa76-4d83-a76c-b4957a198d87" providerId="ADAL" clId="{E8078C6D-2289-4339-AE86-1EE9C19A1805}" dt="2025-04-24T11:02:07.005" v="356"/>
          <ac:spMkLst>
            <pc:docMk/>
            <pc:sldMk cId="876012503" sldId="3617"/>
            <ac:spMk id="61" creationId="{84D078DD-49E9-0EC6-C6D9-7D936A56F01D}"/>
          </ac:spMkLst>
        </pc:spChg>
        <pc:spChg chg="add mod">
          <ac:chgData name="Kirsty Joseph (Swansea Bay UHB - Digital)" userId="fa9e01d8-fa76-4d83-a76c-b4957a198d87" providerId="ADAL" clId="{E8078C6D-2289-4339-AE86-1EE9C19A1805}" dt="2025-04-24T11:06:15.905" v="391" actId="113"/>
          <ac:spMkLst>
            <pc:docMk/>
            <pc:sldMk cId="876012503" sldId="3617"/>
            <ac:spMk id="62" creationId="{EA401F00-2324-F66C-0815-D66BEFF26638}"/>
          </ac:spMkLst>
        </pc:spChg>
        <pc:spChg chg="add mod">
          <ac:chgData name="Kirsty Joseph (Swansea Bay UHB - Digital)" userId="fa9e01d8-fa76-4d83-a76c-b4957a198d87" providerId="ADAL" clId="{E8078C6D-2289-4339-AE86-1EE9C19A1805}" dt="2025-04-24T11:06:18.788" v="392" actId="113"/>
          <ac:spMkLst>
            <pc:docMk/>
            <pc:sldMk cId="876012503" sldId="3617"/>
            <ac:spMk id="63" creationId="{BC0F3324-E720-BBCA-BA99-9DAEBF312A6D}"/>
          </ac:spMkLst>
        </pc:spChg>
        <pc:spChg chg="add mod">
          <ac:chgData name="Kirsty Joseph (Swansea Bay UHB - Digital)" userId="fa9e01d8-fa76-4d83-a76c-b4957a198d87" providerId="ADAL" clId="{E8078C6D-2289-4339-AE86-1EE9C19A1805}" dt="2025-04-24T11:02:07.005" v="356"/>
          <ac:spMkLst>
            <pc:docMk/>
            <pc:sldMk cId="876012503" sldId="3617"/>
            <ac:spMk id="64" creationId="{DEFA6DB5-02A2-F0B4-D847-93BAAC23976A}"/>
          </ac:spMkLst>
        </pc:spChg>
        <pc:spChg chg="add mod">
          <ac:chgData name="Kirsty Joseph (Swansea Bay UHB - Digital)" userId="fa9e01d8-fa76-4d83-a76c-b4957a198d87" providerId="ADAL" clId="{E8078C6D-2289-4339-AE86-1EE9C19A1805}" dt="2025-04-24T11:02:07.005" v="356"/>
          <ac:spMkLst>
            <pc:docMk/>
            <pc:sldMk cId="876012503" sldId="3617"/>
            <ac:spMk id="65" creationId="{6D5D5D5C-7A88-6D56-DA27-CE4C00C3950A}"/>
          </ac:spMkLst>
        </pc:spChg>
        <pc:spChg chg="add mod">
          <ac:chgData name="Kirsty Joseph (Swansea Bay UHB - Digital)" userId="fa9e01d8-fa76-4d83-a76c-b4957a198d87" providerId="ADAL" clId="{E8078C6D-2289-4339-AE86-1EE9C19A1805}" dt="2025-04-24T11:06:23.351" v="394" actId="113"/>
          <ac:spMkLst>
            <pc:docMk/>
            <pc:sldMk cId="876012503" sldId="3617"/>
            <ac:spMk id="66" creationId="{6E1E0E71-41F3-90A5-7454-4DCB92CDF6B4}"/>
          </ac:spMkLst>
        </pc:spChg>
        <pc:spChg chg="add mod">
          <ac:chgData name="Kirsty Joseph (Swansea Bay UHB - Digital)" userId="fa9e01d8-fa76-4d83-a76c-b4957a198d87" providerId="ADAL" clId="{E8078C6D-2289-4339-AE86-1EE9C19A1805}" dt="2025-04-24T11:02:07.005" v="356"/>
          <ac:spMkLst>
            <pc:docMk/>
            <pc:sldMk cId="876012503" sldId="3617"/>
            <ac:spMk id="67" creationId="{36B08725-F4F8-CB46-8703-7EAE19FA4A60}"/>
          </ac:spMkLst>
        </pc:spChg>
        <pc:spChg chg="add mod">
          <ac:chgData name="Kirsty Joseph (Swansea Bay UHB - Digital)" userId="fa9e01d8-fa76-4d83-a76c-b4957a198d87" providerId="ADAL" clId="{E8078C6D-2289-4339-AE86-1EE9C19A1805}" dt="2025-04-24T11:02:07.005" v="356"/>
          <ac:spMkLst>
            <pc:docMk/>
            <pc:sldMk cId="876012503" sldId="3617"/>
            <ac:spMk id="68" creationId="{BF5AA7CB-3C7F-4792-6184-3C468CBADD8E}"/>
          </ac:spMkLst>
        </pc:spChg>
        <pc:spChg chg="add mod">
          <ac:chgData name="Kirsty Joseph (Swansea Bay UHB - Digital)" userId="fa9e01d8-fa76-4d83-a76c-b4957a198d87" providerId="ADAL" clId="{E8078C6D-2289-4339-AE86-1EE9C19A1805}" dt="2025-04-24T11:06:25.985" v="395" actId="113"/>
          <ac:spMkLst>
            <pc:docMk/>
            <pc:sldMk cId="876012503" sldId="3617"/>
            <ac:spMk id="69" creationId="{7A35B38E-2B33-5488-DCB2-8E621B3D2C7C}"/>
          </ac:spMkLst>
        </pc:spChg>
        <pc:spChg chg="add mod">
          <ac:chgData name="Kirsty Joseph (Swansea Bay UHB - Digital)" userId="fa9e01d8-fa76-4d83-a76c-b4957a198d87" providerId="ADAL" clId="{E8078C6D-2289-4339-AE86-1EE9C19A1805}" dt="2025-04-24T11:06:32.383" v="398" actId="113"/>
          <ac:spMkLst>
            <pc:docMk/>
            <pc:sldMk cId="876012503" sldId="3617"/>
            <ac:spMk id="70" creationId="{1B65FF0B-6BCB-D776-A71C-474D094E725D}"/>
          </ac:spMkLst>
        </pc:spChg>
        <pc:spChg chg="add mod">
          <ac:chgData name="Kirsty Joseph (Swansea Bay UHB - Digital)" userId="fa9e01d8-fa76-4d83-a76c-b4957a198d87" providerId="ADAL" clId="{E8078C6D-2289-4339-AE86-1EE9C19A1805}" dt="2025-04-24T11:06:36.498" v="400" actId="113"/>
          <ac:spMkLst>
            <pc:docMk/>
            <pc:sldMk cId="876012503" sldId="3617"/>
            <ac:spMk id="71" creationId="{0BF52D40-100A-D316-5EC8-B1372EF3BB6D}"/>
          </ac:spMkLst>
        </pc:spChg>
        <pc:spChg chg="add mod">
          <ac:chgData name="Kirsty Joseph (Swansea Bay UHB - Digital)" userId="fa9e01d8-fa76-4d83-a76c-b4957a198d87" providerId="ADAL" clId="{E8078C6D-2289-4339-AE86-1EE9C19A1805}" dt="2025-04-24T11:06:28.734" v="396" actId="113"/>
          <ac:spMkLst>
            <pc:docMk/>
            <pc:sldMk cId="876012503" sldId="3617"/>
            <ac:spMk id="72" creationId="{17D09E39-E41B-7E67-603B-A8B9A1D15B32}"/>
          </ac:spMkLst>
        </pc:spChg>
        <pc:spChg chg="add mod">
          <ac:chgData name="Kirsty Joseph (Swansea Bay UHB - Digital)" userId="fa9e01d8-fa76-4d83-a76c-b4957a198d87" providerId="ADAL" clId="{E8078C6D-2289-4339-AE86-1EE9C19A1805}" dt="2025-04-24T11:06:30.616" v="397" actId="113"/>
          <ac:spMkLst>
            <pc:docMk/>
            <pc:sldMk cId="876012503" sldId="3617"/>
            <ac:spMk id="73" creationId="{3FD8690B-ED6E-0495-F6D1-5699F60EC214}"/>
          </ac:spMkLst>
        </pc:spChg>
        <pc:spChg chg="add mod">
          <ac:chgData name="Kirsty Joseph (Swansea Bay UHB - Digital)" userId="fa9e01d8-fa76-4d83-a76c-b4957a198d87" providerId="ADAL" clId="{E8078C6D-2289-4339-AE86-1EE9C19A1805}" dt="2025-04-24T11:02:07.005" v="356"/>
          <ac:spMkLst>
            <pc:docMk/>
            <pc:sldMk cId="876012503" sldId="3617"/>
            <ac:spMk id="74" creationId="{87DC8963-A919-E59B-2701-8692B9A4CABF}"/>
          </ac:spMkLst>
        </pc:spChg>
        <pc:spChg chg="add mod">
          <ac:chgData name="Kirsty Joseph (Swansea Bay UHB - Digital)" userId="fa9e01d8-fa76-4d83-a76c-b4957a198d87" providerId="ADAL" clId="{E8078C6D-2289-4339-AE86-1EE9C19A1805}" dt="2025-04-24T11:04:20.894" v="367" actId="1076"/>
          <ac:spMkLst>
            <pc:docMk/>
            <pc:sldMk cId="876012503" sldId="3617"/>
            <ac:spMk id="75" creationId="{85E45DD8-36FB-6B14-FD35-1A7CD160400C}"/>
          </ac:spMkLst>
        </pc:spChg>
        <pc:spChg chg="add mod">
          <ac:chgData name="Kirsty Joseph (Swansea Bay UHB - Digital)" userId="fa9e01d8-fa76-4d83-a76c-b4957a198d87" providerId="ADAL" clId="{E8078C6D-2289-4339-AE86-1EE9C19A1805}" dt="2025-04-24T11:02:07.005" v="356"/>
          <ac:spMkLst>
            <pc:docMk/>
            <pc:sldMk cId="876012503" sldId="3617"/>
            <ac:spMk id="76" creationId="{0CD54A12-BE14-DFF1-A962-B4499FDD4767}"/>
          </ac:spMkLst>
        </pc:spChg>
        <pc:spChg chg="add mod">
          <ac:chgData name="Kirsty Joseph (Swansea Bay UHB - Digital)" userId="fa9e01d8-fa76-4d83-a76c-b4957a198d87" providerId="ADAL" clId="{E8078C6D-2289-4339-AE86-1EE9C19A1805}" dt="2025-04-24T11:02:07.005" v="356"/>
          <ac:spMkLst>
            <pc:docMk/>
            <pc:sldMk cId="876012503" sldId="3617"/>
            <ac:spMk id="77" creationId="{EBC02DC1-3DB3-786A-E6ED-328E054A3EE0}"/>
          </ac:spMkLst>
        </pc:spChg>
        <pc:spChg chg="add mod">
          <ac:chgData name="Kirsty Joseph (Swansea Bay UHB - Digital)" userId="fa9e01d8-fa76-4d83-a76c-b4957a198d87" providerId="ADAL" clId="{E8078C6D-2289-4339-AE86-1EE9C19A1805}" dt="2025-04-24T11:06:21.270" v="393" actId="113"/>
          <ac:spMkLst>
            <pc:docMk/>
            <pc:sldMk cId="876012503" sldId="3617"/>
            <ac:spMk id="78" creationId="{D019396E-286C-17B4-A669-44885F86ADC2}"/>
          </ac:spMkLst>
        </pc:spChg>
        <pc:spChg chg="add mod">
          <ac:chgData name="Kirsty Joseph (Swansea Bay UHB - Digital)" userId="fa9e01d8-fa76-4d83-a76c-b4957a198d87" providerId="ADAL" clId="{E8078C6D-2289-4339-AE86-1EE9C19A1805}" dt="2025-04-24T11:06:12.790" v="390" actId="113"/>
          <ac:spMkLst>
            <pc:docMk/>
            <pc:sldMk cId="876012503" sldId="3617"/>
            <ac:spMk id="79" creationId="{36A7DA9D-4D5F-7F91-F915-98F981E15763}"/>
          </ac:spMkLst>
        </pc:spChg>
        <pc:spChg chg="add mod">
          <ac:chgData name="Kirsty Joseph (Swansea Bay UHB - Digital)" userId="fa9e01d8-fa76-4d83-a76c-b4957a198d87" providerId="ADAL" clId="{E8078C6D-2289-4339-AE86-1EE9C19A1805}" dt="2025-04-24T11:02:07.005" v="356"/>
          <ac:spMkLst>
            <pc:docMk/>
            <pc:sldMk cId="876012503" sldId="3617"/>
            <ac:spMk id="80" creationId="{AAE311F2-D247-0D17-9D2E-49D907C27DC2}"/>
          </ac:spMkLst>
        </pc:spChg>
        <pc:spChg chg="add mod">
          <ac:chgData name="Kirsty Joseph (Swansea Bay UHB - Digital)" userId="fa9e01d8-fa76-4d83-a76c-b4957a198d87" providerId="ADAL" clId="{E8078C6D-2289-4339-AE86-1EE9C19A1805}" dt="2025-04-24T11:06:34.834" v="399" actId="113"/>
          <ac:spMkLst>
            <pc:docMk/>
            <pc:sldMk cId="876012503" sldId="3617"/>
            <ac:spMk id="81" creationId="{ED3F72A3-0D2D-296D-9925-973F7CC32594}"/>
          </ac:spMkLst>
        </pc:spChg>
        <pc:spChg chg="add mod">
          <ac:chgData name="Kirsty Joseph (Swansea Bay UHB - Digital)" userId="fa9e01d8-fa76-4d83-a76c-b4957a198d87" providerId="ADAL" clId="{E8078C6D-2289-4339-AE86-1EE9C19A1805}" dt="2025-04-24T11:06:38.814" v="401" actId="113"/>
          <ac:spMkLst>
            <pc:docMk/>
            <pc:sldMk cId="876012503" sldId="3617"/>
            <ac:spMk id="82" creationId="{DFBD999B-6E40-D756-4FF5-D59767A30992}"/>
          </ac:spMkLst>
        </pc:spChg>
        <pc:spChg chg="add mod">
          <ac:chgData name="Kirsty Joseph (Swansea Bay UHB - Digital)" userId="fa9e01d8-fa76-4d83-a76c-b4957a198d87" providerId="ADAL" clId="{E8078C6D-2289-4339-AE86-1EE9C19A1805}" dt="2025-04-24T11:02:48.676" v="359" actId="1076"/>
          <ac:spMkLst>
            <pc:docMk/>
            <pc:sldMk cId="876012503" sldId="3617"/>
            <ac:spMk id="83" creationId="{FDCEF9D9-7093-E56D-6EBB-5F25AC9AF24F}"/>
          </ac:spMkLst>
        </pc:spChg>
        <pc:spChg chg="add mod">
          <ac:chgData name="Kirsty Joseph (Swansea Bay UHB - Digital)" userId="fa9e01d8-fa76-4d83-a76c-b4957a198d87" providerId="ADAL" clId="{E8078C6D-2289-4339-AE86-1EE9C19A1805}" dt="2025-04-24T11:02:48.676" v="359" actId="1076"/>
          <ac:spMkLst>
            <pc:docMk/>
            <pc:sldMk cId="876012503" sldId="3617"/>
            <ac:spMk id="84" creationId="{10FEE21A-CD27-272C-A59A-68FB81D8F5D6}"/>
          </ac:spMkLst>
        </pc:spChg>
        <pc:spChg chg="add mod">
          <ac:chgData name="Kirsty Joseph (Swansea Bay UHB - Digital)" userId="fa9e01d8-fa76-4d83-a76c-b4957a198d87" providerId="ADAL" clId="{E8078C6D-2289-4339-AE86-1EE9C19A1805}" dt="2025-04-24T11:02:48.676" v="359" actId="1076"/>
          <ac:spMkLst>
            <pc:docMk/>
            <pc:sldMk cId="876012503" sldId="3617"/>
            <ac:spMk id="85" creationId="{6141F56D-3E9F-56B6-723E-EB3E8814C389}"/>
          </ac:spMkLst>
        </pc:spChg>
        <pc:spChg chg="add mod">
          <ac:chgData name="Kirsty Joseph (Swansea Bay UHB - Digital)" userId="fa9e01d8-fa76-4d83-a76c-b4957a198d87" providerId="ADAL" clId="{E8078C6D-2289-4339-AE86-1EE9C19A1805}" dt="2025-04-24T11:02:48.676" v="359" actId="1076"/>
          <ac:spMkLst>
            <pc:docMk/>
            <pc:sldMk cId="876012503" sldId="3617"/>
            <ac:spMk id="86" creationId="{226EA662-6E15-8EFB-4923-8EB8514E2D02}"/>
          </ac:spMkLst>
        </pc:spChg>
        <pc:spChg chg="add mod">
          <ac:chgData name="Kirsty Joseph (Swansea Bay UHB - Digital)" userId="fa9e01d8-fa76-4d83-a76c-b4957a198d87" providerId="ADAL" clId="{E8078C6D-2289-4339-AE86-1EE9C19A1805}" dt="2025-04-24T11:02:48.676" v="359" actId="1076"/>
          <ac:spMkLst>
            <pc:docMk/>
            <pc:sldMk cId="876012503" sldId="3617"/>
            <ac:spMk id="87" creationId="{EF71FF94-93A6-CB39-94CF-FA3B8A22A338}"/>
          </ac:spMkLst>
        </pc:spChg>
        <pc:spChg chg="add mod">
          <ac:chgData name="Kirsty Joseph (Swansea Bay UHB - Digital)" userId="fa9e01d8-fa76-4d83-a76c-b4957a198d87" providerId="ADAL" clId="{E8078C6D-2289-4339-AE86-1EE9C19A1805}" dt="2025-04-24T11:02:48.676" v="359" actId="1076"/>
          <ac:spMkLst>
            <pc:docMk/>
            <pc:sldMk cId="876012503" sldId="3617"/>
            <ac:spMk id="88" creationId="{68EBBEBD-606C-6BEA-A22E-8EB12D167023}"/>
          </ac:spMkLst>
        </pc:spChg>
        <pc:spChg chg="add mod">
          <ac:chgData name="Kirsty Joseph (Swansea Bay UHB - Digital)" userId="fa9e01d8-fa76-4d83-a76c-b4957a198d87" providerId="ADAL" clId="{E8078C6D-2289-4339-AE86-1EE9C19A1805}" dt="2025-04-24T11:02:48.676" v="359" actId="1076"/>
          <ac:spMkLst>
            <pc:docMk/>
            <pc:sldMk cId="876012503" sldId="3617"/>
            <ac:spMk id="89" creationId="{A765616B-514C-C5D0-3C16-C7690B0254E4}"/>
          </ac:spMkLst>
        </pc:spChg>
        <pc:spChg chg="add mod">
          <ac:chgData name="Kirsty Joseph (Swansea Bay UHB - Digital)" userId="fa9e01d8-fa76-4d83-a76c-b4957a198d87" providerId="ADAL" clId="{E8078C6D-2289-4339-AE86-1EE9C19A1805}" dt="2025-04-24T11:02:48.676" v="359" actId="1076"/>
          <ac:spMkLst>
            <pc:docMk/>
            <pc:sldMk cId="876012503" sldId="3617"/>
            <ac:spMk id="90" creationId="{8ECB339F-82E5-737A-47B4-B296A012F7CB}"/>
          </ac:spMkLst>
        </pc:spChg>
        <pc:spChg chg="add mod">
          <ac:chgData name="Kirsty Joseph (Swansea Bay UHB - Digital)" userId="fa9e01d8-fa76-4d83-a76c-b4957a198d87" providerId="ADAL" clId="{E8078C6D-2289-4339-AE86-1EE9C19A1805}" dt="2025-04-24T11:02:48.676" v="359" actId="1076"/>
          <ac:spMkLst>
            <pc:docMk/>
            <pc:sldMk cId="876012503" sldId="3617"/>
            <ac:spMk id="91" creationId="{E42D7A7A-B090-897C-2958-2387355FDEE9}"/>
          </ac:spMkLst>
        </pc:spChg>
        <pc:spChg chg="add mod">
          <ac:chgData name="Kirsty Joseph (Swansea Bay UHB - Digital)" userId="fa9e01d8-fa76-4d83-a76c-b4957a198d87" providerId="ADAL" clId="{E8078C6D-2289-4339-AE86-1EE9C19A1805}" dt="2025-04-24T11:02:48.676" v="359" actId="1076"/>
          <ac:spMkLst>
            <pc:docMk/>
            <pc:sldMk cId="876012503" sldId="3617"/>
            <ac:spMk id="92" creationId="{07332600-EC58-E9B2-0F81-D722DA58C963}"/>
          </ac:spMkLst>
        </pc:spChg>
        <pc:spChg chg="add mod">
          <ac:chgData name="Kirsty Joseph (Swansea Bay UHB - Digital)" userId="fa9e01d8-fa76-4d83-a76c-b4957a198d87" providerId="ADAL" clId="{E8078C6D-2289-4339-AE86-1EE9C19A1805}" dt="2025-04-24T11:02:48.676" v="359" actId="1076"/>
          <ac:spMkLst>
            <pc:docMk/>
            <pc:sldMk cId="876012503" sldId="3617"/>
            <ac:spMk id="93" creationId="{F22D28AA-4CA3-7AC9-BBEA-5BDAA96DEF4B}"/>
          </ac:spMkLst>
        </pc:spChg>
        <pc:spChg chg="add mod">
          <ac:chgData name="Kirsty Joseph (Swansea Bay UHB - Digital)" userId="fa9e01d8-fa76-4d83-a76c-b4957a198d87" providerId="ADAL" clId="{E8078C6D-2289-4339-AE86-1EE9C19A1805}" dt="2025-04-24T11:02:48.676" v="359" actId="1076"/>
          <ac:spMkLst>
            <pc:docMk/>
            <pc:sldMk cId="876012503" sldId="3617"/>
            <ac:spMk id="94" creationId="{B6913BE8-4E6A-95D0-B40E-B5D7ACE8384D}"/>
          </ac:spMkLst>
        </pc:spChg>
        <pc:spChg chg="add mod">
          <ac:chgData name="Kirsty Joseph (Swansea Bay UHB - Digital)" userId="fa9e01d8-fa76-4d83-a76c-b4957a198d87" providerId="ADAL" clId="{E8078C6D-2289-4339-AE86-1EE9C19A1805}" dt="2025-04-24T11:07:55.304" v="407" actId="1076"/>
          <ac:spMkLst>
            <pc:docMk/>
            <pc:sldMk cId="876012503" sldId="3617"/>
            <ac:spMk id="96" creationId="{12344501-B869-7C38-B096-60571062BDF7}"/>
          </ac:spMkLst>
        </pc:spChg>
        <pc:graphicFrameChg chg="add mod modGraphic">
          <ac:chgData name="Kirsty Joseph (Swansea Bay UHB - Digital)" userId="fa9e01d8-fa76-4d83-a76c-b4957a198d87" providerId="ADAL" clId="{E8078C6D-2289-4339-AE86-1EE9C19A1805}" dt="2025-04-24T11:07:28.164" v="404" actId="1076"/>
          <ac:graphicFrameMkLst>
            <pc:docMk/>
            <pc:sldMk cId="876012503" sldId="3617"/>
            <ac:graphicFrameMk id="45" creationId="{0C5822B3-7B76-A846-4AD3-7003C80E7342}"/>
          </ac:graphicFrameMkLst>
        </pc:graphicFrameChg>
      </pc:sldChg>
      <pc:sldChg chg="addSp delSp modSp new mod">
        <pc:chgData name="Kirsty Joseph (Swansea Bay UHB - Digital)" userId="fa9e01d8-fa76-4d83-a76c-b4957a198d87" providerId="ADAL" clId="{E8078C6D-2289-4339-AE86-1EE9C19A1805}" dt="2025-04-24T11:15:20.771" v="446" actId="1076"/>
        <pc:sldMkLst>
          <pc:docMk/>
          <pc:sldMk cId="2894267458" sldId="3618"/>
        </pc:sldMkLst>
        <pc:spChg chg="mod">
          <ac:chgData name="Kirsty Joseph (Swansea Bay UHB - Digital)" userId="fa9e01d8-fa76-4d83-a76c-b4957a198d87" providerId="ADAL" clId="{E8078C6D-2289-4339-AE86-1EE9C19A1805}" dt="2025-04-24T11:14:31.821" v="443" actId="14100"/>
          <ac:spMkLst>
            <pc:docMk/>
            <pc:sldMk cId="2894267458" sldId="3618"/>
            <ac:spMk id="2" creationId="{0BAE3924-8EAD-A35E-FC0E-B7EB40842D4C}"/>
          </ac:spMkLst>
        </pc:spChg>
        <pc:spChg chg="add mod">
          <ac:chgData name="Kirsty Joseph (Swansea Bay UHB - Digital)" userId="fa9e01d8-fa76-4d83-a76c-b4957a198d87" providerId="ADAL" clId="{E8078C6D-2289-4339-AE86-1EE9C19A1805}" dt="2025-04-24T11:11:21.751" v="422" actId="113"/>
          <ac:spMkLst>
            <pc:docMk/>
            <pc:sldMk cId="2894267458" sldId="3618"/>
            <ac:spMk id="4" creationId="{4257D528-A801-F5A2-09BE-3ADDDF4EB3C2}"/>
          </ac:spMkLst>
        </pc:spChg>
        <pc:spChg chg="add mod">
          <ac:chgData name="Kirsty Joseph (Swansea Bay UHB - Digital)" userId="fa9e01d8-fa76-4d83-a76c-b4957a198d87" providerId="ADAL" clId="{E8078C6D-2289-4339-AE86-1EE9C19A1805}" dt="2025-04-24T11:11:26.033" v="423" actId="113"/>
          <ac:spMkLst>
            <pc:docMk/>
            <pc:sldMk cId="2894267458" sldId="3618"/>
            <ac:spMk id="5" creationId="{5CEC893E-3FF8-CDA1-36CB-7072C0713112}"/>
          </ac:spMkLst>
        </pc:spChg>
        <pc:spChg chg="add mod">
          <ac:chgData name="Kirsty Joseph (Swansea Bay UHB - Digital)" userId="fa9e01d8-fa76-4d83-a76c-b4957a198d87" providerId="ADAL" clId="{E8078C6D-2289-4339-AE86-1EE9C19A1805}" dt="2025-04-24T11:11:14.638" v="421"/>
          <ac:spMkLst>
            <pc:docMk/>
            <pc:sldMk cId="2894267458" sldId="3618"/>
            <ac:spMk id="6" creationId="{0DC6082F-EFB5-3E48-DF50-AEC4B7334531}"/>
          </ac:spMkLst>
        </pc:spChg>
        <pc:spChg chg="add mod">
          <ac:chgData name="Kirsty Joseph (Swansea Bay UHB - Digital)" userId="fa9e01d8-fa76-4d83-a76c-b4957a198d87" providerId="ADAL" clId="{E8078C6D-2289-4339-AE86-1EE9C19A1805}" dt="2025-04-24T11:15:20.771" v="446" actId="1076"/>
          <ac:spMkLst>
            <pc:docMk/>
            <pc:sldMk cId="2894267458" sldId="3618"/>
            <ac:spMk id="9" creationId="{A6DABC65-922C-2A64-6647-6227C1C47D24}"/>
          </ac:spMkLst>
        </pc:spChg>
        <pc:graphicFrameChg chg="add mod modGraphic">
          <ac:chgData name="Kirsty Joseph (Swansea Bay UHB - Digital)" userId="fa9e01d8-fa76-4d83-a76c-b4957a198d87" providerId="ADAL" clId="{E8078C6D-2289-4339-AE86-1EE9C19A1805}" dt="2025-04-24T11:13:25.127" v="438" actId="122"/>
          <ac:graphicFrameMkLst>
            <pc:docMk/>
            <pc:sldMk cId="2894267458" sldId="3618"/>
            <ac:graphicFrameMk id="10" creationId="{7A66C0F8-AB93-5A7D-0808-CA379BE42E81}"/>
          </ac:graphicFrameMkLst>
        </pc:graphicFrameChg>
      </pc:sldChg>
      <pc:sldChg chg="addSp delSp modSp new mod">
        <pc:chgData name="Kirsty Joseph (Swansea Bay UHB - Digital)" userId="fa9e01d8-fa76-4d83-a76c-b4957a198d87" providerId="ADAL" clId="{E8078C6D-2289-4339-AE86-1EE9C19A1805}" dt="2025-04-24T11:29:39.012" v="475" actId="122"/>
        <pc:sldMkLst>
          <pc:docMk/>
          <pc:sldMk cId="3037152870" sldId="3619"/>
        </pc:sldMkLst>
        <pc:spChg chg="add mod">
          <ac:chgData name="Kirsty Joseph (Swansea Bay UHB - Digital)" userId="fa9e01d8-fa76-4d83-a76c-b4957a198d87" providerId="ADAL" clId="{E8078C6D-2289-4339-AE86-1EE9C19A1805}" dt="2025-04-24T11:27:03.114" v="459"/>
          <ac:spMkLst>
            <pc:docMk/>
            <pc:sldMk cId="3037152870" sldId="3619"/>
            <ac:spMk id="6" creationId="{2171312A-3104-3E58-142C-0CE3963E4511}"/>
          </ac:spMkLst>
        </pc:spChg>
        <pc:spChg chg="add mod">
          <ac:chgData name="Kirsty Joseph (Swansea Bay UHB - Digital)" userId="fa9e01d8-fa76-4d83-a76c-b4957a198d87" providerId="ADAL" clId="{E8078C6D-2289-4339-AE86-1EE9C19A1805}" dt="2025-04-24T11:27:44.001" v="467" actId="113"/>
          <ac:spMkLst>
            <pc:docMk/>
            <pc:sldMk cId="3037152870" sldId="3619"/>
            <ac:spMk id="10" creationId="{BF9EEA1E-56D2-BC27-880A-6EBD9069388A}"/>
          </ac:spMkLst>
        </pc:spChg>
        <pc:spChg chg="add mod">
          <ac:chgData name="Kirsty Joseph (Swansea Bay UHB - Digital)" userId="fa9e01d8-fa76-4d83-a76c-b4957a198d87" providerId="ADAL" clId="{E8078C6D-2289-4339-AE86-1EE9C19A1805}" dt="2025-04-24T11:27:41.452" v="466" actId="113"/>
          <ac:spMkLst>
            <pc:docMk/>
            <pc:sldMk cId="3037152870" sldId="3619"/>
            <ac:spMk id="11" creationId="{B356B827-9013-74EB-82EA-147E412C865D}"/>
          </ac:spMkLst>
        </pc:spChg>
        <pc:spChg chg="add mod">
          <ac:chgData name="Kirsty Joseph (Swansea Bay UHB - Digital)" userId="fa9e01d8-fa76-4d83-a76c-b4957a198d87" providerId="ADAL" clId="{E8078C6D-2289-4339-AE86-1EE9C19A1805}" dt="2025-04-24T11:27:29.326" v="464"/>
          <ac:spMkLst>
            <pc:docMk/>
            <pc:sldMk cId="3037152870" sldId="3619"/>
            <ac:spMk id="12" creationId="{6559460F-4628-C5D8-7C81-07D8338B6D60}"/>
          </ac:spMkLst>
        </pc:spChg>
        <pc:spChg chg="add mod">
          <ac:chgData name="Kirsty Joseph (Swansea Bay UHB - Digital)" userId="fa9e01d8-fa76-4d83-a76c-b4957a198d87" providerId="ADAL" clId="{E8078C6D-2289-4339-AE86-1EE9C19A1805}" dt="2025-04-24T11:29:09.305" v="473" actId="255"/>
          <ac:spMkLst>
            <pc:docMk/>
            <pc:sldMk cId="3037152870" sldId="3619"/>
            <ac:spMk id="13" creationId="{2DDACBA6-FD60-284A-09AA-7ADB35F1581D}"/>
          </ac:spMkLst>
        </pc:spChg>
        <pc:graphicFrameChg chg="add mod modGraphic">
          <ac:chgData name="Kirsty Joseph (Swansea Bay UHB - Digital)" userId="fa9e01d8-fa76-4d83-a76c-b4957a198d87" providerId="ADAL" clId="{E8078C6D-2289-4339-AE86-1EE9C19A1805}" dt="2025-04-24T11:29:39.012" v="475" actId="122"/>
          <ac:graphicFrameMkLst>
            <pc:docMk/>
            <pc:sldMk cId="3037152870" sldId="3619"/>
            <ac:graphicFrameMk id="4" creationId="{B70E9131-021A-7DDA-B2FB-6E05651609C6}"/>
          </ac:graphicFrameMkLst>
        </pc:graphicFrameChg>
      </pc:sldChg>
      <pc:sldChg chg="addSp delSp modSp new mod">
        <pc:chgData name="Kirsty Joseph (Swansea Bay UHB - Digital)" userId="fa9e01d8-fa76-4d83-a76c-b4957a198d87" providerId="ADAL" clId="{E8078C6D-2289-4339-AE86-1EE9C19A1805}" dt="2025-04-24T11:34:08.758" v="510" actId="1076"/>
        <pc:sldMkLst>
          <pc:docMk/>
          <pc:sldMk cId="960494599" sldId="3620"/>
        </pc:sldMkLst>
        <pc:spChg chg="add mod">
          <ac:chgData name="Kirsty Joseph (Swansea Bay UHB - Digital)" userId="fa9e01d8-fa76-4d83-a76c-b4957a198d87" providerId="ADAL" clId="{E8078C6D-2289-4339-AE86-1EE9C19A1805}" dt="2025-04-24T11:30:40.470" v="482"/>
          <ac:spMkLst>
            <pc:docMk/>
            <pc:sldMk cId="960494599" sldId="3620"/>
            <ac:spMk id="5" creationId="{F7D59D97-976D-B7BF-155C-220CFA0B813C}"/>
          </ac:spMkLst>
        </pc:spChg>
        <pc:spChg chg="add mod">
          <ac:chgData name="Kirsty Joseph (Swansea Bay UHB - Digital)" userId="fa9e01d8-fa76-4d83-a76c-b4957a198d87" providerId="ADAL" clId="{E8078C6D-2289-4339-AE86-1EE9C19A1805}" dt="2025-04-24T11:31:03.985" v="489" actId="113"/>
          <ac:spMkLst>
            <pc:docMk/>
            <pc:sldMk cId="960494599" sldId="3620"/>
            <ac:spMk id="9" creationId="{868CF1A5-428D-2822-4D13-9CE7D13CE4AC}"/>
          </ac:spMkLst>
        </pc:spChg>
        <pc:spChg chg="add mod">
          <ac:chgData name="Kirsty Joseph (Swansea Bay UHB - Digital)" userId="fa9e01d8-fa76-4d83-a76c-b4957a198d87" providerId="ADAL" clId="{E8078C6D-2289-4339-AE86-1EE9C19A1805}" dt="2025-04-24T11:31:01.584" v="488" actId="113"/>
          <ac:spMkLst>
            <pc:docMk/>
            <pc:sldMk cId="960494599" sldId="3620"/>
            <ac:spMk id="10" creationId="{F2BAF207-1C46-F9CC-6B8B-F822AB42AACD}"/>
          </ac:spMkLst>
        </pc:spChg>
        <pc:spChg chg="add mod">
          <ac:chgData name="Kirsty Joseph (Swansea Bay UHB - Digital)" userId="fa9e01d8-fa76-4d83-a76c-b4957a198d87" providerId="ADAL" clId="{E8078C6D-2289-4339-AE86-1EE9C19A1805}" dt="2025-04-24T11:30:57.203" v="487" actId="1076"/>
          <ac:spMkLst>
            <pc:docMk/>
            <pc:sldMk cId="960494599" sldId="3620"/>
            <ac:spMk id="11" creationId="{21965AC2-AB5C-3FE0-8589-0BCC42AC4351}"/>
          </ac:spMkLst>
        </pc:spChg>
        <pc:spChg chg="add mod">
          <ac:chgData name="Kirsty Joseph (Swansea Bay UHB - Digital)" userId="fa9e01d8-fa76-4d83-a76c-b4957a198d87" providerId="ADAL" clId="{E8078C6D-2289-4339-AE86-1EE9C19A1805}" dt="2025-04-24T11:33:59.941" v="509" actId="1076"/>
          <ac:spMkLst>
            <pc:docMk/>
            <pc:sldMk cId="960494599" sldId="3620"/>
            <ac:spMk id="12" creationId="{C2D459DD-62FC-46C1-01CE-9564E3FB1AB5}"/>
          </ac:spMkLst>
        </pc:spChg>
        <pc:graphicFrameChg chg="add mod modGraphic">
          <ac:chgData name="Kirsty Joseph (Swansea Bay UHB - Digital)" userId="fa9e01d8-fa76-4d83-a76c-b4957a198d87" providerId="ADAL" clId="{E8078C6D-2289-4339-AE86-1EE9C19A1805}" dt="2025-04-24T11:34:08.758" v="510" actId="1076"/>
          <ac:graphicFrameMkLst>
            <pc:docMk/>
            <pc:sldMk cId="960494599" sldId="3620"/>
            <ac:graphicFrameMk id="16" creationId="{E39A78DA-DC3A-5801-DE01-E5106C31B6B7}"/>
          </ac:graphicFrameMkLst>
        </pc:graphicFrameChg>
      </pc:sldChg>
      <pc:sldChg chg="new del">
        <pc:chgData name="Kirsty Joseph (Swansea Bay UHB - Digital)" userId="fa9e01d8-fa76-4d83-a76c-b4957a198d87" providerId="ADAL" clId="{E8078C6D-2289-4339-AE86-1EE9C19A1805}" dt="2025-04-24T11:16:04.572" v="451" actId="2696"/>
        <pc:sldMkLst>
          <pc:docMk/>
          <pc:sldMk cId="1116536736" sldId="3620"/>
        </pc:sldMkLst>
      </pc:sldChg>
      <pc:sldChg chg="addSp delSp modSp new mod">
        <pc:chgData name="Kirsty Joseph (Swansea Bay UHB - Digital)" userId="fa9e01d8-fa76-4d83-a76c-b4957a198d87" providerId="ADAL" clId="{E8078C6D-2289-4339-AE86-1EE9C19A1805}" dt="2025-04-24T11:42:03.826" v="578" actId="1076"/>
        <pc:sldMkLst>
          <pc:docMk/>
          <pc:sldMk cId="2071241974" sldId="3621"/>
        </pc:sldMkLst>
        <pc:spChg chg="add mod">
          <ac:chgData name="Kirsty Joseph (Swansea Bay UHB - Digital)" userId="fa9e01d8-fa76-4d83-a76c-b4957a198d87" providerId="ADAL" clId="{E8078C6D-2289-4339-AE86-1EE9C19A1805}" dt="2025-04-24T11:42:03.826" v="578" actId="1076"/>
          <ac:spMkLst>
            <pc:docMk/>
            <pc:sldMk cId="2071241974" sldId="3621"/>
            <ac:spMk id="4" creationId="{87DEC600-E000-8364-E168-DB8BCDF0B41C}"/>
          </ac:spMkLst>
        </pc:spChg>
        <pc:spChg chg="add mod">
          <ac:chgData name="Kirsty Joseph (Swansea Bay UHB - Digital)" userId="fa9e01d8-fa76-4d83-a76c-b4957a198d87" providerId="ADAL" clId="{E8078C6D-2289-4339-AE86-1EE9C19A1805}" dt="2025-04-24T11:35:21.747" v="518"/>
          <ac:spMkLst>
            <pc:docMk/>
            <pc:sldMk cId="2071241974" sldId="3621"/>
            <ac:spMk id="11" creationId="{30707643-5CE0-441F-4E6F-405BE3E5662E}"/>
          </ac:spMkLst>
        </pc:spChg>
        <pc:spChg chg="add mod">
          <ac:chgData name="Kirsty Joseph (Swansea Bay UHB - Digital)" userId="fa9e01d8-fa76-4d83-a76c-b4957a198d87" providerId="ADAL" clId="{E8078C6D-2289-4339-AE86-1EE9C19A1805}" dt="2025-04-24T11:35:21.747" v="518"/>
          <ac:spMkLst>
            <pc:docMk/>
            <pc:sldMk cId="2071241974" sldId="3621"/>
            <ac:spMk id="12" creationId="{A0ED7601-12F4-BFE5-0B18-D35D8BD50B9D}"/>
          </ac:spMkLst>
        </pc:spChg>
        <pc:spChg chg="add mod">
          <ac:chgData name="Kirsty Joseph (Swansea Bay UHB - Digital)" userId="fa9e01d8-fa76-4d83-a76c-b4957a198d87" providerId="ADAL" clId="{E8078C6D-2289-4339-AE86-1EE9C19A1805}" dt="2025-04-24T11:35:21.747" v="518"/>
          <ac:spMkLst>
            <pc:docMk/>
            <pc:sldMk cId="2071241974" sldId="3621"/>
            <ac:spMk id="13" creationId="{47FCB272-4660-8C79-8446-5E1EDE955862}"/>
          </ac:spMkLst>
        </pc:spChg>
        <pc:spChg chg="add mod">
          <ac:chgData name="Kirsty Joseph (Swansea Bay UHB - Digital)" userId="fa9e01d8-fa76-4d83-a76c-b4957a198d87" providerId="ADAL" clId="{E8078C6D-2289-4339-AE86-1EE9C19A1805}" dt="2025-04-24T11:35:48.737" v="523" actId="113"/>
          <ac:spMkLst>
            <pc:docMk/>
            <pc:sldMk cId="2071241974" sldId="3621"/>
            <ac:spMk id="14" creationId="{4559C500-0CD6-B79E-1AF3-A906E07E08E1}"/>
          </ac:spMkLst>
        </pc:spChg>
        <pc:spChg chg="add mod">
          <ac:chgData name="Kirsty Joseph (Swansea Bay UHB - Digital)" userId="fa9e01d8-fa76-4d83-a76c-b4957a198d87" providerId="ADAL" clId="{E8078C6D-2289-4339-AE86-1EE9C19A1805}" dt="2025-04-24T11:35:50.294" v="524" actId="113"/>
          <ac:spMkLst>
            <pc:docMk/>
            <pc:sldMk cId="2071241974" sldId="3621"/>
            <ac:spMk id="15" creationId="{CF293BDB-6B7F-AE09-398C-28B3937907A4}"/>
          </ac:spMkLst>
        </pc:spChg>
        <pc:spChg chg="add mod">
          <ac:chgData name="Kirsty Joseph (Swansea Bay UHB - Digital)" userId="fa9e01d8-fa76-4d83-a76c-b4957a198d87" providerId="ADAL" clId="{E8078C6D-2289-4339-AE86-1EE9C19A1805}" dt="2025-04-24T11:35:52.287" v="525" actId="113"/>
          <ac:spMkLst>
            <pc:docMk/>
            <pc:sldMk cId="2071241974" sldId="3621"/>
            <ac:spMk id="16" creationId="{B5F77CF6-4045-1936-6C44-052E64E208D6}"/>
          </ac:spMkLst>
        </pc:spChg>
        <pc:spChg chg="add mod">
          <ac:chgData name="Kirsty Joseph (Swansea Bay UHB - Digital)" userId="fa9e01d8-fa76-4d83-a76c-b4957a198d87" providerId="ADAL" clId="{E8078C6D-2289-4339-AE86-1EE9C19A1805}" dt="2025-04-24T11:41:19.324" v="575" actId="1076"/>
          <ac:spMkLst>
            <pc:docMk/>
            <pc:sldMk cId="2071241974" sldId="3621"/>
            <ac:spMk id="31" creationId="{60925E06-4C13-B39F-8264-B84BF5518384}"/>
          </ac:spMkLst>
        </pc:spChg>
        <pc:spChg chg="add mod">
          <ac:chgData name="Kirsty Joseph (Swansea Bay UHB - Digital)" userId="fa9e01d8-fa76-4d83-a76c-b4957a198d87" providerId="ADAL" clId="{E8078C6D-2289-4339-AE86-1EE9C19A1805}" dt="2025-04-24T11:41:05.245" v="573" actId="1076"/>
          <ac:spMkLst>
            <pc:docMk/>
            <pc:sldMk cId="2071241974" sldId="3621"/>
            <ac:spMk id="32" creationId="{E6340B86-78C3-60E1-30CF-1E58ED8F8FF0}"/>
          </ac:spMkLst>
        </pc:spChg>
        <pc:spChg chg="add mod">
          <ac:chgData name="Kirsty Joseph (Swansea Bay UHB - Digital)" userId="fa9e01d8-fa76-4d83-a76c-b4957a198d87" providerId="ADAL" clId="{E8078C6D-2289-4339-AE86-1EE9C19A1805}" dt="2025-04-24T11:40:53.533" v="570" actId="1076"/>
          <ac:spMkLst>
            <pc:docMk/>
            <pc:sldMk cId="2071241974" sldId="3621"/>
            <ac:spMk id="33" creationId="{F316D6D7-CB88-94CA-161B-46997F5C00C1}"/>
          </ac:spMkLst>
        </pc:spChg>
        <pc:spChg chg="add mod">
          <ac:chgData name="Kirsty Joseph (Swansea Bay UHB - Digital)" userId="fa9e01d8-fa76-4d83-a76c-b4957a198d87" providerId="ADAL" clId="{E8078C6D-2289-4339-AE86-1EE9C19A1805}" dt="2025-04-24T11:41:24.722" v="577" actId="1076"/>
          <ac:spMkLst>
            <pc:docMk/>
            <pc:sldMk cId="2071241974" sldId="3621"/>
            <ac:spMk id="34" creationId="{86A4DE63-F51D-ADBC-7C08-09F3B80CE614}"/>
          </ac:spMkLst>
        </pc:spChg>
        <pc:spChg chg="add mod">
          <ac:chgData name="Kirsty Joseph (Swansea Bay UHB - Digital)" userId="fa9e01d8-fa76-4d83-a76c-b4957a198d87" providerId="ADAL" clId="{E8078C6D-2289-4339-AE86-1EE9C19A1805}" dt="2025-04-24T11:40:45.685" v="568" actId="1076"/>
          <ac:spMkLst>
            <pc:docMk/>
            <pc:sldMk cId="2071241974" sldId="3621"/>
            <ac:spMk id="35" creationId="{3E552B1D-12A8-20E4-2FD0-E8F83C517CD2}"/>
          </ac:spMkLst>
        </pc:spChg>
        <pc:spChg chg="add mod">
          <ac:chgData name="Kirsty Joseph (Swansea Bay UHB - Digital)" userId="fa9e01d8-fa76-4d83-a76c-b4957a198d87" providerId="ADAL" clId="{E8078C6D-2289-4339-AE86-1EE9C19A1805}" dt="2025-04-24T11:40:55.664" v="571" actId="1076"/>
          <ac:spMkLst>
            <pc:docMk/>
            <pc:sldMk cId="2071241974" sldId="3621"/>
            <ac:spMk id="36" creationId="{23E58577-EA4E-4258-515C-EC96139C22EA}"/>
          </ac:spMkLst>
        </pc:spChg>
        <pc:spChg chg="add mod">
          <ac:chgData name="Kirsty Joseph (Swansea Bay UHB - Digital)" userId="fa9e01d8-fa76-4d83-a76c-b4957a198d87" providerId="ADAL" clId="{E8078C6D-2289-4339-AE86-1EE9C19A1805}" dt="2025-04-24T11:41:12.243" v="574" actId="1076"/>
          <ac:spMkLst>
            <pc:docMk/>
            <pc:sldMk cId="2071241974" sldId="3621"/>
            <ac:spMk id="37" creationId="{F8C7D1FD-F977-AC81-9F1B-48DA3BE29352}"/>
          </ac:spMkLst>
        </pc:spChg>
        <pc:graphicFrameChg chg="add mod modGraphic">
          <ac:chgData name="Kirsty Joseph (Swansea Bay UHB - Digital)" userId="fa9e01d8-fa76-4d83-a76c-b4957a198d87" providerId="ADAL" clId="{E8078C6D-2289-4339-AE86-1EE9C19A1805}" dt="2025-04-24T11:40:38.283" v="567" actId="20577"/>
          <ac:graphicFrameMkLst>
            <pc:docMk/>
            <pc:sldMk cId="2071241974" sldId="3621"/>
            <ac:graphicFrameMk id="23" creationId="{2B0B78DE-19DF-D368-C05A-424C7E8B2DC2}"/>
          </ac:graphicFrameMkLst>
        </pc:graphicFrameChg>
      </pc:sldChg>
      <pc:sldChg chg="new del">
        <pc:chgData name="Kirsty Joseph (Swansea Bay UHB - Digital)" userId="fa9e01d8-fa76-4d83-a76c-b4957a198d87" providerId="ADAL" clId="{E8078C6D-2289-4339-AE86-1EE9C19A1805}" dt="2025-04-24T11:16:08.121" v="452" actId="2696"/>
        <pc:sldMkLst>
          <pc:docMk/>
          <pc:sldMk cId="2558437294" sldId="3621"/>
        </pc:sldMkLst>
      </pc:sldChg>
      <pc:sldMasterChg chg="del delSldLayout">
        <pc:chgData name="Kirsty Joseph (Swansea Bay UHB - Digital)" userId="fa9e01d8-fa76-4d83-a76c-b4957a198d87" providerId="ADAL" clId="{E8078C6D-2289-4339-AE86-1EE9C19A1805}" dt="2025-04-24T11:42:33.431" v="579" actId="2696"/>
        <pc:sldMasterMkLst>
          <pc:docMk/>
          <pc:sldMasterMk cId="0" sldId="2147483648"/>
        </pc:sldMasterMkLst>
        <pc:sldLayoutChg chg="del">
          <pc:chgData name="Kirsty Joseph (Swansea Bay UHB - Digital)" userId="fa9e01d8-fa76-4d83-a76c-b4957a198d87" providerId="ADAL" clId="{E8078C6D-2289-4339-AE86-1EE9C19A1805}" dt="2025-04-24T11:42:33.431" v="579" actId="2696"/>
          <pc:sldLayoutMkLst>
            <pc:docMk/>
            <pc:sldMasterMk cId="0" sldId="2147483648"/>
            <pc:sldLayoutMk cId="3635825587" sldId="2147483661"/>
          </pc:sldLayoutMkLst>
        </pc:sldLayoutChg>
        <pc:sldLayoutChg chg="del">
          <pc:chgData name="Kirsty Joseph (Swansea Bay UHB - Digital)" userId="fa9e01d8-fa76-4d83-a76c-b4957a198d87" providerId="ADAL" clId="{E8078C6D-2289-4339-AE86-1EE9C19A1805}" dt="2025-04-24T11:42:33.431" v="579" actId="2696"/>
          <pc:sldLayoutMkLst>
            <pc:docMk/>
            <pc:sldMasterMk cId="0" sldId="2147483648"/>
            <pc:sldLayoutMk cId="2833649834" sldId="2147483662"/>
          </pc:sldLayoutMkLst>
        </pc:sldLayoutChg>
        <pc:sldLayoutChg chg="del">
          <pc:chgData name="Kirsty Joseph (Swansea Bay UHB - Digital)" userId="fa9e01d8-fa76-4d83-a76c-b4957a198d87" providerId="ADAL" clId="{E8078C6D-2289-4339-AE86-1EE9C19A1805}" dt="2025-04-24T11:42:33.431" v="579" actId="2696"/>
          <pc:sldLayoutMkLst>
            <pc:docMk/>
            <pc:sldMasterMk cId="0" sldId="2147483648"/>
            <pc:sldLayoutMk cId="3610011034" sldId="2147483663"/>
          </pc:sldLayoutMkLst>
        </pc:sldLayoutChg>
        <pc:sldLayoutChg chg="del">
          <pc:chgData name="Kirsty Joseph (Swansea Bay UHB - Digital)" userId="fa9e01d8-fa76-4d83-a76c-b4957a198d87" providerId="ADAL" clId="{E8078C6D-2289-4339-AE86-1EE9C19A1805}" dt="2025-04-24T11:42:33.431" v="579" actId="2696"/>
          <pc:sldLayoutMkLst>
            <pc:docMk/>
            <pc:sldMasterMk cId="0" sldId="2147483648"/>
            <pc:sldLayoutMk cId="1361683611" sldId="2147483664"/>
          </pc:sldLayoutMkLst>
        </pc:sldLayoutChg>
        <pc:sldLayoutChg chg="del">
          <pc:chgData name="Kirsty Joseph (Swansea Bay UHB - Digital)" userId="fa9e01d8-fa76-4d83-a76c-b4957a198d87" providerId="ADAL" clId="{E8078C6D-2289-4339-AE86-1EE9C19A1805}" dt="2025-04-24T11:42:33.431" v="579" actId="2696"/>
          <pc:sldLayoutMkLst>
            <pc:docMk/>
            <pc:sldMasterMk cId="0" sldId="2147483648"/>
            <pc:sldLayoutMk cId="3827030798" sldId="2147483665"/>
          </pc:sldLayoutMkLst>
        </pc:sldLayoutChg>
        <pc:sldLayoutChg chg="del">
          <pc:chgData name="Kirsty Joseph (Swansea Bay UHB - Digital)" userId="fa9e01d8-fa76-4d83-a76c-b4957a198d87" providerId="ADAL" clId="{E8078C6D-2289-4339-AE86-1EE9C19A1805}" dt="2025-04-24T11:42:33.431" v="579" actId="2696"/>
          <pc:sldLayoutMkLst>
            <pc:docMk/>
            <pc:sldMasterMk cId="0" sldId="2147483648"/>
            <pc:sldLayoutMk cId="2864610042" sldId="2147483666"/>
          </pc:sldLayoutMkLst>
        </pc:sldLayoutChg>
        <pc:sldLayoutChg chg="del">
          <pc:chgData name="Kirsty Joseph (Swansea Bay UHB - Digital)" userId="fa9e01d8-fa76-4d83-a76c-b4957a198d87" providerId="ADAL" clId="{E8078C6D-2289-4339-AE86-1EE9C19A1805}" dt="2025-04-24T11:42:33.431" v="579" actId="2696"/>
          <pc:sldLayoutMkLst>
            <pc:docMk/>
            <pc:sldMasterMk cId="0" sldId="2147483648"/>
            <pc:sldLayoutMk cId="2402665439" sldId="2147483667"/>
          </pc:sldLayoutMkLst>
        </pc:sldLayoutChg>
        <pc:sldLayoutChg chg="del">
          <pc:chgData name="Kirsty Joseph (Swansea Bay UHB - Digital)" userId="fa9e01d8-fa76-4d83-a76c-b4957a198d87" providerId="ADAL" clId="{E8078C6D-2289-4339-AE86-1EE9C19A1805}" dt="2025-04-24T11:42:33.431" v="579" actId="2696"/>
          <pc:sldLayoutMkLst>
            <pc:docMk/>
            <pc:sldMasterMk cId="0" sldId="2147483648"/>
            <pc:sldLayoutMk cId="4075173299" sldId="2147483668"/>
          </pc:sldLayoutMkLst>
        </pc:sldLayoutChg>
        <pc:sldLayoutChg chg="del">
          <pc:chgData name="Kirsty Joseph (Swansea Bay UHB - Digital)" userId="fa9e01d8-fa76-4d83-a76c-b4957a198d87" providerId="ADAL" clId="{E8078C6D-2289-4339-AE86-1EE9C19A1805}" dt="2025-04-24T11:42:33.431" v="579" actId="2696"/>
          <pc:sldLayoutMkLst>
            <pc:docMk/>
            <pc:sldMasterMk cId="0" sldId="2147483648"/>
            <pc:sldLayoutMk cId="448728624" sldId="2147483669"/>
          </pc:sldLayoutMkLst>
        </pc:sldLayoutChg>
        <pc:sldLayoutChg chg="del">
          <pc:chgData name="Kirsty Joseph (Swansea Bay UHB - Digital)" userId="fa9e01d8-fa76-4d83-a76c-b4957a198d87" providerId="ADAL" clId="{E8078C6D-2289-4339-AE86-1EE9C19A1805}" dt="2025-04-24T11:42:33.431" v="579" actId="2696"/>
          <pc:sldLayoutMkLst>
            <pc:docMk/>
            <pc:sldMasterMk cId="0" sldId="2147483648"/>
            <pc:sldLayoutMk cId="1770022311" sldId="2147483670"/>
          </pc:sldLayoutMkLst>
        </pc:sldLayoutChg>
        <pc:sldLayoutChg chg="del">
          <pc:chgData name="Kirsty Joseph (Swansea Bay UHB - Digital)" userId="fa9e01d8-fa76-4d83-a76c-b4957a198d87" providerId="ADAL" clId="{E8078C6D-2289-4339-AE86-1EE9C19A1805}" dt="2025-04-24T11:42:33.431" v="579" actId="2696"/>
          <pc:sldLayoutMkLst>
            <pc:docMk/>
            <pc:sldMasterMk cId="0" sldId="2147483648"/>
            <pc:sldLayoutMk cId="1970187131" sldId="2147483671"/>
          </pc:sldLayoutMkLst>
        </pc:sldLayoutChg>
        <pc:sldLayoutChg chg="del">
          <pc:chgData name="Kirsty Joseph (Swansea Bay UHB - Digital)" userId="fa9e01d8-fa76-4d83-a76c-b4957a198d87" providerId="ADAL" clId="{E8078C6D-2289-4339-AE86-1EE9C19A1805}" dt="2025-04-24T11:42:33.431" v="579" actId="2696"/>
          <pc:sldLayoutMkLst>
            <pc:docMk/>
            <pc:sldMasterMk cId="0" sldId="2147483648"/>
            <pc:sldLayoutMk cId="3969382769" sldId="2147483672"/>
          </pc:sldLayoutMkLst>
        </pc:sldLayoutChg>
        <pc:sldLayoutChg chg="del">
          <pc:chgData name="Kirsty Joseph (Swansea Bay UHB - Digital)" userId="fa9e01d8-fa76-4d83-a76c-b4957a198d87" providerId="ADAL" clId="{E8078C6D-2289-4339-AE86-1EE9C19A1805}" dt="2025-04-24T11:42:33.431" v="579" actId="2696"/>
          <pc:sldLayoutMkLst>
            <pc:docMk/>
            <pc:sldMasterMk cId="0" sldId="2147483648"/>
            <pc:sldLayoutMk cId="918607305" sldId="2147483673"/>
          </pc:sldLayoutMkLst>
        </pc:sldLayoutChg>
        <pc:sldLayoutChg chg="del">
          <pc:chgData name="Kirsty Joseph (Swansea Bay UHB - Digital)" userId="fa9e01d8-fa76-4d83-a76c-b4957a198d87" providerId="ADAL" clId="{E8078C6D-2289-4339-AE86-1EE9C19A1805}" dt="2025-04-24T11:42:33.431" v="579" actId="2696"/>
          <pc:sldLayoutMkLst>
            <pc:docMk/>
            <pc:sldMasterMk cId="0" sldId="2147483648"/>
            <pc:sldLayoutMk cId="2060373643" sldId="2147483674"/>
          </pc:sldLayoutMkLst>
        </pc:sldLayoutChg>
        <pc:sldLayoutChg chg="del">
          <pc:chgData name="Kirsty Joseph (Swansea Bay UHB - Digital)" userId="fa9e01d8-fa76-4d83-a76c-b4957a198d87" providerId="ADAL" clId="{E8078C6D-2289-4339-AE86-1EE9C19A1805}" dt="2025-04-24T11:42:33.431" v="579" actId="2696"/>
          <pc:sldLayoutMkLst>
            <pc:docMk/>
            <pc:sldMasterMk cId="0" sldId="2147483648"/>
            <pc:sldLayoutMk cId="2296465784" sldId="2147483675"/>
          </pc:sldLayoutMkLst>
        </pc:sldLayoutChg>
        <pc:sldLayoutChg chg="del">
          <pc:chgData name="Kirsty Joseph (Swansea Bay UHB - Digital)" userId="fa9e01d8-fa76-4d83-a76c-b4957a198d87" providerId="ADAL" clId="{E8078C6D-2289-4339-AE86-1EE9C19A1805}" dt="2025-04-24T11:42:33.431" v="579" actId="2696"/>
          <pc:sldLayoutMkLst>
            <pc:docMk/>
            <pc:sldMasterMk cId="0" sldId="2147483648"/>
            <pc:sldLayoutMk cId="1680702040" sldId="2147483676"/>
          </pc:sldLayoutMkLst>
        </pc:sldLayoutChg>
        <pc:sldLayoutChg chg="del">
          <pc:chgData name="Kirsty Joseph (Swansea Bay UHB - Digital)" userId="fa9e01d8-fa76-4d83-a76c-b4957a198d87" providerId="ADAL" clId="{E8078C6D-2289-4339-AE86-1EE9C19A1805}" dt="2025-04-24T11:42:33.431" v="579" actId="2696"/>
          <pc:sldLayoutMkLst>
            <pc:docMk/>
            <pc:sldMasterMk cId="0" sldId="2147483648"/>
            <pc:sldLayoutMk cId="1465312259" sldId="2147483677"/>
          </pc:sldLayoutMkLst>
        </pc:sldLayoutChg>
        <pc:sldLayoutChg chg="del">
          <pc:chgData name="Kirsty Joseph (Swansea Bay UHB - Digital)" userId="fa9e01d8-fa76-4d83-a76c-b4957a198d87" providerId="ADAL" clId="{E8078C6D-2289-4339-AE86-1EE9C19A1805}" dt="2025-04-24T11:42:33.431" v="579" actId="2696"/>
          <pc:sldLayoutMkLst>
            <pc:docMk/>
            <pc:sldMasterMk cId="0" sldId="2147483648"/>
            <pc:sldLayoutMk cId="1746855354" sldId="2147483678"/>
          </pc:sldLayoutMkLst>
        </pc:sldLayoutChg>
        <pc:sldLayoutChg chg="del">
          <pc:chgData name="Kirsty Joseph (Swansea Bay UHB - Digital)" userId="fa9e01d8-fa76-4d83-a76c-b4957a198d87" providerId="ADAL" clId="{E8078C6D-2289-4339-AE86-1EE9C19A1805}" dt="2025-04-24T11:42:33.431" v="579" actId="2696"/>
          <pc:sldLayoutMkLst>
            <pc:docMk/>
            <pc:sldMasterMk cId="0" sldId="2147483648"/>
            <pc:sldLayoutMk cId="1770022311" sldId="2147483680"/>
          </pc:sldLayoutMkLst>
        </pc:sldLayoutChg>
        <pc:sldLayoutChg chg="del">
          <pc:chgData name="Kirsty Joseph (Swansea Bay UHB - Digital)" userId="fa9e01d8-fa76-4d83-a76c-b4957a198d87" providerId="ADAL" clId="{E8078C6D-2289-4339-AE86-1EE9C19A1805}" dt="2025-04-24T11:42:33.431" v="579" actId="2696"/>
          <pc:sldLayoutMkLst>
            <pc:docMk/>
            <pc:sldMasterMk cId="0" sldId="2147483648"/>
            <pc:sldLayoutMk cId="2280464152" sldId="2147483722"/>
          </pc:sldLayoutMkLst>
        </pc:sldLayoutChg>
      </pc:sldMasterChg>
      <pc:sldMasterChg chg="new mod addSldLayout">
        <pc:chgData name="Kirsty Joseph (Swansea Bay UHB - Digital)" userId="fa9e01d8-fa76-4d83-a76c-b4957a198d87" providerId="ADAL" clId="{E8078C6D-2289-4339-AE86-1EE9C19A1805}" dt="2025-04-24T09:48:18.247" v="0" actId="6938"/>
        <pc:sldMasterMkLst>
          <pc:docMk/>
          <pc:sldMasterMk cId="3395583126" sldId="2147483742"/>
        </pc:sldMasterMkLst>
        <pc:sldLayoutChg chg="new replId">
          <pc:chgData name="Kirsty Joseph (Swansea Bay UHB - Digital)" userId="fa9e01d8-fa76-4d83-a76c-b4957a198d87" providerId="ADAL" clId="{E8078C6D-2289-4339-AE86-1EE9C19A1805}" dt="2025-04-24T09:48:18.247" v="0" actId="6938"/>
          <pc:sldLayoutMkLst>
            <pc:docMk/>
            <pc:sldMasterMk cId="3395583126" sldId="2147483742"/>
            <pc:sldLayoutMk cId="89550243" sldId="2147483743"/>
          </pc:sldLayoutMkLst>
        </pc:sldLayoutChg>
        <pc:sldLayoutChg chg="new replId">
          <pc:chgData name="Kirsty Joseph (Swansea Bay UHB - Digital)" userId="fa9e01d8-fa76-4d83-a76c-b4957a198d87" providerId="ADAL" clId="{E8078C6D-2289-4339-AE86-1EE9C19A1805}" dt="2025-04-24T09:48:18.247" v="0" actId="6938"/>
          <pc:sldLayoutMkLst>
            <pc:docMk/>
            <pc:sldMasterMk cId="3395583126" sldId="2147483742"/>
            <pc:sldLayoutMk cId="3469081306" sldId="2147483744"/>
          </pc:sldLayoutMkLst>
        </pc:sldLayoutChg>
        <pc:sldLayoutChg chg="new replId">
          <pc:chgData name="Kirsty Joseph (Swansea Bay UHB - Digital)" userId="fa9e01d8-fa76-4d83-a76c-b4957a198d87" providerId="ADAL" clId="{E8078C6D-2289-4339-AE86-1EE9C19A1805}" dt="2025-04-24T09:48:18.247" v="0" actId="6938"/>
          <pc:sldLayoutMkLst>
            <pc:docMk/>
            <pc:sldMasterMk cId="3395583126" sldId="2147483742"/>
            <pc:sldLayoutMk cId="2383408855" sldId="2147483745"/>
          </pc:sldLayoutMkLst>
        </pc:sldLayoutChg>
        <pc:sldLayoutChg chg="new replId">
          <pc:chgData name="Kirsty Joseph (Swansea Bay UHB - Digital)" userId="fa9e01d8-fa76-4d83-a76c-b4957a198d87" providerId="ADAL" clId="{E8078C6D-2289-4339-AE86-1EE9C19A1805}" dt="2025-04-24T09:48:18.247" v="0" actId="6938"/>
          <pc:sldLayoutMkLst>
            <pc:docMk/>
            <pc:sldMasterMk cId="3395583126" sldId="2147483742"/>
            <pc:sldLayoutMk cId="3345794601" sldId="2147483746"/>
          </pc:sldLayoutMkLst>
        </pc:sldLayoutChg>
        <pc:sldLayoutChg chg="new replId">
          <pc:chgData name="Kirsty Joseph (Swansea Bay UHB - Digital)" userId="fa9e01d8-fa76-4d83-a76c-b4957a198d87" providerId="ADAL" clId="{E8078C6D-2289-4339-AE86-1EE9C19A1805}" dt="2025-04-24T09:48:18.247" v="0" actId="6938"/>
          <pc:sldLayoutMkLst>
            <pc:docMk/>
            <pc:sldMasterMk cId="3395583126" sldId="2147483742"/>
            <pc:sldLayoutMk cId="3543968809" sldId="2147483747"/>
          </pc:sldLayoutMkLst>
        </pc:sldLayoutChg>
        <pc:sldLayoutChg chg="new replId">
          <pc:chgData name="Kirsty Joseph (Swansea Bay UHB - Digital)" userId="fa9e01d8-fa76-4d83-a76c-b4957a198d87" providerId="ADAL" clId="{E8078C6D-2289-4339-AE86-1EE9C19A1805}" dt="2025-04-24T09:48:18.247" v="0" actId="6938"/>
          <pc:sldLayoutMkLst>
            <pc:docMk/>
            <pc:sldMasterMk cId="3395583126" sldId="2147483742"/>
            <pc:sldLayoutMk cId="4228913892" sldId="2147483748"/>
          </pc:sldLayoutMkLst>
        </pc:sldLayoutChg>
        <pc:sldLayoutChg chg="new replId">
          <pc:chgData name="Kirsty Joseph (Swansea Bay UHB - Digital)" userId="fa9e01d8-fa76-4d83-a76c-b4957a198d87" providerId="ADAL" clId="{E8078C6D-2289-4339-AE86-1EE9C19A1805}" dt="2025-04-24T09:48:18.247" v="0" actId="6938"/>
          <pc:sldLayoutMkLst>
            <pc:docMk/>
            <pc:sldMasterMk cId="3395583126" sldId="2147483742"/>
            <pc:sldLayoutMk cId="286239448" sldId="2147483749"/>
          </pc:sldLayoutMkLst>
        </pc:sldLayoutChg>
        <pc:sldLayoutChg chg="new replId">
          <pc:chgData name="Kirsty Joseph (Swansea Bay UHB - Digital)" userId="fa9e01d8-fa76-4d83-a76c-b4957a198d87" providerId="ADAL" clId="{E8078C6D-2289-4339-AE86-1EE9C19A1805}" dt="2025-04-24T09:48:18.247" v="0" actId="6938"/>
          <pc:sldLayoutMkLst>
            <pc:docMk/>
            <pc:sldMasterMk cId="3395583126" sldId="2147483742"/>
            <pc:sldLayoutMk cId="4065268779" sldId="2147483750"/>
          </pc:sldLayoutMkLst>
        </pc:sldLayoutChg>
        <pc:sldLayoutChg chg="new replId">
          <pc:chgData name="Kirsty Joseph (Swansea Bay UHB - Digital)" userId="fa9e01d8-fa76-4d83-a76c-b4957a198d87" providerId="ADAL" clId="{E8078C6D-2289-4339-AE86-1EE9C19A1805}" dt="2025-04-24T09:48:18.247" v="0" actId="6938"/>
          <pc:sldLayoutMkLst>
            <pc:docMk/>
            <pc:sldMasterMk cId="3395583126" sldId="2147483742"/>
            <pc:sldLayoutMk cId="1782252512" sldId="2147483751"/>
          </pc:sldLayoutMkLst>
        </pc:sldLayoutChg>
        <pc:sldLayoutChg chg="new replId">
          <pc:chgData name="Kirsty Joseph (Swansea Bay UHB - Digital)" userId="fa9e01d8-fa76-4d83-a76c-b4957a198d87" providerId="ADAL" clId="{E8078C6D-2289-4339-AE86-1EE9C19A1805}" dt="2025-04-24T09:48:18.247" v="0" actId="6938"/>
          <pc:sldLayoutMkLst>
            <pc:docMk/>
            <pc:sldMasterMk cId="3395583126" sldId="2147483742"/>
            <pc:sldLayoutMk cId="2821071382" sldId="2147483752"/>
          </pc:sldLayoutMkLst>
        </pc:sldLayoutChg>
        <pc:sldLayoutChg chg="new replId">
          <pc:chgData name="Kirsty Joseph (Swansea Bay UHB - Digital)" userId="fa9e01d8-fa76-4d83-a76c-b4957a198d87" providerId="ADAL" clId="{E8078C6D-2289-4339-AE86-1EE9C19A1805}" dt="2025-04-24T09:48:18.247" v="0" actId="6938"/>
          <pc:sldLayoutMkLst>
            <pc:docMk/>
            <pc:sldMasterMk cId="3395583126" sldId="2147483742"/>
            <pc:sldLayoutMk cId="3394662698" sldId="2147483753"/>
          </pc:sldLayoutMkLst>
        </pc:sldLayoutChg>
      </pc:sldMaster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rgbClr val="00B0F0"/>
            </a:solidFill>
            <a:ln w="12700" cap="flat">
              <a:noFill/>
              <a:miter lim="400000"/>
            </a:ln>
            <a:effectLst/>
          </c:spPr>
          <c:dPt>
            <c:idx val="0"/>
            <c:bubble3D val="0"/>
            <c:extLst>
              <c:ext xmlns:c16="http://schemas.microsoft.com/office/drawing/2014/chart" uri="{C3380CC4-5D6E-409C-BE32-E72D297353CC}">
                <c16:uniqueId val="{00000000-ECAD-4F9E-A397-6DFB16F93917}"/>
              </c:ext>
            </c:extLst>
          </c:dPt>
          <c:dPt>
            <c:idx val="1"/>
            <c:bubble3D val="0"/>
            <c:extLst>
              <c:ext xmlns:c16="http://schemas.microsoft.com/office/drawing/2014/chart" uri="{C3380CC4-5D6E-409C-BE32-E72D297353CC}">
                <c16:uniqueId val="{00000001-ECAD-4F9E-A397-6DFB16F93917}"/>
              </c:ext>
            </c:extLst>
          </c:dPt>
          <c:cat>
            <c:strRef>
              <c:f>Sheet1!$B$1:$C$1</c:f>
              <c:strCache>
                <c:ptCount val="2"/>
                <c:pt idx="0">
                  <c:v>April</c:v>
                </c:pt>
                <c:pt idx="1">
                  <c:v>May</c:v>
                </c:pt>
              </c:strCache>
            </c:strRef>
          </c:cat>
          <c:val>
            <c:numRef>
              <c:f>Sheet1!$B$2:$C$2</c:f>
              <c:numCache>
                <c:formatCode>General</c:formatCode>
                <c:ptCount val="2"/>
                <c:pt idx="0">
                  <c:v>90</c:v>
                </c:pt>
                <c:pt idx="1">
                  <c:v>10</c:v>
                </c:pt>
              </c:numCache>
            </c:numRef>
          </c:val>
          <c:extLst>
            <c:ext xmlns:c16="http://schemas.microsoft.com/office/drawing/2014/chart" uri="{C3380CC4-5D6E-409C-BE32-E72D297353CC}">
              <c16:uniqueId val="{00000002-ECAD-4F9E-A397-6DFB16F93917}"/>
            </c:ext>
          </c:extLst>
        </c:ser>
        <c:dLbls>
          <c:showLegendKey val="0"/>
          <c:showVal val="0"/>
          <c:showCatName val="0"/>
          <c:showSerName val="0"/>
          <c:showPercent val="0"/>
          <c:showBubbleSize val="0"/>
          <c:showLeaderLines val="0"/>
        </c:dLbls>
        <c:firstSliceAng val="18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3"/>
            </a:solidFill>
            <a:ln w="12700" cap="flat">
              <a:noFill/>
              <a:miter lim="400000"/>
            </a:ln>
            <a:effectLst/>
          </c:spPr>
          <c:dPt>
            <c:idx val="0"/>
            <c:bubble3D val="0"/>
            <c:extLst>
              <c:ext xmlns:c16="http://schemas.microsoft.com/office/drawing/2014/chart" uri="{C3380CC4-5D6E-409C-BE32-E72D297353CC}">
                <c16:uniqueId val="{00000000-BAE0-4B73-A0EE-CF64CC5D89B9}"/>
              </c:ext>
            </c:extLst>
          </c:dPt>
          <c:dPt>
            <c:idx val="1"/>
            <c:bubble3D val="0"/>
            <c:extLst>
              <c:ext xmlns:c16="http://schemas.microsoft.com/office/drawing/2014/chart" uri="{C3380CC4-5D6E-409C-BE32-E72D297353CC}">
                <c16:uniqueId val="{00000001-BAE0-4B73-A0EE-CF64CC5D89B9}"/>
              </c:ext>
            </c:extLst>
          </c:dPt>
          <c:cat>
            <c:strRef>
              <c:f>Sheet1!$B$1:$C$1</c:f>
              <c:strCache>
                <c:ptCount val="2"/>
                <c:pt idx="0">
                  <c:v>April</c:v>
                </c:pt>
                <c:pt idx="1">
                  <c:v>May</c:v>
                </c:pt>
              </c:strCache>
            </c:strRef>
          </c:cat>
          <c:val>
            <c:numRef>
              <c:f>Sheet1!$B$2:$C$2</c:f>
              <c:numCache>
                <c:formatCode>General</c:formatCode>
                <c:ptCount val="2"/>
                <c:pt idx="0">
                  <c:v>80</c:v>
                </c:pt>
                <c:pt idx="1">
                  <c:v>20</c:v>
                </c:pt>
              </c:numCache>
            </c:numRef>
          </c:val>
          <c:extLst>
            <c:ext xmlns:c16="http://schemas.microsoft.com/office/drawing/2014/chart" uri="{C3380CC4-5D6E-409C-BE32-E72D297353CC}">
              <c16:uniqueId val="{00000002-BAE0-4B73-A0EE-CF64CC5D89B9}"/>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4"/>
            </a:solidFill>
            <a:ln w="12700" cap="flat">
              <a:noFill/>
              <a:miter lim="400000"/>
            </a:ln>
            <a:effectLst/>
          </c:spPr>
          <c:dPt>
            <c:idx val="0"/>
            <c:bubble3D val="0"/>
            <c:extLst>
              <c:ext xmlns:c16="http://schemas.microsoft.com/office/drawing/2014/chart" uri="{C3380CC4-5D6E-409C-BE32-E72D297353CC}">
                <c16:uniqueId val="{00000000-8BEE-46C5-9FAC-619A8CAAD613}"/>
              </c:ext>
            </c:extLst>
          </c:dPt>
          <c:dPt>
            <c:idx val="1"/>
            <c:bubble3D val="0"/>
            <c:extLst>
              <c:ext xmlns:c16="http://schemas.microsoft.com/office/drawing/2014/chart" uri="{C3380CC4-5D6E-409C-BE32-E72D297353CC}">
                <c16:uniqueId val="{00000001-8BEE-46C5-9FAC-619A8CAAD613}"/>
              </c:ext>
            </c:extLst>
          </c:dPt>
          <c:cat>
            <c:strRef>
              <c:f>Sheet1!$B$1:$C$1</c:f>
              <c:strCache>
                <c:ptCount val="2"/>
                <c:pt idx="0">
                  <c:v>April</c:v>
                </c:pt>
                <c:pt idx="1">
                  <c:v>May</c:v>
                </c:pt>
              </c:strCache>
            </c:strRef>
          </c:cat>
          <c:val>
            <c:numRef>
              <c:f>Sheet1!$B$2:$C$2</c:f>
              <c:numCache>
                <c:formatCode>General</c:formatCode>
                <c:ptCount val="2"/>
                <c:pt idx="0">
                  <c:v>65</c:v>
                </c:pt>
                <c:pt idx="1">
                  <c:v>35</c:v>
                </c:pt>
              </c:numCache>
            </c:numRef>
          </c:val>
          <c:extLst>
            <c:ext xmlns:c16="http://schemas.microsoft.com/office/drawing/2014/chart" uri="{C3380CC4-5D6E-409C-BE32-E72D297353CC}">
              <c16:uniqueId val="{00000002-8BEE-46C5-9FAC-619A8CAAD613}"/>
            </c:ext>
          </c:extLst>
        </c:ser>
        <c:dLbls>
          <c:showLegendKey val="0"/>
          <c:showVal val="0"/>
          <c:showCatName val="0"/>
          <c:showSerName val="0"/>
          <c:showPercent val="0"/>
          <c:showBubbleSize val="0"/>
          <c:showLeaderLines val="0"/>
        </c:dLbls>
        <c:firstSliceAng val="225"/>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rgbClr val="00B0F0"/>
            </a:solidFill>
            <a:ln w="12700" cap="flat">
              <a:noFill/>
              <a:miter lim="400000"/>
            </a:ln>
            <a:effectLst/>
          </c:spPr>
          <c:dPt>
            <c:idx val="0"/>
            <c:bubble3D val="0"/>
            <c:extLst>
              <c:ext xmlns:c16="http://schemas.microsoft.com/office/drawing/2014/chart" uri="{C3380CC4-5D6E-409C-BE32-E72D297353CC}">
                <c16:uniqueId val="{00000000-ECAD-4F9E-A397-6DFB16F93917}"/>
              </c:ext>
            </c:extLst>
          </c:dPt>
          <c:dPt>
            <c:idx val="1"/>
            <c:bubble3D val="0"/>
            <c:extLst>
              <c:ext xmlns:c16="http://schemas.microsoft.com/office/drawing/2014/chart" uri="{C3380CC4-5D6E-409C-BE32-E72D297353CC}">
                <c16:uniqueId val="{00000001-ECAD-4F9E-A397-6DFB16F93917}"/>
              </c:ext>
            </c:extLst>
          </c:dPt>
          <c:cat>
            <c:strRef>
              <c:f>Sheet1!$B$1:$C$1</c:f>
              <c:strCache>
                <c:ptCount val="2"/>
                <c:pt idx="0">
                  <c:v>April</c:v>
                </c:pt>
                <c:pt idx="1">
                  <c:v>May</c:v>
                </c:pt>
              </c:strCache>
            </c:strRef>
          </c:cat>
          <c:val>
            <c:numRef>
              <c:f>Sheet1!$B$2:$C$2</c:f>
              <c:numCache>
                <c:formatCode>General</c:formatCode>
                <c:ptCount val="2"/>
                <c:pt idx="0">
                  <c:v>90</c:v>
                </c:pt>
                <c:pt idx="1">
                  <c:v>10</c:v>
                </c:pt>
              </c:numCache>
            </c:numRef>
          </c:val>
          <c:extLst>
            <c:ext xmlns:c16="http://schemas.microsoft.com/office/drawing/2014/chart" uri="{C3380CC4-5D6E-409C-BE32-E72D297353CC}">
              <c16:uniqueId val="{00000002-ECAD-4F9E-A397-6DFB16F93917}"/>
            </c:ext>
          </c:extLst>
        </c:ser>
        <c:dLbls>
          <c:showLegendKey val="0"/>
          <c:showVal val="0"/>
          <c:showCatName val="0"/>
          <c:showSerName val="0"/>
          <c:showPercent val="0"/>
          <c:showBubbleSize val="0"/>
          <c:showLeaderLines val="0"/>
        </c:dLbls>
        <c:firstSliceAng val="18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3"/>
            </a:solidFill>
            <a:ln w="12700" cap="flat">
              <a:noFill/>
              <a:miter lim="400000"/>
            </a:ln>
            <a:effectLst/>
          </c:spPr>
          <c:dPt>
            <c:idx val="0"/>
            <c:bubble3D val="0"/>
            <c:extLst>
              <c:ext xmlns:c16="http://schemas.microsoft.com/office/drawing/2014/chart" uri="{C3380CC4-5D6E-409C-BE32-E72D297353CC}">
                <c16:uniqueId val="{00000000-BAE0-4B73-A0EE-CF64CC5D89B9}"/>
              </c:ext>
            </c:extLst>
          </c:dPt>
          <c:dPt>
            <c:idx val="1"/>
            <c:bubble3D val="0"/>
            <c:extLst>
              <c:ext xmlns:c16="http://schemas.microsoft.com/office/drawing/2014/chart" uri="{C3380CC4-5D6E-409C-BE32-E72D297353CC}">
                <c16:uniqueId val="{00000001-BAE0-4B73-A0EE-CF64CC5D89B9}"/>
              </c:ext>
            </c:extLst>
          </c:dPt>
          <c:cat>
            <c:strRef>
              <c:f>Sheet1!$B$1:$C$1</c:f>
              <c:strCache>
                <c:ptCount val="2"/>
                <c:pt idx="0">
                  <c:v>April</c:v>
                </c:pt>
                <c:pt idx="1">
                  <c:v>May</c:v>
                </c:pt>
              </c:strCache>
            </c:strRef>
          </c:cat>
          <c:val>
            <c:numRef>
              <c:f>Sheet1!$B$2:$C$2</c:f>
              <c:numCache>
                <c:formatCode>General</c:formatCode>
                <c:ptCount val="2"/>
                <c:pt idx="0">
                  <c:v>80</c:v>
                </c:pt>
                <c:pt idx="1">
                  <c:v>20</c:v>
                </c:pt>
              </c:numCache>
            </c:numRef>
          </c:val>
          <c:extLst>
            <c:ext xmlns:c16="http://schemas.microsoft.com/office/drawing/2014/chart" uri="{C3380CC4-5D6E-409C-BE32-E72D297353CC}">
              <c16:uniqueId val="{00000002-BAE0-4B73-A0EE-CF64CC5D89B9}"/>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4"/>
            </a:solidFill>
            <a:ln w="12700" cap="flat">
              <a:noFill/>
              <a:miter lim="400000"/>
            </a:ln>
            <a:effectLst/>
          </c:spPr>
          <c:dPt>
            <c:idx val="0"/>
            <c:bubble3D val="0"/>
            <c:extLst>
              <c:ext xmlns:c16="http://schemas.microsoft.com/office/drawing/2014/chart" uri="{C3380CC4-5D6E-409C-BE32-E72D297353CC}">
                <c16:uniqueId val="{00000000-8BEE-46C5-9FAC-619A8CAAD613}"/>
              </c:ext>
            </c:extLst>
          </c:dPt>
          <c:dPt>
            <c:idx val="1"/>
            <c:bubble3D val="0"/>
            <c:extLst>
              <c:ext xmlns:c16="http://schemas.microsoft.com/office/drawing/2014/chart" uri="{C3380CC4-5D6E-409C-BE32-E72D297353CC}">
                <c16:uniqueId val="{00000001-8BEE-46C5-9FAC-619A8CAAD613}"/>
              </c:ext>
            </c:extLst>
          </c:dPt>
          <c:cat>
            <c:strRef>
              <c:f>Sheet1!$B$1:$C$1</c:f>
              <c:strCache>
                <c:ptCount val="2"/>
                <c:pt idx="0">
                  <c:v>April</c:v>
                </c:pt>
                <c:pt idx="1">
                  <c:v>May</c:v>
                </c:pt>
              </c:strCache>
            </c:strRef>
          </c:cat>
          <c:val>
            <c:numRef>
              <c:f>Sheet1!$B$2:$C$2</c:f>
              <c:numCache>
                <c:formatCode>General</c:formatCode>
                <c:ptCount val="2"/>
                <c:pt idx="0">
                  <c:v>65</c:v>
                </c:pt>
                <c:pt idx="1">
                  <c:v>35</c:v>
                </c:pt>
              </c:numCache>
            </c:numRef>
          </c:val>
          <c:extLst>
            <c:ext xmlns:c16="http://schemas.microsoft.com/office/drawing/2014/chart" uri="{C3380CC4-5D6E-409C-BE32-E72D297353CC}">
              <c16:uniqueId val="{00000002-8BEE-46C5-9FAC-619A8CAAD613}"/>
            </c:ext>
          </c:extLst>
        </c:ser>
        <c:dLbls>
          <c:showLegendKey val="0"/>
          <c:showVal val="0"/>
          <c:showCatName val="0"/>
          <c:showSerName val="0"/>
          <c:showPercent val="0"/>
          <c:showBubbleSize val="0"/>
          <c:showLeaderLines val="0"/>
        </c:dLbls>
        <c:firstSliceAng val="225"/>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4C69EC3-0AC8-45DE-AAB3-D6BD9330356C}" type="datetimeFigureOut">
              <a:rPr lang="en-GB" smtClean="0"/>
              <a:t>30/04/2025</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A4EEE62-6E4E-4F7A-8C03-1050113424F3}" type="slidenum">
              <a:rPr lang="en-GB" smtClean="0"/>
              <a:t>‹#›</a:t>
            </a:fld>
            <a:endParaRPr lang="en-GB"/>
          </a:p>
        </p:txBody>
      </p:sp>
    </p:spTree>
    <p:extLst>
      <p:ext uri="{BB962C8B-B14F-4D97-AF65-F5344CB8AC3E}">
        <p14:creationId xmlns:p14="http://schemas.microsoft.com/office/powerpoint/2010/main" val="3871336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381000" y="685800"/>
            <a:ext cx="6096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171450" latinLnBrk="0">
      <a:lnSpc>
        <a:spcPct val="117999"/>
      </a:lnSpc>
      <a:defRPr sz="825">
        <a:latin typeface="Helvetica Neue"/>
        <a:ea typeface="Helvetica Neue"/>
        <a:cs typeface="Helvetica Neue"/>
        <a:sym typeface="Helvetica Neue"/>
      </a:defRPr>
    </a:lvl1pPr>
    <a:lvl2pPr indent="85725" defTabSz="171450" latinLnBrk="0">
      <a:lnSpc>
        <a:spcPct val="117999"/>
      </a:lnSpc>
      <a:defRPr sz="825">
        <a:latin typeface="Helvetica Neue"/>
        <a:ea typeface="Helvetica Neue"/>
        <a:cs typeface="Helvetica Neue"/>
        <a:sym typeface="Helvetica Neue"/>
      </a:defRPr>
    </a:lvl2pPr>
    <a:lvl3pPr indent="171450" defTabSz="171450" latinLnBrk="0">
      <a:lnSpc>
        <a:spcPct val="117999"/>
      </a:lnSpc>
      <a:defRPr sz="825">
        <a:latin typeface="Helvetica Neue"/>
        <a:ea typeface="Helvetica Neue"/>
        <a:cs typeface="Helvetica Neue"/>
        <a:sym typeface="Helvetica Neue"/>
      </a:defRPr>
    </a:lvl3pPr>
    <a:lvl4pPr indent="257175" defTabSz="171450" latinLnBrk="0">
      <a:lnSpc>
        <a:spcPct val="117999"/>
      </a:lnSpc>
      <a:defRPr sz="825">
        <a:latin typeface="Helvetica Neue"/>
        <a:ea typeface="Helvetica Neue"/>
        <a:cs typeface="Helvetica Neue"/>
        <a:sym typeface="Helvetica Neue"/>
      </a:defRPr>
    </a:lvl4pPr>
    <a:lvl5pPr indent="342900" defTabSz="171450" latinLnBrk="0">
      <a:lnSpc>
        <a:spcPct val="117999"/>
      </a:lnSpc>
      <a:defRPr sz="825">
        <a:latin typeface="Helvetica Neue"/>
        <a:ea typeface="Helvetica Neue"/>
        <a:cs typeface="Helvetica Neue"/>
        <a:sym typeface="Helvetica Neue"/>
      </a:defRPr>
    </a:lvl5pPr>
    <a:lvl6pPr indent="428625" defTabSz="171450" latinLnBrk="0">
      <a:lnSpc>
        <a:spcPct val="117999"/>
      </a:lnSpc>
      <a:defRPr sz="825">
        <a:latin typeface="Helvetica Neue"/>
        <a:ea typeface="Helvetica Neue"/>
        <a:cs typeface="Helvetica Neue"/>
        <a:sym typeface="Helvetica Neue"/>
      </a:defRPr>
    </a:lvl6pPr>
    <a:lvl7pPr indent="514350" defTabSz="171450" latinLnBrk="0">
      <a:lnSpc>
        <a:spcPct val="117999"/>
      </a:lnSpc>
      <a:defRPr sz="825">
        <a:latin typeface="Helvetica Neue"/>
        <a:ea typeface="Helvetica Neue"/>
        <a:cs typeface="Helvetica Neue"/>
        <a:sym typeface="Helvetica Neue"/>
      </a:defRPr>
    </a:lvl7pPr>
    <a:lvl8pPr indent="600075" defTabSz="171450" latinLnBrk="0">
      <a:lnSpc>
        <a:spcPct val="117999"/>
      </a:lnSpc>
      <a:defRPr sz="825">
        <a:latin typeface="Helvetica Neue"/>
        <a:ea typeface="Helvetica Neue"/>
        <a:cs typeface="Helvetica Neue"/>
        <a:sym typeface="Helvetica Neue"/>
      </a:defRPr>
    </a:lvl8pPr>
    <a:lvl9pPr indent="685800" defTabSz="171450" latinLnBrk="0">
      <a:lnSpc>
        <a:spcPct val="117999"/>
      </a:lnSpc>
      <a:defRPr sz="825">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1.xml"/><Relationship Id="rId4" Type="http://schemas.openxmlformats.org/officeDocument/2006/relationships/chart" Target="../charts/chart3.xml"/></Relationships>
</file>

<file path=ppt/slideLayouts/_rels/slideLayout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Master" Target="../slideMasters/slideMaster1.xml"/><Relationship Id="rId4" Type="http://schemas.openxmlformats.org/officeDocument/2006/relationships/chart" Target="../charts/chart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tif"/></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ragraph">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lvl1pPr>
          </a:lstStyle>
          <a:p>
            <a:r>
              <a:rPr lang="en-US"/>
              <a:t>Click to edit Master title style</a:t>
            </a:r>
            <a:endParaRPr lang="en-GB"/>
          </a:p>
        </p:txBody>
      </p:sp>
      <p:sp>
        <p:nvSpPr>
          <p:cNvPr id="5" name="Content Placeholder 4"/>
          <p:cNvSpPr>
            <a:spLocks noGrp="1"/>
          </p:cNvSpPr>
          <p:nvPr>
            <p:ph sz="quarter" idx="11"/>
          </p:nvPr>
        </p:nvSpPr>
        <p:spPr>
          <a:xfrm>
            <a:off x="628650" y="1447800"/>
            <a:ext cx="7886700" cy="28765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10"/>
          <p:cNvSpPr>
            <a:spLocks noGrp="1"/>
          </p:cNvSpPr>
          <p:nvPr>
            <p:ph type="ftr" sz="quarter" idx="3"/>
          </p:nvPr>
        </p:nvSpPr>
        <p:spPr>
          <a:xfrm>
            <a:off x="217656" y="4689699"/>
            <a:ext cx="3086100" cy="274637"/>
          </a:xfrm>
          <a:prstGeom prst="rect">
            <a:avLst/>
          </a:prstGeom>
        </p:spPr>
        <p:txBody>
          <a:bodyPr vert="horz" lIns="91440" tIns="45720" rIns="91440" bIns="45720" rtlCol="0" anchor="ctr"/>
          <a:lstStyle>
            <a:lvl1pPr algn="l">
              <a:defRPr sz="1800" b="0">
                <a:solidFill>
                  <a:schemeClr val="bg1"/>
                </a:solidFill>
                <a:latin typeface="Gill Sans MT" panose="020B0502020104020203" pitchFamily="34" charset="0"/>
              </a:defRPr>
            </a:lvl1pPr>
          </a:lstStyle>
          <a:p>
            <a:r>
              <a:rPr lang="en-GB"/>
              <a:t>Presentation title</a:t>
            </a:r>
          </a:p>
        </p:txBody>
      </p:sp>
    </p:spTree>
    <p:extLst>
      <p:ext uri="{BB962C8B-B14F-4D97-AF65-F5344CB8AC3E}">
        <p14:creationId xmlns:p14="http://schemas.microsoft.com/office/powerpoint/2010/main" val="3297302330"/>
      </p:ext>
    </p:extLst>
  </p:cSld>
  <p:clrMapOvr>
    <a:masterClrMapping/>
  </p:clrMapOvr>
  <p:transition spd="med"/>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gital topic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1435100" y="0"/>
            <a:ext cx="6096000" cy="3657507"/>
            <a:chOff x="0" y="0"/>
            <a:chExt cx="8370780" cy="5022652"/>
          </a:xfrm>
        </p:grpSpPr>
        <p:sp>
          <p:nvSpPr>
            <p:cNvPr id="5" name="Shape 277"/>
            <p:cNvSpPr/>
            <p:nvPr userDrawn="1"/>
          </p:nvSpPr>
          <p:spPr>
            <a:xfrm>
              <a:off x="0" y="0"/>
              <a:ext cx="3235524" cy="2630552"/>
            </a:xfrm>
            <a:custGeom>
              <a:avLst/>
              <a:gdLst/>
              <a:ahLst/>
              <a:cxnLst/>
              <a:rect l="0" t="0" r="0" b="0"/>
              <a:pathLst>
                <a:path w="3235524" h="2630552">
                  <a:moveTo>
                    <a:pt x="382422" y="0"/>
                  </a:moveTo>
                  <a:lnTo>
                    <a:pt x="2804465" y="0"/>
                  </a:lnTo>
                  <a:lnTo>
                    <a:pt x="2810454" y="7486"/>
                  </a:lnTo>
                  <a:cubicBezTo>
                    <a:pt x="3235524" y="589995"/>
                    <a:pt x="3181244" y="1375264"/>
                    <a:pt x="2721626" y="1893570"/>
                  </a:cubicBezTo>
                  <a:lnTo>
                    <a:pt x="2860360" y="2630552"/>
                  </a:lnTo>
                  <a:lnTo>
                    <a:pt x="2210949" y="2269594"/>
                  </a:lnTo>
                  <a:cubicBezTo>
                    <a:pt x="1575136" y="2555822"/>
                    <a:pt x="804349" y="2369075"/>
                    <a:pt x="376967" y="1783400"/>
                  </a:cubicBezTo>
                  <a:cubicBezTo>
                    <a:pt x="3221" y="1271224"/>
                    <a:pt x="0" y="601955"/>
                    <a:pt x="317132" y="95521"/>
                  </a:cubicBezTo>
                  <a:lnTo>
                    <a:pt x="382422" y="0"/>
                  </a:lnTo>
                  <a:close/>
                </a:path>
              </a:pathLst>
            </a:custGeom>
            <a:solidFill>
              <a:schemeClr val="accent3"/>
            </a:solidFill>
            <a:ln w="0" cap="flat">
              <a:miter lim="127000"/>
            </a:ln>
          </p:spPr>
          <p:style>
            <a:lnRef idx="0">
              <a:srgbClr val="000000">
                <a:alpha val="0"/>
              </a:srgbClr>
            </a:lnRef>
            <a:fillRef idx="1">
              <a:srgbClr val="999999"/>
            </a:fillRef>
            <a:effectRef idx="0">
              <a:scrgbClr r="0" g="0" b="0"/>
            </a:effectRef>
            <a:fontRef idx="none"/>
          </p:style>
          <p:txBody>
            <a:bodyPr/>
            <a:lstStyle/>
            <a:p>
              <a:endParaRPr lang="en-GB"/>
            </a:p>
          </p:txBody>
        </p:sp>
        <p:sp>
          <p:nvSpPr>
            <p:cNvPr id="6" name="Shape 278"/>
            <p:cNvSpPr/>
            <p:nvPr userDrawn="1"/>
          </p:nvSpPr>
          <p:spPr>
            <a:xfrm>
              <a:off x="3071355" y="1977825"/>
              <a:ext cx="2595017" cy="3044827"/>
            </a:xfrm>
            <a:custGeom>
              <a:avLst/>
              <a:gdLst/>
              <a:ahLst/>
              <a:cxnLst/>
              <a:rect l="0" t="0" r="0" b="0"/>
              <a:pathLst>
                <a:path w="2595017" h="3044827">
                  <a:moveTo>
                    <a:pt x="1251072" y="1419"/>
                  </a:moveTo>
                  <a:cubicBezTo>
                    <a:pt x="1293506" y="0"/>
                    <a:pt x="1336415" y="709"/>
                    <a:pt x="1379686" y="3645"/>
                  </a:cubicBezTo>
                  <a:cubicBezTo>
                    <a:pt x="2072033" y="50612"/>
                    <a:pt x="2595017" y="649715"/>
                    <a:pt x="2548050" y="1342062"/>
                  </a:cubicBezTo>
                  <a:cubicBezTo>
                    <a:pt x="2507337" y="1942206"/>
                    <a:pt x="2051577" y="2414832"/>
                    <a:pt x="1479971" y="2499591"/>
                  </a:cubicBezTo>
                  <a:lnTo>
                    <a:pt x="1173378" y="3044827"/>
                  </a:lnTo>
                  <a:lnTo>
                    <a:pt x="952086" y="2466128"/>
                  </a:lnTo>
                  <a:cubicBezTo>
                    <a:pt x="392328" y="2308113"/>
                    <a:pt x="0" y="1775389"/>
                    <a:pt x="40935" y="1171985"/>
                  </a:cubicBezTo>
                  <a:cubicBezTo>
                    <a:pt x="84967" y="522908"/>
                    <a:pt x="614568" y="22708"/>
                    <a:pt x="1251072" y="1419"/>
                  </a:cubicBezTo>
                  <a:close/>
                </a:path>
              </a:pathLst>
            </a:custGeom>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7" name="Shape 279"/>
            <p:cNvSpPr/>
            <p:nvPr userDrawn="1"/>
          </p:nvSpPr>
          <p:spPr>
            <a:xfrm>
              <a:off x="4375866" y="3410469"/>
              <a:ext cx="81116" cy="110443"/>
            </a:xfrm>
            <a:custGeom>
              <a:avLst/>
              <a:gdLst/>
              <a:ahLst/>
              <a:cxnLst/>
              <a:rect l="0" t="0" r="0" b="0"/>
              <a:pathLst>
                <a:path w="81116" h="110443">
                  <a:moveTo>
                    <a:pt x="49803" y="1732"/>
                  </a:moveTo>
                  <a:cubicBezTo>
                    <a:pt x="55010" y="0"/>
                    <a:pt x="60846" y="155"/>
                    <a:pt x="66140" y="2808"/>
                  </a:cubicBezTo>
                  <a:cubicBezTo>
                    <a:pt x="76731" y="8106"/>
                    <a:pt x="81116" y="21024"/>
                    <a:pt x="75815" y="31614"/>
                  </a:cubicBezTo>
                  <a:lnTo>
                    <a:pt x="43783" y="95678"/>
                  </a:lnTo>
                  <a:cubicBezTo>
                    <a:pt x="38481" y="106275"/>
                    <a:pt x="25570" y="110443"/>
                    <a:pt x="14976" y="105137"/>
                  </a:cubicBezTo>
                  <a:cubicBezTo>
                    <a:pt x="4385" y="99831"/>
                    <a:pt x="0" y="86920"/>
                    <a:pt x="5302" y="76329"/>
                  </a:cubicBezTo>
                  <a:lnTo>
                    <a:pt x="37334" y="12482"/>
                  </a:lnTo>
                  <a:cubicBezTo>
                    <a:pt x="39987" y="7187"/>
                    <a:pt x="44595" y="3465"/>
                    <a:pt x="49803"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8" name="Shape 280"/>
            <p:cNvSpPr/>
            <p:nvPr userDrawn="1"/>
          </p:nvSpPr>
          <p:spPr>
            <a:xfrm>
              <a:off x="4324702" y="3384888"/>
              <a:ext cx="81116" cy="110442"/>
            </a:xfrm>
            <a:custGeom>
              <a:avLst/>
              <a:gdLst/>
              <a:ahLst/>
              <a:cxnLst/>
              <a:rect l="0" t="0" r="0" b="0"/>
              <a:pathLst>
                <a:path w="81116" h="110442">
                  <a:moveTo>
                    <a:pt x="49802" y="1732"/>
                  </a:moveTo>
                  <a:cubicBezTo>
                    <a:pt x="55010" y="0"/>
                    <a:pt x="60846" y="153"/>
                    <a:pt x="66140" y="2806"/>
                  </a:cubicBezTo>
                  <a:cubicBezTo>
                    <a:pt x="76731" y="8113"/>
                    <a:pt x="81116" y="21024"/>
                    <a:pt x="75815" y="31614"/>
                  </a:cubicBezTo>
                  <a:cubicBezTo>
                    <a:pt x="75815" y="31614"/>
                    <a:pt x="43783" y="95462"/>
                    <a:pt x="43783" y="95462"/>
                  </a:cubicBezTo>
                  <a:cubicBezTo>
                    <a:pt x="38477" y="106045"/>
                    <a:pt x="25566" y="110442"/>
                    <a:pt x="14976" y="105135"/>
                  </a:cubicBezTo>
                  <a:cubicBezTo>
                    <a:pt x="4385" y="99837"/>
                    <a:pt x="0" y="86920"/>
                    <a:pt x="5302" y="76329"/>
                  </a:cubicBezTo>
                  <a:lnTo>
                    <a:pt x="37334" y="12480"/>
                  </a:lnTo>
                  <a:cubicBezTo>
                    <a:pt x="39984" y="7186"/>
                    <a:pt x="44595" y="3465"/>
                    <a:pt x="49802"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9" name="Shape 281"/>
            <p:cNvSpPr/>
            <p:nvPr userDrawn="1"/>
          </p:nvSpPr>
          <p:spPr>
            <a:xfrm>
              <a:off x="4273748" y="3359305"/>
              <a:ext cx="80906" cy="110435"/>
            </a:xfrm>
            <a:custGeom>
              <a:avLst/>
              <a:gdLst/>
              <a:ahLst/>
              <a:cxnLst/>
              <a:rect l="0" t="0" r="0" b="0"/>
              <a:pathLst>
                <a:path w="80906" h="110435">
                  <a:moveTo>
                    <a:pt x="49591" y="1732"/>
                  </a:moveTo>
                  <a:cubicBezTo>
                    <a:pt x="54799" y="0"/>
                    <a:pt x="60632" y="155"/>
                    <a:pt x="65930" y="2808"/>
                  </a:cubicBezTo>
                  <a:cubicBezTo>
                    <a:pt x="76520" y="8113"/>
                    <a:pt x="80906" y="21024"/>
                    <a:pt x="75603" y="31614"/>
                  </a:cubicBezTo>
                  <a:cubicBezTo>
                    <a:pt x="75603" y="31614"/>
                    <a:pt x="43573" y="95463"/>
                    <a:pt x="43573" y="95463"/>
                  </a:cubicBezTo>
                  <a:cubicBezTo>
                    <a:pt x="38266" y="106052"/>
                    <a:pt x="25355" y="110435"/>
                    <a:pt x="14765" y="105137"/>
                  </a:cubicBezTo>
                  <a:cubicBezTo>
                    <a:pt x="4175" y="99825"/>
                    <a:pt x="0" y="86920"/>
                    <a:pt x="5306" y="76329"/>
                  </a:cubicBezTo>
                  <a:lnTo>
                    <a:pt x="37122" y="12481"/>
                  </a:lnTo>
                  <a:cubicBezTo>
                    <a:pt x="39774" y="7186"/>
                    <a:pt x="44384" y="3465"/>
                    <a:pt x="49591"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0" name="Shape 282"/>
            <p:cNvSpPr/>
            <p:nvPr userDrawn="1"/>
          </p:nvSpPr>
          <p:spPr>
            <a:xfrm>
              <a:off x="4222584" y="3333722"/>
              <a:ext cx="80906" cy="110443"/>
            </a:xfrm>
            <a:custGeom>
              <a:avLst/>
              <a:gdLst/>
              <a:ahLst/>
              <a:cxnLst/>
              <a:rect l="0" t="0" r="0" b="0"/>
              <a:pathLst>
                <a:path w="80906" h="110443">
                  <a:moveTo>
                    <a:pt x="49591" y="1734"/>
                  </a:moveTo>
                  <a:cubicBezTo>
                    <a:pt x="54799" y="0"/>
                    <a:pt x="60634" y="159"/>
                    <a:pt x="65929" y="2808"/>
                  </a:cubicBezTo>
                  <a:cubicBezTo>
                    <a:pt x="76520" y="8114"/>
                    <a:pt x="80906" y="21025"/>
                    <a:pt x="75603" y="31616"/>
                  </a:cubicBezTo>
                  <a:cubicBezTo>
                    <a:pt x="75603" y="31616"/>
                    <a:pt x="43571" y="95463"/>
                    <a:pt x="43572" y="95463"/>
                  </a:cubicBezTo>
                  <a:cubicBezTo>
                    <a:pt x="38270" y="106054"/>
                    <a:pt x="25355" y="110443"/>
                    <a:pt x="14765" y="105137"/>
                  </a:cubicBezTo>
                  <a:cubicBezTo>
                    <a:pt x="4174" y="99838"/>
                    <a:pt x="0" y="86921"/>
                    <a:pt x="5306" y="76331"/>
                  </a:cubicBezTo>
                  <a:lnTo>
                    <a:pt x="37338" y="12481"/>
                  </a:lnTo>
                  <a:cubicBezTo>
                    <a:pt x="39990" y="7187"/>
                    <a:pt x="44383" y="3466"/>
                    <a:pt x="49591" y="1734"/>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1" name="Shape 283"/>
            <p:cNvSpPr/>
            <p:nvPr userDrawn="1"/>
          </p:nvSpPr>
          <p:spPr>
            <a:xfrm>
              <a:off x="4211336" y="3174867"/>
              <a:ext cx="393491" cy="361781"/>
            </a:xfrm>
            <a:custGeom>
              <a:avLst/>
              <a:gdLst/>
              <a:ahLst/>
              <a:cxnLst/>
              <a:rect l="0" t="0" r="0" b="0"/>
              <a:pathLst>
                <a:path w="393491" h="361781">
                  <a:moveTo>
                    <a:pt x="71373" y="0"/>
                  </a:moveTo>
                  <a:cubicBezTo>
                    <a:pt x="130171" y="0"/>
                    <a:pt x="228736" y="0"/>
                    <a:pt x="228736" y="0"/>
                  </a:cubicBezTo>
                  <a:lnTo>
                    <a:pt x="171552" y="56754"/>
                  </a:lnTo>
                  <a:cubicBezTo>
                    <a:pt x="171552" y="56754"/>
                    <a:pt x="167467" y="124687"/>
                    <a:pt x="178860" y="136080"/>
                  </a:cubicBezTo>
                  <a:cubicBezTo>
                    <a:pt x="189808" y="147028"/>
                    <a:pt x="256468" y="142960"/>
                    <a:pt x="256468" y="142960"/>
                  </a:cubicBezTo>
                  <a:lnTo>
                    <a:pt x="299249" y="103190"/>
                  </a:lnTo>
                  <a:lnTo>
                    <a:pt x="385885" y="257328"/>
                  </a:lnTo>
                  <a:cubicBezTo>
                    <a:pt x="393491" y="271172"/>
                    <a:pt x="390910" y="288851"/>
                    <a:pt x="377071" y="296455"/>
                  </a:cubicBezTo>
                  <a:cubicBezTo>
                    <a:pt x="366950" y="302011"/>
                    <a:pt x="349997" y="293500"/>
                    <a:pt x="338590" y="283126"/>
                  </a:cubicBezTo>
                  <a:lnTo>
                    <a:pt x="333001" y="286135"/>
                  </a:lnTo>
                  <a:cubicBezTo>
                    <a:pt x="335057" y="301264"/>
                    <a:pt x="332114" y="320148"/>
                    <a:pt x="322037" y="325691"/>
                  </a:cubicBezTo>
                  <a:cubicBezTo>
                    <a:pt x="308196" y="333294"/>
                    <a:pt x="290731" y="328141"/>
                    <a:pt x="283125" y="314297"/>
                  </a:cubicBezTo>
                  <a:lnTo>
                    <a:pt x="276890" y="316878"/>
                  </a:lnTo>
                  <a:cubicBezTo>
                    <a:pt x="279620" y="331615"/>
                    <a:pt x="278581" y="348985"/>
                    <a:pt x="268937" y="354283"/>
                  </a:cubicBezTo>
                  <a:cubicBezTo>
                    <a:pt x="255289" y="361781"/>
                    <a:pt x="238219" y="356945"/>
                    <a:pt x="230456" y="343535"/>
                  </a:cubicBezTo>
                  <a:cubicBezTo>
                    <a:pt x="230456" y="343534"/>
                    <a:pt x="259692" y="286135"/>
                    <a:pt x="259692" y="286135"/>
                  </a:cubicBezTo>
                  <a:cubicBezTo>
                    <a:pt x="273838" y="257896"/>
                    <a:pt x="262353" y="223533"/>
                    <a:pt x="234111" y="209389"/>
                  </a:cubicBezTo>
                  <a:lnTo>
                    <a:pt x="93515" y="139090"/>
                  </a:lnTo>
                  <a:cubicBezTo>
                    <a:pt x="65277" y="124954"/>
                    <a:pt x="30912" y="136435"/>
                    <a:pt x="16768" y="164673"/>
                  </a:cubicBezTo>
                  <a:lnTo>
                    <a:pt x="0" y="200144"/>
                  </a:lnTo>
                  <a:cubicBezTo>
                    <a:pt x="0" y="162725"/>
                    <a:pt x="0" y="68263"/>
                    <a:pt x="0" y="42781"/>
                  </a:cubicBezTo>
                  <a:cubicBezTo>
                    <a:pt x="0" y="23485"/>
                    <a:pt x="42412" y="0"/>
                    <a:pt x="71373"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2" name="Shape 284"/>
            <p:cNvSpPr/>
            <p:nvPr userDrawn="1"/>
          </p:nvSpPr>
          <p:spPr>
            <a:xfrm>
              <a:off x="4410287" y="3174771"/>
              <a:ext cx="261531" cy="243450"/>
            </a:xfrm>
            <a:custGeom>
              <a:avLst/>
              <a:gdLst/>
              <a:ahLst/>
              <a:cxnLst/>
              <a:rect l="0" t="0" r="0" b="0"/>
              <a:pathLst>
                <a:path w="261531" h="243450">
                  <a:moveTo>
                    <a:pt x="141990" y="78"/>
                  </a:moveTo>
                  <a:cubicBezTo>
                    <a:pt x="153314" y="103"/>
                    <a:pt x="164807" y="172"/>
                    <a:pt x="175325" y="310"/>
                  </a:cubicBezTo>
                  <a:cubicBezTo>
                    <a:pt x="209879" y="751"/>
                    <a:pt x="232473" y="31021"/>
                    <a:pt x="238313" y="36857"/>
                  </a:cubicBezTo>
                  <a:cubicBezTo>
                    <a:pt x="244597" y="43140"/>
                    <a:pt x="261531" y="71899"/>
                    <a:pt x="261531" y="71899"/>
                  </a:cubicBezTo>
                  <a:cubicBezTo>
                    <a:pt x="261531" y="100493"/>
                    <a:pt x="261514" y="142354"/>
                    <a:pt x="261531" y="229047"/>
                  </a:cubicBezTo>
                  <a:cubicBezTo>
                    <a:pt x="261531" y="243344"/>
                    <a:pt x="218535" y="243450"/>
                    <a:pt x="218535" y="243450"/>
                  </a:cubicBezTo>
                  <a:lnTo>
                    <a:pt x="118140" y="57494"/>
                  </a:lnTo>
                  <a:lnTo>
                    <a:pt x="46984" y="114679"/>
                  </a:lnTo>
                  <a:cubicBezTo>
                    <a:pt x="46984" y="114679"/>
                    <a:pt x="21421" y="118569"/>
                    <a:pt x="11082" y="108229"/>
                  </a:cubicBezTo>
                  <a:cubicBezTo>
                    <a:pt x="0" y="97150"/>
                    <a:pt x="4202" y="71899"/>
                    <a:pt x="4202" y="71899"/>
                  </a:cubicBezTo>
                  <a:lnTo>
                    <a:pt x="18391" y="57494"/>
                  </a:lnTo>
                  <a:lnTo>
                    <a:pt x="75575" y="310"/>
                  </a:lnTo>
                  <a:cubicBezTo>
                    <a:pt x="75575" y="310"/>
                    <a:pt x="108019" y="0"/>
                    <a:pt x="141990" y="7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3" name="Shape 285"/>
            <p:cNvSpPr/>
            <p:nvPr userDrawn="1"/>
          </p:nvSpPr>
          <p:spPr>
            <a:xfrm>
              <a:off x="2781400" y="0"/>
              <a:ext cx="3747372" cy="2489975"/>
            </a:xfrm>
            <a:custGeom>
              <a:avLst/>
              <a:gdLst/>
              <a:ahLst/>
              <a:cxnLst/>
              <a:rect l="0" t="0" r="0" b="0"/>
              <a:pathLst>
                <a:path w="3747372" h="2489975">
                  <a:moveTo>
                    <a:pt x="0" y="0"/>
                  </a:moveTo>
                  <a:lnTo>
                    <a:pt x="3747372" y="0"/>
                  </a:lnTo>
                  <a:lnTo>
                    <a:pt x="3740124" y="165452"/>
                  </a:lnTo>
                  <a:cubicBezTo>
                    <a:pt x="3725179" y="334756"/>
                    <a:pt x="3687230" y="504673"/>
                    <a:pt x="3622891" y="671246"/>
                  </a:cubicBezTo>
                  <a:cubicBezTo>
                    <a:pt x="3297714" y="1513125"/>
                    <a:pt x="2431504" y="1986182"/>
                    <a:pt x="1574818" y="1846876"/>
                  </a:cubicBezTo>
                  <a:lnTo>
                    <a:pt x="910231" y="2489975"/>
                  </a:lnTo>
                  <a:lnTo>
                    <a:pt x="839514" y="1559318"/>
                  </a:lnTo>
                  <a:cubicBezTo>
                    <a:pt x="344157" y="1232264"/>
                    <a:pt x="40077" y="691213"/>
                    <a:pt x="3594" y="112659"/>
                  </a:cubicBezTo>
                  <a:lnTo>
                    <a:pt x="0" y="0"/>
                  </a:lnTo>
                  <a:close/>
                </a:path>
              </a:pathLst>
            </a:custGeom>
            <a:solidFill>
              <a:schemeClr val="accent6"/>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14" name="Shape 286"/>
            <p:cNvSpPr/>
            <p:nvPr userDrawn="1"/>
          </p:nvSpPr>
          <p:spPr>
            <a:xfrm>
              <a:off x="4163344" y="516761"/>
              <a:ext cx="2534727" cy="3057879"/>
            </a:xfrm>
            <a:custGeom>
              <a:avLst/>
              <a:gdLst/>
              <a:ahLst/>
              <a:cxnLst/>
              <a:rect l="0" t="0" r="0" b="0"/>
              <a:pathLst>
                <a:path w="2534727" h="3057879">
                  <a:moveTo>
                    <a:pt x="1290362" y="13284"/>
                  </a:moveTo>
                  <a:cubicBezTo>
                    <a:pt x="1983486" y="26569"/>
                    <a:pt x="2534727" y="599013"/>
                    <a:pt x="2521443" y="1292138"/>
                  </a:cubicBezTo>
                  <a:cubicBezTo>
                    <a:pt x="2509864" y="1896218"/>
                    <a:pt x="2073216" y="2392391"/>
                    <a:pt x="1502422" y="2501121"/>
                  </a:cubicBezTo>
                  <a:lnTo>
                    <a:pt x="1232008" y="3057879"/>
                  </a:lnTo>
                  <a:lnTo>
                    <a:pt x="974150" y="2488656"/>
                  </a:lnTo>
                  <a:cubicBezTo>
                    <a:pt x="412612" y="2354741"/>
                    <a:pt x="0" y="1844848"/>
                    <a:pt x="11516" y="1244031"/>
                  </a:cubicBezTo>
                  <a:cubicBezTo>
                    <a:pt x="24801" y="550907"/>
                    <a:pt x="597239" y="0"/>
                    <a:pt x="1290362" y="13284"/>
                  </a:cubicBezTo>
                  <a:close/>
                </a:path>
              </a:pathLst>
            </a:custGeom>
            <a:solidFill>
              <a:schemeClr val="accent5"/>
            </a:solidFill>
            <a:ln w="0" cap="flat">
              <a:miter lim="127000"/>
            </a:ln>
          </p:spPr>
          <p:style>
            <a:lnRef idx="0">
              <a:srgbClr val="000000">
                <a:alpha val="0"/>
              </a:srgbClr>
            </a:lnRef>
            <a:fillRef idx="1">
              <a:srgbClr val="999999"/>
            </a:fillRef>
            <a:effectRef idx="0">
              <a:scrgbClr r="0" g="0" b="0"/>
            </a:effectRef>
            <a:fontRef idx="none"/>
          </p:style>
          <p:txBody>
            <a:bodyPr/>
            <a:lstStyle/>
            <a:p>
              <a:endParaRPr lang="en-GB"/>
            </a:p>
          </p:txBody>
        </p:sp>
        <p:sp>
          <p:nvSpPr>
            <p:cNvPr id="15" name="Shape 287"/>
            <p:cNvSpPr/>
            <p:nvPr userDrawn="1"/>
          </p:nvSpPr>
          <p:spPr>
            <a:xfrm>
              <a:off x="5155798" y="1224280"/>
              <a:ext cx="197648" cy="359082"/>
            </a:xfrm>
            <a:custGeom>
              <a:avLst/>
              <a:gdLst/>
              <a:ahLst/>
              <a:cxnLst/>
              <a:rect l="0" t="0" r="0" b="0"/>
              <a:pathLst>
                <a:path w="197648" h="359082">
                  <a:moveTo>
                    <a:pt x="197648" y="0"/>
                  </a:moveTo>
                  <a:lnTo>
                    <a:pt x="197648" y="68684"/>
                  </a:lnTo>
                  <a:lnTo>
                    <a:pt x="156155" y="76620"/>
                  </a:lnTo>
                  <a:cubicBezTo>
                    <a:pt x="142751" y="82006"/>
                    <a:pt x="130180" y="90111"/>
                    <a:pt x="119286" y="100938"/>
                  </a:cubicBezTo>
                  <a:cubicBezTo>
                    <a:pt x="75711" y="144223"/>
                    <a:pt x="75480" y="214631"/>
                    <a:pt x="118740" y="258206"/>
                  </a:cubicBezTo>
                  <a:cubicBezTo>
                    <a:pt x="140376" y="279994"/>
                    <a:pt x="168796" y="290942"/>
                    <a:pt x="197254" y="291033"/>
                  </a:cubicBezTo>
                  <a:lnTo>
                    <a:pt x="197648" y="290958"/>
                  </a:lnTo>
                  <a:lnTo>
                    <a:pt x="197648" y="359082"/>
                  </a:lnTo>
                  <a:lnTo>
                    <a:pt x="177905" y="358568"/>
                  </a:lnTo>
                  <a:cubicBezTo>
                    <a:pt x="138456" y="354279"/>
                    <a:pt x="100173" y="336962"/>
                    <a:pt x="70022" y="306610"/>
                  </a:cubicBezTo>
                  <a:cubicBezTo>
                    <a:pt x="0" y="236103"/>
                    <a:pt x="400" y="122240"/>
                    <a:pt x="70882" y="52220"/>
                  </a:cubicBezTo>
                  <a:cubicBezTo>
                    <a:pt x="97318" y="25962"/>
                    <a:pt x="129855" y="9602"/>
                    <a:pt x="163892" y="3126"/>
                  </a:cubicBezTo>
                  <a:lnTo>
                    <a:pt x="197648"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6" name="Shape 288"/>
            <p:cNvSpPr/>
            <p:nvPr userDrawn="1"/>
          </p:nvSpPr>
          <p:spPr>
            <a:xfrm>
              <a:off x="5353446" y="1224224"/>
              <a:ext cx="301162" cy="482884"/>
            </a:xfrm>
            <a:custGeom>
              <a:avLst/>
              <a:gdLst/>
              <a:ahLst/>
              <a:cxnLst/>
              <a:rect l="0" t="0" r="0" b="0"/>
              <a:pathLst>
                <a:path w="301162" h="482884">
                  <a:moveTo>
                    <a:pt x="610" y="0"/>
                  </a:moveTo>
                  <a:cubicBezTo>
                    <a:pt x="46644" y="149"/>
                    <a:pt x="92615" y="17860"/>
                    <a:pt x="127614" y="53100"/>
                  </a:cubicBezTo>
                  <a:cubicBezTo>
                    <a:pt x="187930" y="113854"/>
                    <a:pt x="195850" y="206706"/>
                    <a:pt x="151863" y="276072"/>
                  </a:cubicBezTo>
                  <a:lnTo>
                    <a:pt x="301162" y="426547"/>
                  </a:lnTo>
                  <a:lnTo>
                    <a:pt x="244436" y="482884"/>
                  </a:lnTo>
                  <a:lnTo>
                    <a:pt x="95138" y="332409"/>
                  </a:lnTo>
                  <a:cubicBezTo>
                    <a:pt x="69026" y="348732"/>
                    <a:pt x="39651" y="357729"/>
                    <a:pt x="9954" y="359398"/>
                  </a:cubicBezTo>
                  <a:lnTo>
                    <a:pt x="0" y="359139"/>
                  </a:lnTo>
                  <a:lnTo>
                    <a:pt x="0" y="291014"/>
                  </a:lnTo>
                  <a:lnTo>
                    <a:pt x="41479" y="283081"/>
                  </a:lnTo>
                  <a:cubicBezTo>
                    <a:pt x="54884" y="277696"/>
                    <a:pt x="67455" y="269594"/>
                    <a:pt x="78349" y="258773"/>
                  </a:cubicBezTo>
                  <a:cubicBezTo>
                    <a:pt x="121936" y="215489"/>
                    <a:pt x="122178" y="145079"/>
                    <a:pt x="78894" y="101504"/>
                  </a:cubicBezTo>
                  <a:cubicBezTo>
                    <a:pt x="57258" y="79717"/>
                    <a:pt x="28838" y="68762"/>
                    <a:pt x="380" y="68668"/>
                  </a:cubicBezTo>
                  <a:lnTo>
                    <a:pt x="0" y="68741"/>
                  </a:lnTo>
                  <a:lnTo>
                    <a:pt x="0" y="56"/>
                  </a:lnTo>
                  <a:lnTo>
                    <a:pt x="61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7" name="Shape 289"/>
            <p:cNvSpPr/>
            <p:nvPr userDrawn="1"/>
          </p:nvSpPr>
          <p:spPr>
            <a:xfrm>
              <a:off x="5785377" y="1227"/>
              <a:ext cx="2585403" cy="1231966"/>
            </a:xfrm>
            <a:custGeom>
              <a:avLst/>
              <a:gdLst/>
              <a:ahLst/>
              <a:cxnLst/>
              <a:rect l="0" t="0" r="0" b="0"/>
              <a:pathLst>
                <a:path w="2585403" h="1231966">
                  <a:moveTo>
                    <a:pt x="0" y="0"/>
                  </a:moveTo>
                  <a:lnTo>
                    <a:pt x="2585403" y="0"/>
                  </a:lnTo>
                  <a:cubicBezTo>
                    <a:pt x="2269504" y="530784"/>
                    <a:pt x="1657835" y="813873"/>
                    <a:pt x="1051802" y="715325"/>
                  </a:cubicBezTo>
                  <a:lnTo>
                    <a:pt x="517897" y="1231966"/>
                  </a:lnTo>
                  <a:lnTo>
                    <a:pt x="461085" y="484312"/>
                  </a:lnTo>
                  <a:cubicBezTo>
                    <a:pt x="269210" y="357628"/>
                    <a:pt x="113556" y="190726"/>
                    <a:pt x="0" y="0"/>
                  </a:cubicBezTo>
                  <a:close/>
                </a:path>
              </a:pathLst>
            </a:custGeom>
            <a:solidFill>
              <a:schemeClr val="accent4"/>
            </a:solidFill>
            <a:ln w="0" cap="flat">
              <a:miter lim="127000"/>
            </a:ln>
          </p:spPr>
          <p:style>
            <a:lnRef idx="0">
              <a:srgbClr val="000000">
                <a:alpha val="0"/>
              </a:srgbClr>
            </a:lnRef>
            <a:fillRef idx="1">
              <a:srgbClr val="3483C9"/>
            </a:fillRef>
            <a:effectRef idx="0">
              <a:scrgbClr r="0" g="0" b="0"/>
            </a:effectRef>
            <a:fontRef idx="none"/>
          </p:style>
          <p:txBody>
            <a:bodyPr/>
            <a:lstStyle/>
            <a:p>
              <a:endParaRPr lang="en-GB"/>
            </a:p>
          </p:txBody>
        </p:sp>
        <p:sp>
          <p:nvSpPr>
            <p:cNvPr id="18" name="Shape 290"/>
            <p:cNvSpPr/>
            <p:nvPr userDrawn="1"/>
          </p:nvSpPr>
          <p:spPr>
            <a:xfrm>
              <a:off x="648600" y="842424"/>
              <a:ext cx="2715536" cy="3015393"/>
            </a:xfrm>
            <a:custGeom>
              <a:avLst/>
              <a:gdLst/>
              <a:ahLst/>
              <a:cxnLst/>
              <a:rect l="0" t="0" r="0" b="0"/>
              <a:pathLst>
                <a:path w="2715536" h="3015393">
                  <a:moveTo>
                    <a:pt x="1377957" y="645"/>
                  </a:moveTo>
                  <a:cubicBezTo>
                    <a:pt x="1962315" y="5158"/>
                    <a:pt x="2482436" y="419059"/>
                    <a:pt x="2599533" y="1014857"/>
                  </a:cubicBezTo>
                  <a:cubicBezTo>
                    <a:pt x="2715536" y="1605088"/>
                    <a:pt x="2397631" y="2179570"/>
                    <a:pt x="1867439" y="2409383"/>
                  </a:cubicBezTo>
                  <a:lnTo>
                    <a:pt x="1712411" y="3015393"/>
                  </a:lnTo>
                  <a:lnTo>
                    <a:pt x="1348880" y="2513687"/>
                  </a:lnTo>
                  <a:cubicBezTo>
                    <a:pt x="767299" y="2505932"/>
                    <a:pt x="250459" y="2092903"/>
                    <a:pt x="133826" y="1499463"/>
                  </a:cubicBezTo>
                  <a:cubicBezTo>
                    <a:pt x="0" y="818551"/>
                    <a:pt x="443661" y="158264"/>
                    <a:pt x="1124573" y="24438"/>
                  </a:cubicBezTo>
                  <a:cubicBezTo>
                    <a:pt x="1209686" y="7710"/>
                    <a:pt x="1294477" y="0"/>
                    <a:pt x="1377957" y="645"/>
                  </a:cubicBezTo>
                  <a:close/>
                </a:path>
              </a:pathLst>
            </a:custGeom>
            <a:solidFill>
              <a:schemeClr val="accent1"/>
            </a:solidFill>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19" name="Shape 291"/>
            <p:cNvSpPr/>
            <p:nvPr userDrawn="1"/>
          </p:nvSpPr>
          <p:spPr>
            <a:xfrm>
              <a:off x="1717554" y="1821759"/>
              <a:ext cx="241657" cy="481879"/>
            </a:xfrm>
            <a:custGeom>
              <a:avLst/>
              <a:gdLst/>
              <a:ahLst/>
              <a:cxnLst/>
              <a:rect l="0" t="0" r="0" b="0"/>
              <a:pathLst>
                <a:path w="241657" h="481879">
                  <a:moveTo>
                    <a:pt x="192798" y="0"/>
                  </a:moveTo>
                  <a:cubicBezTo>
                    <a:pt x="192798" y="0"/>
                    <a:pt x="203526" y="17223"/>
                    <a:pt x="219156" y="44888"/>
                  </a:cubicBezTo>
                  <a:cubicBezTo>
                    <a:pt x="219911" y="44799"/>
                    <a:pt x="222907" y="44687"/>
                    <a:pt x="227246" y="44618"/>
                  </a:cubicBezTo>
                  <a:lnTo>
                    <a:pt x="241657" y="44612"/>
                  </a:lnTo>
                  <a:lnTo>
                    <a:pt x="241657" y="153778"/>
                  </a:lnTo>
                  <a:lnTo>
                    <a:pt x="208991" y="159727"/>
                  </a:lnTo>
                  <a:cubicBezTo>
                    <a:pt x="163744" y="177766"/>
                    <a:pt x="141681" y="229075"/>
                    <a:pt x="159720" y="274328"/>
                  </a:cubicBezTo>
                  <a:cubicBezTo>
                    <a:pt x="173250" y="308268"/>
                    <a:pt x="205493" y="329157"/>
                    <a:pt x="239861" y="329870"/>
                  </a:cubicBezTo>
                  <a:lnTo>
                    <a:pt x="241657" y="329543"/>
                  </a:lnTo>
                  <a:lnTo>
                    <a:pt x="241657" y="438927"/>
                  </a:lnTo>
                  <a:lnTo>
                    <a:pt x="239793" y="438928"/>
                  </a:lnTo>
                  <a:cubicBezTo>
                    <a:pt x="227167" y="438738"/>
                    <a:pt x="212533" y="438055"/>
                    <a:pt x="203230" y="436227"/>
                  </a:cubicBezTo>
                  <a:cubicBezTo>
                    <a:pt x="184283" y="464420"/>
                    <a:pt x="170993" y="481879"/>
                    <a:pt x="170993" y="481879"/>
                  </a:cubicBezTo>
                  <a:lnTo>
                    <a:pt x="114386" y="457547"/>
                  </a:lnTo>
                  <a:cubicBezTo>
                    <a:pt x="114386" y="457547"/>
                    <a:pt x="117979" y="435614"/>
                    <a:pt x="125541" y="402161"/>
                  </a:cubicBezTo>
                  <a:cubicBezTo>
                    <a:pt x="109540" y="390543"/>
                    <a:pt x="95390" y="376613"/>
                    <a:pt x="83499" y="360834"/>
                  </a:cubicBezTo>
                  <a:cubicBezTo>
                    <a:pt x="52600" y="368471"/>
                    <a:pt x="32668" y="372451"/>
                    <a:pt x="32668" y="372451"/>
                  </a:cubicBezTo>
                  <a:lnTo>
                    <a:pt x="0" y="290516"/>
                  </a:lnTo>
                  <a:cubicBezTo>
                    <a:pt x="0" y="290516"/>
                    <a:pt x="17183" y="279739"/>
                    <a:pt x="44834" y="264056"/>
                  </a:cubicBezTo>
                  <a:cubicBezTo>
                    <a:pt x="44528" y="261334"/>
                    <a:pt x="43748" y="222438"/>
                    <a:pt x="47065" y="204840"/>
                  </a:cubicBezTo>
                  <a:cubicBezTo>
                    <a:pt x="18329" y="185672"/>
                    <a:pt x="500" y="172108"/>
                    <a:pt x="500" y="172108"/>
                  </a:cubicBezTo>
                  <a:lnTo>
                    <a:pt x="25386" y="114215"/>
                  </a:lnTo>
                  <a:cubicBezTo>
                    <a:pt x="25386" y="114215"/>
                    <a:pt x="47603" y="117840"/>
                    <a:pt x="81422" y="125488"/>
                  </a:cubicBezTo>
                  <a:cubicBezTo>
                    <a:pt x="93019" y="109525"/>
                    <a:pt x="106905" y="95413"/>
                    <a:pt x="122648" y="83548"/>
                  </a:cubicBezTo>
                  <a:cubicBezTo>
                    <a:pt x="114930" y="52611"/>
                    <a:pt x="110863" y="32669"/>
                    <a:pt x="110863" y="32669"/>
                  </a:cubicBezTo>
                  <a:lnTo>
                    <a:pt x="192798"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0" name="Shape 292"/>
            <p:cNvSpPr/>
            <p:nvPr userDrawn="1"/>
          </p:nvSpPr>
          <p:spPr>
            <a:xfrm>
              <a:off x="1959210" y="1822147"/>
              <a:ext cx="241657" cy="482933"/>
            </a:xfrm>
            <a:custGeom>
              <a:avLst/>
              <a:gdLst/>
              <a:ahLst/>
              <a:cxnLst/>
              <a:rect l="0" t="0" r="0" b="0"/>
              <a:pathLst>
                <a:path w="241657" h="482933">
                  <a:moveTo>
                    <a:pt x="69281" y="0"/>
                  </a:moveTo>
                  <a:lnTo>
                    <a:pt x="127163" y="24891"/>
                  </a:lnTo>
                  <a:cubicBezTo>
                    <a:pt x="127163" y="24891"/>
                    <a:pt x="123500" y="46943"/>
                    <a:pt x="115793" y="80589"/>
                  </a:cubicBezTo>
                  <a:cubicBezTo>
                    <a:pt x="132014" y="92282"/>
                    <a:pt x="146342" y="106351"/>
                    <a:pt x="158373" y="122315"/>
                  </a:cubicBezTo>
                  <a:cubicBezTo>
                    <a:pt x="189169" y="114581"/>
                    <a:pt x="208989" y="110471"/>
                    <a:pt x="208989" y="110471"/>
                  </a:cubicBezTo>
                  <a:lnTo>
                    <a:pt x="241657" y="192417"/>
                  </a:lnTo>
                  <a:cubicBezTo>
                    <a:pt x="241657" y="192417"/>
                    <a:pt x="224521" y="203000"/>
                    <a:pt x="196957" y="218501"/>
                  </a:cubicBezTo>
                  <a:cubicBezTo>
                    <a:pt x="197313" y="221620"/>
                    <a:pt x="198076" y="260860"/>
                    <a:pt x="194844" y="278115"/>
                  </a:cubicBezTo>
                  <a:cubicBezTo>
                    <a:pt x="223252" y="297067"/>
                    <a:pt x="240887" y="310384"/>
                    <a:pt x="240887" y="310384"/>
                  </a:cubicBezTo>
                  <a:lnTo>
                    <a:pt x="216551" y="366997"/>
                  </a:lnTo>
                  <a:cubicBezTo>
                    <a:pt x="216551" y="366997"/>
                    <a:pt x="194897" y="363404"/>
                    <a:pt x="161756" y="355928"/>
                  </a:cubicBezTo>
                  <a:cubicBezTo>
                    <a:pt x="149876" y="372665"/>
                    <a:pt x="135461" y="387392"/>
                    <a:pt x="119079" y="399719"/>
                  </a:cubicBezTo>
                  <a:cubicBezTo>
                    <a:pt x="126759" y="430483"/>
                    <a:pt x="130793" y="450264"/>
                    <a:pt x="130793" y="450264"/>
                  </a:cubicBezTo>
                  <a:lnTo>
                    <a:pt x="48860" y="482933"/>
                  </a:lnTo>
                  <a:cubicBezTo>
                    <a:pt x="48860" y="482933"/>
                    <a:pt x="38204" y="465830"/>
                    <a:pt x="22646" y="438281"/>
                  </a:cubicBezTo>
                  <a:cubicBezTo>
                    <a:pt x="22012" y="438353"/>
                    <a:pt x="19041" y="438466"/>
                    <a:pt x="14651" y="438536"/>
                  </a:cubicBezTo>
                  <a:lnTo>
                    <a:pt x="0" y="438540"/>
                  </a:lnTo>
                  <a:lnTo>
                    <a:pt x="0" y="329155"/>
                  </a:lnTo>
                  <a:lnTo>
                    <a:pt x="32665" y="323206"/>
                  </a:lnTo>
                  <a:cubicBezTo>
                    <a:pt x="77914" y="305167"/>
                    <a:pt x="99975" y="253858"/>
                    <a:pt x="81936" y="208605"/>
                  </a:cubicBezTo>
                  <a:cubicBezTo>
                    <a:pt x="68407" y="174665"/>
                    <a:pt x="36164" y="153776"/>
                    <a:pt x="1796" y="153063"/>
                  </a:cubicBezTo>
                  <a:lnTo>
                    <a:pt x="0" y="153390"/>
                  </a:lnTo>
                  <a:lnTo>
                    <a:pt x="0" y="44224"/>
                  </a:lnTo>
                  <a:lnTo>
                    <a:pt x="1732" y="44224"/>
                  </a:lnTo>
                  <a:cubicBezTo>
                    <a:pt x="13978" y="44396"/>
                    <a:pt x="27994" y="45012"/>
                    <a:pt x="36580" y="46609"/>
                  </a:cubicBezTo>
                  <a:cubicBezTo>
                    <a:pt x="55760" y="17868"/>
                    <a:pt x="69281" y="0"/>
                    <a:pt x="69281"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1" name="Shape 293"/>
            <p:cNvSpPr/>
            <p:nvPr userDrawn="1"/>
          </p:nvSpPr>
          <p:spPr>
            <a:xfrm>
              <a:off x="5822090" y="580719"/>
              <a:ext cx="2259851" cy="2260588"/>
            </a:xfrm>
            <a:custGeom>
              <a:avLst/>
              <a:gdLst/>
              <a:ahLst/>
              <a:cxnLst/>
              <a:rect l="0" t="0" r="0" b="0"/>
              <a:pathLst>
                <a:path w="2259851" h="2260588">
                  <a:moveTo>
                    <a:pt x="1120105" y="2350"/>
                  </a:moveTo>
                  <a:cubicBezTo>
                    <a:pt x="1282029" y="3418"/>
                    <a:pt x="1446013" y="43748"/>
                    <a:pt x="1597769" y="127457"/>
                  </a:cubicBezTo>
                  <a:cubicBezTo>
                    <a:pt x="2083392" y="395324"/>
                    <a:pt x="2259851" y="1005913"/>
                    <a:pt x="1991984" y="1491537"/>
                  </a:cubicBezTo>
                  <a:cubicBezTo>
                    <a:pt x="1759790" y="1912486"/>
                    <a:pt x="1270037" y="2100886"/>
                    <a:pt x="827377" y="1969212"/>
                  </a:cubicBezTo>
                  <a:lnTo>
                    <a:pt x="421146" y="2260588"/>
                  </a:lnTo>
                  <a:lnTo>
                    <a:pt x="456319" y="1766676"/>
                  </a:lnTo>
                  <a:cubicBezTo>
                    <a:pt x="104242" y="1463158"/>
                    <a:pt x="0" y="944780"/>
                    <a:pt x="233456" y="521542"/>
                  </a:cubicBezTo>
                  <a:cubicBezTo>
                    <a:pt x="417614" y="187676"/>
                    <a:pt x="763874" y="0"/>
                    <a:pt x="1120105" y="2350"/>
                  </a:cubicBezTo>
                  <a:close/>
                </a:path>
              </a:pathLst>
            </a:custGeom>
            <a:solidFill>
              <a:schemeClr val="accent1"/>
            </a:solidFill>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22" name="Shape 294"/>
            <p:cNvSpPr/>
            <p:nvPr userDrawn="1"/>
          </p:nvSpPr>
          <p:spPr>
            <a:xfrm>
              <a:off x="6800107" y="1640034"/>
              <a:ext cx="48746" cy="111417"/>
            </a:xfrm>
            <a:custGeom>
              <a:avLst/>
              <a:gdLst/>
              <a:ahLst/>
              <a:cxnLst/>
              <a:rect l="0" t="0" r="0" b="0"/>
              <a:pathLst>
                <a:path w="48746" h="111417">
                  <a:moveTo>
                    <a:pt x="27855" y="0"/>
                  </a:moveTo>
                  <a:cubicBezTo>
                    <a:pt x="27855" y="0"/>
                    <a:pt x="34818" y="0"/>
                    <a:pt x="41781" y="0"/>
                  </a:cubicBezTo>
                  <a:lnTo>
                    <a:pt x="48746" y="0"/>
                  </a:lnTo>
                  <a:lnTo>
                    <a:pt x="48746" y="27850"/>
                  </a:lnTo>
                  <a:lnTo>
                    <a:pt x="27855" y="111417"/>
                  </a:lnTo>
                  <a:lnTo>
                    <a:pt x="0" y="111417"/>
                  </a:lnTo>
                  <a:lnTo>
                    <a:pt x="27855"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3" name="Shape 295"/>
            <p:cNvSpPr/>
            <p:nvPr userDrawn="1"/>
          </p:nvSpPr>
          <p:spPr>
            <a:xfrm>
              <a:off x="6786180" y="1347563"/>
              <a:ext cx="62673" cy="278544"/>
            </a:xfrm>
            <a:custGeom>
              <a:avLst/>
              <a:gdLst/>
              <a:ahLst/>
              <a:cxnLst/>
              <a:rect l="0" t="0" r="0" b="0"/>
              <a:pathLst>
                <a:path w="62673" h="278544">
                  <a:moveTo>
                    <a:pt x="0" y="0"/>
                  </a:moveTo>
                  <a:lnTo>
                    <a:pt x="62673" y="0"/>
                  </a:lnTo>
                  <a:lnTo>
                    <a:pt x="62673" y="181054"/>
                  </a:lnTo>
                  <a:lnTo>
                    <a:pt x="41782" y="181054"/>
                  </a:lnTo>
                  <a:lnTo>
                    <a:pt x="41782" y="236762"/>
                  </a:lnTo>
                  <a:lnTo>
                    <a:pt x="62673" y="236762"/>
                  </a:lnTo>
                  <a:lnTo>
                    <a:pt x="62673" y="278544"/>
                  </a:lnTo>
                  <a:lnTo>
                    <a:pt x="52227" y="278544"/>
                  </a:lnTo>
                  <a:cubicBezTo>
                    <a:pt x="20891" y="278544"/>
                    <a:pt x="0" y="278544"/>
                    <a:pt x="0" y="278544"/>
                  </a:cubicBez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4" name="Shape 296"/>
            <p:cNvSpPr/>
            <p:nvPr userDrawn="1"/>
          </p:nvSpPr>
          <p:spPr>
            <a:xfrm>
              <a:off x="6772254" y="1305781"/>
              <a:ext cx="76599" cy="27855"/>
            </a:xfrm>
            <a:custGeom>
              <a:avLst/>
              <a:gdLst/>
              <a:ahLst/>
              <a:cxnLst/>
              <a:rect l="0" t="0" r="0" b="0"/>
              <a:pathLst>
                <a:path w="76599" h="27855">
                  <a:moveTo>
                    <a:pt x="13926" y="0"/>
                  </a:moveTo>
                  <a:lnTo>
                    <a:pt x="76599" y="0"/>
                  </a:lnTo>
                  <a:lnTo>
                    <a:pt x="76599" y="27855"/>
                  </a:lnTo>
                  <a:lnTo>
                    <a:pt x="13926" y="27855"/>
                  </a:lnTo>
                  <a:cubicBezTo>
                    <a:pt x="6235" y="27855"/>
                    <a:pt x="0" y="21619"/>
                    <a:pt x="0" y="13928"/>
                  </a:cubicBezTo>
                  <a:cubicBezTo>
                    <a:pt x="0" y="6237"/>
                    <a:pt x="6235" y="0"/>
                    <a:pt x="13926"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5" name="Shape 297"/>
            <p:cNvSpPr/>
            <p:nvPr userDrawn="1"/>
          </p:nvSpPr>
          <p:spPr>
            <a:xfrm>
              <a:off x="6848853" y="1640034"/>
              <a:ext cx="6962" cy="27850"/>
            </a:xfrm>
            <a:custGeom>
              <a:avLst/>
              <a:gdLst/>
              <a:ahLst/>
              <a:cxnLst/>
              <a:rect l="0" t="0" r="0" b="0"/>
              <a:pathLst>
                <a:path w="6962" h="27850">
                  <a:moveTo>
                    <a:pt x="0" y="0"/>
                  </a:moveTo>
                  <a:lnTo>
                    <a:pt x="2610" y="0"/>
                  </a:lnTo>
                  <a:cubicBezTo>
                    <a:pt x="5221" y="0"/>
                    <a:pt x="6962" y="0"/>
                    <a:pt x="6962" y="0"/>
                  </a:cubicBezTo>
                  <a:lnTo>
                    <a:pt x="0" y="27850"/>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6" name="Shape 298"/>
            <p:cNvSpPr/>
            <p:nvPr userDrawn="1"/>
          </p:nvSpPr>
          <p:spPr>
            <a:xfrm>
              <a:off x="6848853" y="1347563"/>
              <a:ext cx="69635" cy="278544"/>
            </a:xfrm>
            <a:custGeom>
              <a:avLst/>
              <a:gdLst/>
              <a:ahLst/>
              <a:cxnLst/>
              <a:rect l="0" t="0" r="0" b="0"/>
              <a:pathLst>
                <a:path w="69635" h="278544">
                  <a:moveTo>
                    <a:pt x="0" y="0"/>
                  </a:moveTo>
                  <a:lnTo>
                    <a:pt x="69635" y="0"/>
                  </a:lnTo>
                  <a:lnTo>
                    <a:pt x="69635" y="97490"/>
                  </a:lnTo>
                  <a:lnTo>
                    <a:pt x="48744" y="97490"/>
                  </a:lnTo>
                  <a:lnTo>
                    <a:pt x="48744" y="236762"/>
                  </a:lnTo>
                  <a:lnTo>
                    <a:pt x="69635" y="236762"/>
                  </a:lnTo>
                  <a:lnTo>
                    <a:pt x="69635" y="278544"/>
                  </a:lnTo>
                  <a:lnTo>
                    <a:pt x="43087" y="278544"/>
                  </a:lnTo>
                  <a:lnTo>
                    <a:pt x="0" y="278544"/>
                  </a:lnTo>
                  <a:lnTo>
                    <a:pt x="0" y="236762"/>
                  </a:lnTo>
                  <a:lnTo>
                    <a:pt x="20891" y="236762"/>
                  </a:lnTo>
                  <a:cubicBezTo>
                    <a:pt x="20891" y="236762"/>
                    <a:pt x="20891" y="181054"/>
                    <a:pt x="20891" y="181054"/>
                  </a:cubicBezTo>
                  <a:lnTo>
                    <a:pt x="0" y="181054"/>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7" name="Shape 3896"/>
            <p:cNvSpPr/>
            <p:nvPr userDrawn="1"/>
          </p:nvSpPr>
          <p:spPr>
            <a:xfrm>
              <a:off x="6848853" y="1305781"/>
              <a:ext cx="69635" cy="27855"/>
            </a:xfrm>
            <a:custGeom>
              <a:avLst/>
              <a:gdLst/>
              <a:ahLst/>
              <a:cxnLst/>
              <a:rect l="0" t="0" r="0" b="0"/>
              <a:pathLst>
                <a:path w="69635" h="27855">
                  <a:moveTo>
                    <a:pt x="0" y="0"/>
                  </a:moveTo>
                  <a:lnTo>
                    <a:pt x="69635" y="0"/>
                  </a:lnTo>
                  <a:lnTo>
                    <a:pt x="69635"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8" name="Shape 300"/>
            <p:cNvSpPr/>
            <p:nvPr userDrawn="1"/>
          </p:nvSpPr>
          <p:spPr>
            <a:xfrm>
              <a:off x="6939379" y="1640034"/>
              <a:ext cx="27855" cy="111417"/>
            </a:xfrm>
            <a:custGeom>
              <a:avLst/>
              <a:gdLst/>
              <a:ahLst/>
              <a:cxnLst/>
              <a:rect l="0" t="0" r="0" b="0"/>
              <a:pathLst>
                <a:path w="27855" h="111417">
                  <a:moveTo>
                    <a:pt x="0" y="0"/>
                  </a:moveTo>
                  <a:lnTo>
                    <a:pt x="27855" y="0"/>
                  </a:lnTo>
                  <a:cubicBezTo>
                    <a:pt x="27855" y="0"/>
                    <a:pt x="27587" y="111417"/>
                    <a:pt x="27587" y="111417"/>
                  </a:cubicBezTo>
                  <a:lnTo>
                    <a:pt x="0" y="111417"/>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9" name="Shape 301"/>
            <p:cNvSpPr/>
            <p:nvPr userDrawn="1"/>
          </p:nvSpPr>
          <p:spPr>
            <a:xfrm>
              <a:off x="6918488" y="1347563"/>
              <a:ext cx="69636" cy="278544"/>
            </a:xfrm>
            <a:custGeom>
              <a:avLst/>
              <a:gdLst/>
              <a:ahLst/>
              <a:cxnLst/>
              <a:rect l="0" t="0" r="0" b="0"/>
              <a:pathLst>
                <a:path w="69636" h="278544">
                  <a:moveTo>
                    <a:pt x="0" y="0"/>
                  </a:moveTo>
                  <a:lnTo>
                    <a:pt x="69636" y="0"/>
                  </a:lnTo>
                  <a:lnTo>
                    <a:pt x="69636" y="139272"/>
                  </a:lnTo>
                  <a:lnTo>
                    <a:pt x="48746" y="139272"/>
                  </a:lnTo>
                  <a:lnTo>
                    <a:pt x="48746" y="236762"/>
                  </a:lnTo>
                  <a:lnTo>
                    <a:pt x="69636" y="236762"/>
                  </a:lnTo>
                  <a:lnTo>
                    <a:pt x="69636" y="278544"/>
                  </a:lnTo>
                  <a:lnTo>
                    <a:pt x="50466" y="278544"/>
                  </a:lnTo>
                  <a:lnTo>
                    <a:pt x="0" y="278544"/>
                  </a:lnTo>
                  <a:lnTo>
                    <a:pt x="0" y="236762"/>
                  </a:lnTo>
                  <a:lnTo>
                    <a:pt x="20891" y="236762"/>
                  </a:lnTo>
                  <a:cubicBezTo>
                    <a:pt x="20891" y="236762"/>
                    <a:pt x="20891" y="97490"/>
                    <a:pt x="20891" y="97490"/>
                  </a:cubicBezTo>
                  <a:lnTo>
                    <a:pt x="0" y="97490"/>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0" name="Shape 3897"/>
            <p:cNvSpPr/>
            <p:nvPr userDrawn="1"/>
          </p:nvSpPr>
          <p:spPr>
            <a:xfrm>
              <a:off x="6918488" y="1305781"/>
              <a:ext cx="69636" cy="27855"/>
            </a:xfrm>
            <a:custGeom>
              <a:avLst/>
              <a:gdLst/>
              <a:ahLst/>
              <a:cxnLst/>
              <a:rect l="0" t="0" r="0" b="0"/>
              <a:pathLst>
                <a:path w="69636" h="27855">
                  <a:moveTo>
                    <a:pt x="0" y="0"/>
                  </a:moveTo>
                  <a:lnTo>
                    <a:pt x="69636" y="0"/>
                  </a:lnTo>
                  <a:lnTo>
                    <a:pt x="69636"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1" name="Shape 303"/>
            <p:cNvSpPr/>
            <p:nvPr userDrawn="1"/>
          </p:nvSpPr>
          <p:spPr>
            <a:xfrm>
              <a:off x="7050796" y="1640034"/>
              <a:ext cx="6964" cy="27855"/>
            </a:xfrm>
            <a:custGeom>
              <a:avLst/>
              <a:gdLst/>
              <a:ahLst/>
              <a:cxnLst/>
              <a:rect l="0" t="0" r="0" b="0"/>
              <a:pathLst>
                <a:path w="6964" h="27855">
                  <a:moveTo>
                    <a:pt x="0" y="0"/>
                  </a:moveTo>
                  <a:lnTo>
                    <a:pt x="6964" y="0"/>
                  </a:lnTo>
                  <a:lnTo>
                    <a:pt x="6964"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2" name="Shape 304"/>
            <p:cNvSpPr/>
            <p:nvPr userDrawn="1"/>
          </p:nvSpPr>
          <p:spPr>
            <a:xfrm>
              <a:off x="6988124" y="1347563"/>
              <a:ext cx="69636" cy="278544"/>
            </a:xfrm>
            <a:custGeom>
              <a:avLst/>
              <a:gdLst/>
              <a:ahLst/>
              <a:cxnLst/>
              <a:rect l="0" t="0" r="0" b="0"/>
              <a:pathLst>
                <a:path w="69636" h="278544">
                  <a:moveTo>
                    <a:pt x="0" y="0"/>
                  </a:moveTo>
                  <a:lnTo>
                    <a:pt x="69636" y="0"/>
                  </a:lnTo>
                  <a:lnTo>
                    <a:pt x="69636" y="41782"/>
                  </a:lnTo>
                  <a:lnTo>
                    <a:pt x="48745" y="41782"/>
                  </a:lnTo>
                  <a:lnTo>
                    <a:pt x="48745" y="236762"/>
                  </a:lnTo>
                  <a:lnTo>
                    <a:pt x="69636" y="236762"/>
                  </a:lnTo>
                  <a:lnTo>
                    <a:pt x="69636" y="278544"/>
                  </a:lnTo>
                  <a:lnTo>
                    <a:pt x="54784" y="278544"/>
                  </a:lnTo>
                  <a:lnTo>
                    <a:pt x="0" y="278544"/>
                  </a:lnTo>
                  <a:lnTo>
                    <a:pt x="0" y="236762"/>
                  </a:lnTo>
                  <a:lnTo>
                    <a:pt x="20890" y="236762"/>
                  </a:lnTo>
                  <a:cubicBezTo>
                    <a:pt x="20890" y="236762"/>
                    <a:pt x="20890" y="139272"/>
                    <a:pt x="20890" y="139272"/>
                  </a:cubicBezTo>
                  <a:lnTo>
                    <a:pt x="0" y="13927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3" name="Shape 3898"/>
            <p:cNvSpPr/>
            <p:nvPr userDrawn="1"/>
          </p:nvSpPr>
          <p:spPr>
            <a:xfrm>
              <a:off x="6988124" y="1305781"/>
              <a:ext cx="69636" cy="27855"/>
            </a:xfrm>
            <a:custGeom>
              <a:avLst/>
              <a:gdLst/>
              <a:ahLst/>
              <a:cxnLst/>
              <a:rect l="0" t="0" r="0" b="0"/>
              <a:pathLst>
                <a:path w="69636" h="27855">
                  <a:moveTo>
                    <a:pt x="0" y="0"/>
                  </a:moveTo>
                  <a:lnTo>
                    <a:pt x="69636" y="0"/>
                  </a:lnTo>
                  <a:lnTo>
                    <a:pt x="69636"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4" name="Shape 306"/>
            <p:cNvSpPr/>
            <p:nvPr userDrawn="1"/>
          </p:nvSpPr>
          <p:spPr>
            <a:xfrm>
              <a:off x="7057760" y="1640034"/>
              <a:ext cx="48744" cy="111417"/>
            </a:xfrm>
            <a:custGeom>
              <a:avLst/>
              <a:gdLst/>
              <a:ahLst/>
              <a:cxnLst/>
              <a:rect l="0" t="0" r="0" b="0"/>
              <a:pathLst>
                <a:path w="48744" h="111417">
                  <a:moveTo>
                    <a:pt x="0" y="0"/>
                  </a:moveTo>
                  <a:lnTo>
                    <a:pt x="20891" y="0"/>
                  </a:lnTo>
                  <a:cubicBezTo>
                    <a:pt x="20891" y="0"/>
                    <a:pt x="48744" y="111417"/>
                    <a:pt x="48744" y="111417"/>
                  </a:cubicBezTo>
                  <a:lnTo>
                    <a:pt x="20891" y="111417"/>
                  </a:lnTo>
                  <a:lnTo>
                    <a:pt x="0"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5" name="Shape 307"/>
            <p:cNvSpPr/>
            <p:nvPr userDrawn="1"/>
          </p:nvSpPr>
          <p:spPr>
            <a:xfrm>
              <a:off x="7057760" y="1347563"/>
              <a:ext cx="62672" cy="278544"/>
            </a:xfrm>
            <a:custGeom>
              <a:avLst/>
              <a:gdLst/>
              <a:ahLst/>
              <a:cxnLst/>
              <a:rect l="0" t="0" r="0" b="0"/>
              <a:pathLst>
                <a:path w="62672" h="278544">
                  <a:moveTo>
                    <a:pt x="0" y="0"/>
                  </a:moveTo>
                  <a:lnTo>
                    <a:pt x="62672" y="0"/>
                  </a:lnTo>
                  <a:lnTo>
                    <a:pt x="62672" y="278544"/>
                  </a:lnTo>
                  <a:cubicBezTo>
                    <a:pt x="62672" y="278544"/>
                    <a:pt x="44311" y="278544"/>
                    <a:pt x="16196" y="278544"/>
                  </a:cubicBezTo>
                  <a:lnTo>
                    <a:pt x="0" y="278544"/>
                  </a:lnTo>
                  <a:lnTo>
                    <a:pt x="0" y="236762"/>
                  </a:lnTo>
                  <a:lnTo>
                    <a:pt x="20891" y="236762"/>
                  </a:lnTo>
                  <a:cubicBezTo>
                    <a:pt x="20891" y="236762"/>
                    <a:pt x="20891" y="41782"/>
                    <a:pt x="20891" y="41782"/>
                  </a:cubicBezTo>
                  <a:lnTo>
                    <a:pt x="0" y="4178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6" name="Shape 308"/>
            <p:cNvSpPr/>
            <p:nvPr userDrawn="1"/>
          </p:nvSpPr>
          <p:spPr>
            <a:xfrm>
              <a:off x="7057760" y="1305781"/>
              <a:ext cx="76599" cy="27855"/>
            </a:xfrm>
            <a:custGeom>
              <a:avLst/>
              <a:gdLst/>
              <a:ahLst/>
              <a:cxnLst/>
              <a:rect l="0" t="0" r="0" b="0"/>
              <a:pathLst>
                <a:path w="76599" h="27855">
                  <a:moveTo>
                    <a:pt x="0" y="0"/>
                  </a:moveTo>
                  <a:lnTo>
                    <a:pt x="62672" y="0"/>
                  </a:lnTo>
                  <a:cubicBezTo>
                    <a:pt x="70364" y="0"/>
                    <a:pt x="76599" y="6233"/>
                    <a:pt x="76599" y="13928"/>
                  </a:cubicBezTo>
                  <a:cubicBezTo>
                    <a:pt x="76599" y="21615"/>
                    <a:pt x="70364" y="27855"/>
                    <a:pt x="62672" y="27855"/>
                  </a:cubicBezTo>
                  <a:lnTo>
                    <a:pt x="0"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7" name="Shape 309"/>
            <p:cNvSpPr/>
            <p:nvPr userDrawn="1"/>
          </p:nvSpPr>
          <p:spPr>
            <a:xfrm>
              <a:off x="2650925" y="595902"/>
              <a:ext cx="2254389" cy="2245405"/>
            </a:xfrm>
            <a:custGeom>
              <a:avLst/>
              <a:gdLst/>
              <a:ahLst/>
              <a:cxnLst/>
              <a:rect l="0" t="0" r="0" b="0"/>
              <a:pathLst>
                <a:path w="2254389" h="2245405">
                  <a:moveTo>
                    <a:pt x="1099858" y="16220"/>
                  </a:moveTo>
                  <a:cubicBezTo>
                    <a:pt x="1455659" y="0"/>
                    <a:pt x="1808876" y="174075"/>
                    <a:pt x="2005932" y="500494"/>
                  </a:cubicBezTo>
                  <a:cubicBezTo>
                    <a:pt x="2254389" y="912055"/>
                    <a:pt x="2172671" y="1430393"/>
                    <a:pt x="1837309" y="1747910"/>
                  </a:cubicBezTo>
                  <a:lnTo>
                    <a:pt x="1886532" y="2245405"/>
                  </a:lnTo>
                  <a:lnTo>
                    <a:pt x="1476378" y="1967989"/>
                  </a:lnTo>
                  <a:cubicBezTo>
                    <a:pt x="1037485" y="2121137"/>
                    <a:pt x="536434" y="1952223"/>
                    <a:pt x="286628" y="1538427"/>
                  </a:cubicBezTo>
                  <a:cubicBezTo>
                    <a:pt x="0" y="1063636"/>
                    <a:pt x="152706" y="446482"/>
                    <a:pt x="627497" y="159855"/>
                  </a:cubicBezTo>
                  <a:cubicBezTo>
                    <a:pt x="775869" y="70283"/>
                    <a:pt x="938130" y="23593"/>
                    <a:pt x="1099858" y="16220"/>
                  </a:cubicBezTo>
                  <a:close/>
                </a:path>
              </a:pathLst>
            </a:custGeom>
            <a:solidFill>
              <a:schemeClr val="accent4"/>
            </a:solidFill>
            <a:ln w="0" cap="flat">
              <a:miter lim="127000"/>
            </a:ln>
          </p:spPr>
          <p:style>
            <a:lnRef idx="0">
              <a:srgbClr val="000000">
                <a:alpha val="0"/>
              </a:srgbClr>
            </a:lnRef>
            <a:fillRef idx="1">
              <a:srgbClr val="72B0D7"/>
            </a:fillRef>
            <a:effectRef idx="0">
              <a:scrgbClr r="0" g="0" b="0"/>
            </a:effectRef>
            <a:fontRef idx="none"/>
          </p:style>
          <p:txBody>
            <a:bodyPr/>
            <a:lstStyle/>
            <a:p>
              <a:endParaRPr lang="en-GB"/>
            </a:p>
          </p:txBody>
        </p:sp>
        <p:sp>
          <p:nvSpPr>
            <p:cNvPr id="38" name="Shape 310"/>
            <p:cNvSpPr/>
            <p:nvPr userDrawn="1"/>
          </p:nvSpPr>
          <p:spPr>
            <a:xfrm>
              <a:off x="3758426" y="1812998"/>
              <a:ext cx="89670" cy="44770"/>
            </a:xfrm>
            <a:custGeom>
              <a:avLst/>
              <a:gdLst/>
              <a:ahLst/>
              <a:cxnLst/>
              <a:rect l="0" t="0" r="0" b="0"/>
              <a:pathLst>
                <a:path w="89670" h="44770">
                  <a:moveTo>
                    <a:pt x="0" y="0"/>
                  </a:moveTo>
                  <a:lnTo>
                    <a:pt x="89670" y="0"/>
                  </a:lnTo>
                  <a:cubicBezTo>
                    <a:pt x="89670" y="24729"/>
                    <a:pt x="69600" y="44770"/>
                    <a:pt x="44839" y="44770"/>
                  </a:cubicBezTo>
                  <a:cubicBezTo>
                    <a:pt x="20075" y="44770"/>
                    <a:pt x="0" y="24729"/>
                    <a:pt x="0"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9" name="Shape 311"/>
            <p:cNvSpPr/>
            <p:nvPr userDrawn="1"/>
          </p:nvSpPr>
          <p:spPr>
            <a:xfrm>
              <a:off x="3741671" y="1785602"/>
              <a:ext cx="123180" cy="20065"/>
            </a:xfrm>
            <a:custGeom>
              <a:avLst/>
              <a:gdLst/>
              <a:ahLst/>
              <a:cxnLst/>
              <a:rect l="0" t="0" r="0" b="0"/>
              <a:pathLst>
                <a:path w="123180" h="20065">
                  <a:moveTo>
                    <a:pt x="10045" y="0"/>
                  </a:moveTo>
                  <a:lnTo>
                    <a:pt x="113138" y="0"/>
                  </a:lnTo>
                  <a:cubicBezTo>
                    <a:pt x="118683" y="0"/>
                    <a:pt x="123180" y="4493"/>
                    <a:pt x="123180" y="10035"/>
                  </a:cubicBezTo>
                  <a:cubicBezTo>
                    <a:pt x="123180" y="15573"/>
                    <a:pt x="118683" y="20065"/>
                    <a:pt x="113138" y="20065"/>
                  </a:cubicBezTo>
                  <a:lnTo>
                    <a:pt x="10045" y="20065"/>
                  </a:lnTo>
                  <a:cubicBezTo>
                    <a:pt x="4495" y="20065"/>
                    <a:pt x="0" y="15573"/>
                    <a:pt x="0" y="10035"/>
                  </a:cubicBezTo>
                  <a:cubicBezTo>
                    <a:pt x="0" y="4493"/>
                    <a:pt x="4495" y="0"/>
                    <a:pt x="1004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0" name="Shape 312"/>
            <p:cNvSpPr/>
            <p:nvPr userDrawn="1"/>
          </p:nvSpPr>
          <p:spPr>
            <a:xfrm>
              <a:off x="3741671" y="1758206"/>
              <a:ext cx="123180" cy="20064"/>
            </a:xfrm>
            <a:custGeom>
              <a:avLst/>
              <a:gdLst/>
              <a:ahLst/>
              <a:cxnLst/>
              <a:rect l="0" t="0" r="0" b="0"/>
              <a:pathLst>
                <a:path w="123180" h="20064">
                  <a:moveTo>
                    <a:pt x="10045" y="0"/>
                  </a:moveTo>
                  <a:lnTo>
                    <a:pt x="113138" y="0"/>
                  </a:lnTo>
                  <a:cubicBezTo>
                    <a:pt x="118683" y="0"/>
                    <a:pt x="123180" y="4488"/>
                    <a:pt x="123180" y="10025"/>
                  </a:cubicBezTo>
                  <a:cubicBezTo>
                    <a:pt x="123180" y="15566"/>
                    <a:pt x="118683" y="20064"/>
                    <a:pt x="113138" y="20064"/>
                  </a:cubicBezTo>
                  <a:lnTo>
                    <a:pt x="10045" y="20064"/>
                  </a:lnTo>
                  <a:cubicBezTo>
                    <a:pt x="4495" y="20064"/>
                    <a:pt x="0" y="15566"/>
                    <a:pt x="0" y="10025"/>
                  </a:cubicBezTo>
                  <a:cubicBezTo>
                    <a:pt x="0" y="4488"/>
                    <a:pt x="4495" y="0"/>
                    <a:pt x="1004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1" name="Shape 313"/>
            <p:cNvSpPr/>
            <p:nvPr userDrawn="1"/>
          </p:nvSpPr>
          <p:spPr>
            <a:xfrm>
              <a:off x="3946012" y="1409897"/>
              <a:ext cx="72206" cy="58374"/>
            </a:xfrm>
            <a:custGeom>
              <a:avLst/>
              <a:gdLst/>
              <a:ahLst/>
              <a:cxnLst/>
              <a:rect l="0" t="0" r="0" b="0"/>
              <a:pathLst>
                <a:path w="72206" h="58374">
                  <a:moveTo>
                    <a:pt x="56749" y="1158"/>
                  </a:moveTo>
                  <a:cubicBezTo>
                    <a:pt x="61078" y="2315"/>
                    <a:pt x="64966" y="5122"/>
                    <a:pt x="67395" y="9306"/>
                  </a:cubicBezTo>
                  <a:cubicBezTo>
                    <a:pt x="72206" y="17673"/>
                    <a:pt x="69341" y="28335"/>
                    <a:pt x="60961" y="33185"/>
                  </a:cubicBezTo>
                  <a:lnTo>
                    <a:pt x="17281" y="58374"/>
                  </a:lnTo>
                  <a:cubicBezTo>
                    <a:pt x="12841" y="48414"/>
                    <a:pt x="7196" y="38100"/>
                    <a:pt x="0" y="27964"/>
                  </a:cubicBezTo>
                  <a:lnTo>
                    <a:pt x="43463" y="2905"/>
                  </a:lnTo>
                  <a:cubicBezTo>
                    <a:pt x="47653" y="492"/>
                    <a:pt x="52421" y="0"/>
                    <a:pt x="56749"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2" name="Shape 314"/>
            <p:cNvSpPr/>
            <p:nvPr userDrawn="1"/>
          </p:nvSpPr>
          <p:spPr>
            <a:xfrm>
              <a:off x="3589029" y="1408630"/>
              <a:ext cx="72316" cy="58309"/>
            </a:xfrm>
            <a:custGeom>
              <a:avLst/>
              <a:gdLst/>
              <a:ahLst/>
              <a:cxnLst/>
              <a:rect l="0" t="0" r="0" b="0"/>
              <a:pathLst>
                <a:path w="72316" h="58309">
                  <a:moveTo>
                    <a:pt x="15461" y="1158"/>
                  </a:moveTo>
                  <a:cubicBezTo>
                    <a:pt x="19786" y="0"/>
                    <a:pt x="24555" y="492"/>
                    <a:pt x="28744" y="2905"/>
                  </a:cubicBezTo>
                  <a:cubicBezTo>
                    <a:pt x="28744" y="2905"/>
                    <a:pt x="72316" y="28030"/>
                    <a:pt x="72316" y="28030"/>
                  </a:cubicBezTo>
                  <a:cubicBezTo>
                    <a:pt x="65054" y="38124"/>
                    <a:pt x="59323" y="48369"/>
                    <a:pt x="54795" y="58309"/>
                  </a:cubicBezTo>
                  <a:lnTo>
                    <a:pt x="11244" y="33184"/>
                  </a:lnTo>
                  <a:cubicBezTo>
                    <a:pt x="2868" y="28356"/>
                    <a:pt x="0" y="17674"/>
                    <a:pt x="4833" y="9306"/>
                  </a:cubicBezTo>
                  <a:cubicBezTo>
                    <a:pt x="7252" y="5122"/>
                    <a:pt x="11135" y="2315"/>
                    <a:pt x="15461"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3" name="Shape 315"/>
            <p:cNvSpPr/>
            <p:nvPr userDrawn="1"/>
          </p:nvSpPr>
          <p:spPr>
            <a:xfrm>
              <a:off x="3645456" y="1390235"/>
              <a:ext cx="315613" cy="361701"/>
            </a:xfrm>
            <a:custGeom>
              <a:avLst/>
              <a:gdLst/>
              <a:ahLst/>
              <a:cxnLst/>
              <a:rect l="0" t="0" r="0" b="0"/>
              <a:pathLst>
                <a:path w="315613" h="361701">
                  <a:moveTo>
                    <a:pt x="157715" y="0"/>
                  </a:moveTo>
                  <a:cubicBezTo>
                    <a:pt x="157731" y="0"/>
                    <a:pt x="157744" y="0"/>
                    <a:pt x="157762" y="4"/>
                  </a:cubicBezTo>
                  <a:cubicBezTo>
                    <a:pt x="157775" y="0"/>
                    <a:pt x="157792" y="0"/>
                    <a:pt x="157809" y="0"/>
                  </a:cubicBezTo>
                  <a:cubicBezTo>
                    <a:pt x="157822" y="0"/>
                    <a:pt x="157838" y="0"/>
                    <a:pt x="157850" y="4"/>
                  </a:cubicBezTo>
                  <a:cubicBezTo>
                    <a:pt x="157869" y="0"/>
                    <a:pt x="157881" y="0"/>
                    <a:pt x="157899" y="0"/>
                  </a:cubicBezTo>
                  <a:cubicBezTo>
                    <a:pt x="272383" y="0"/>
                    <a:pt x="308248" y="91251"/>
                    <a:pt x="312214" y="142530"/>
                  </a:cubicBezTo>
                  <a:cubicBezTo>
                    <a:pt x="315613" y="188788"/>
                    <a:pt x="283587" y="231907"/>
                    <a:pt x="279935" y="238683"/>
                  </a:cubicBezTo>
                  <a:cubicBezTo>
                    <a:pt x="273990" y="249713"/>
                    <a:pt x="236532" y="291826"/>
                    <a:pt x="235197" y="317301"/>
                  </a:cubicBezTo>
                  <a:cubicBezTo>
                    <a:pt x="233354" y="352368"/>
                    <a:pt x="229071" y="353293"/>
                    <a:pt x="211980" y="357458"/>
                  </a:cubicBezTo>
                  <a:cubicBezTo>
                    <a:pt x="194570" y="361701"/>
                    <a:pt x="121043" y="361701"/>
                    <a:pt x="103632" y="357458"/>
                  </a:cubicBezTo>
                  <a:cubicBezTo>
                    <a:pt x="86540" y="353293"/>
                    <a:pt x="82259" y="352368"/>
                    <a:pt x="80418" y="317301"/>
                  </a:cubicBezTo>
                  <a:cubicBezTo>
                    <a:pt x="79078" y="291826"/>
                    <a:pt x="41620" y="249713"/>
                    <a:pt x="35678" y="238683"/>
                  </a:cubicBezTo>
                  <a:cubicBezTo>
                    <a:pt x="32026" y="231907"/>
                    <a:pt x="0" y="188788"/>
                    <a:pt x="3400" y="142530"/>
                  </a:cubicBezTo>
                  <a:cubicBezTo>
                    <a:pt x="7366" y="91251"/>
                    <a:pt x="43230" y="0"/>
                    <a:pt x="15771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4" name="Shape 316"/>
            <p:cNvSpPr/>
            <p:nvPr userDrawn="1"/>
          </p:nvSpPr>
          <p:spPr>
            <a:xfrm>
              <a:off x="3875250" y="1327484"/>
              <a:ext cx="60984" cy="70593"/>
            </a:xfrm>
            <a:custGeom>
              <a:avLst/>
              <a:gdLst/>
              <a:ahLst/>
              <a:cxnLst/>
              <a:rect l="0" t="0" r="0" b="0"/>
              <a:pathLst>
                <a:path w="60984" h="70593">
                  <a:moveTo>
                    <a:pt x="36480" y="1158"/>
                  </a:moveTo>
                  <a:cubicBezTo>
                    <a:pt x="40806" y="0"/>
                    <a:pt x="45574" y="486"/>
                    <a:pt x="49762" y="2889"/>
                  </a:cubicBezTo>
                  <a:cubicBezTo>
                    <a:pt x="58119" y="7741"/>
                    <a:pt x="60984" y="18424"/>
                    <a:pt x="56149" y="26791"/>
                  </a:cubicBezTo>
                  <a:lnTo>
                    <a:pt x="30821" y="70593"/>
                  </a:lnTo>
                  <a:cubicBezTo>
                    <a:pt x="21873" y="64410"/>
                    <a:pt x="11659" y="58731"/>
                    <a:pt x="0" y="54034"/>
                  </a:cubicBezTo>
                  <a:lnTo>
                    <a:pt x="25855" y="9292"/>
                  </a:lnTo>
                  <a:cubicBezTo>
                    <a:pt x="28272" y="5119"/>
                    <a:pt x="32155" y="2317"/>
                    <a:pt x="36480"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5" name="Shape 317"/>
            <p:cNvSpPr/>
            <p:nvPr userDrawn="1"/>
          </p:nvSpPr>
          <p:spPr>
            <a:xfrm>
              <a:off x="3671559" y="1326747"/>
              <a:ext cx="61094" cy="70523"/>
            </a:xfrm>
            <a:custGeom>
              <a:avLst/>
              <a:gdLst/>
              <a:ahLst/>
              <a:cxnLst/>
              <a:rect l="0" t="0" r="0" b="0"/>
              <a:pathLst>
                <a:path w="61094" h="70523">
                  <a:moveTo>
                    <a:pt x="24505" y="1158"/>
                  </a:moveTo>
                  <a:cubicBezTo>
                    <a:pt x="28830" y="2317"/>
                    <a:pt x="32713" y="5125"/>
                    <a:pt x="35130" y="9309"/>
                  </a:cubicBezTo>
                  <a:cubicBezTo>
                    <a:pt x="35130" y="9309"/>
                    <a:pt x="61094" y="54225"/>
                    <a:pt x="61094" y="54225"/>
                  </a:cubicBezTo>
                  <a:cubicBezTo>
                    <a:pt x="49392" y="58812"/>
                    <a:pt x="39111" y="64407"/>
                    <a:pt x="30121" y="70523"/>
                  </a:cubicBezTo>
                  <a:lnTo>
                    <a:pt x="4835" y="26786"/>
                  </a:lnTo>
                  <a:cubicBezTo>
                    <a:pt x="0" y="18418"/>
                    <a:pt x="2865" y="7734"/>
                    <a:pt x="11222" y="2905"/>
                  </a:cubicBezTo>
                  <a:cubicBezTo>
                    <a:pt x="15411" y="491"/>
                    <a:pt x="20179" y="0"/>
                    <a:pt x="24505"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6" name="Shape 318"/>
            <p:cNvSpPr/>
            <p:nvPr userDrawn="1"/>
          </p:nvSpPr>
          <p:spPr>
            <a:xfrm>
              <a:off x="3786486" y="1297603"/>
              <a:ext cx="34999" cy="71527"/>
            </a:xfrm>
            <a:custGeom>
              <a:avLst/>
              <a:gdLst/>
              <a:ahLst/>
              <a:cxnLst/>
              <a:rect l="0" t="0" r="0" b="0"/>
              <a:pathLst>
                <a:path w="34999" h="71527">
                  <a:moveTo>
                    <a:pt x="17498" y="0"/>
                  </a:moveTo>
                  <a:cubicBezTo>
                    <a:pt x="27167" y="0"/>
                    <a:pt x="34999" y="7821"/>
                    <a:pt x="34999" y="17476"/>
                  </a:cubicBezTo>
                  <a:lnTo>
                    <a:pt x="34999" y="71527"/>
                  </a:lnTo>
                  <a:cubicBezTo>
                    <a:pt x="30513" y="71156"/>
                    <a:pt x="4242" y="71068"/>
                    <a:pt x="0" y="71397"/>
                  </a:cubicBezTo>
                  <a:lnTo>
                    <a:pt x="0" y="17476"/>
                  </a:lnTo>
                  <a:cubicBezTo>
                    <a:pt x="0" y="7821"/>
                    <a:pt x="7852" y="0"/>
                    <a:pt x="17498"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7" name="Shape 319"/>
            <p:cNvSpPr/>
            <p:nvPr userDrawn="1"/>
          </p:nvSpPr>
          <p:spPr>
            <a:xfrm>
              <a:off x="4727149" y="1968124"/>
              <a:ext cx="2198670" cy="2412645"/>
            </a:xfrm>
            <a:custGeom>
              <a:avLst/>
              <a:gdLst/>
              <a:ahLst/>
              <a:cxnLst/>
              <a:rect l="0" t="0" r="0" b="0"/>
              <a:pathLst>
                <a:path w="2198670" h="2412645">
                  <a:moveTo>
                    <a:pt x="1130421" y="18912"/>
                  </a:moveTo>
                  <a:cubicBezTo>
                    <a:pt x="1197093" y="21614"/>
                    <a:pt x="1264488" y="31035"/>
                    <a:pt x="1331788" y="47666"/>
                  </a:cubicBezTo>
                  <a:cubicBezTo>
                    <a:pt x="1870192" y="180717"/>
                    <a:pt x="2198670" y="724831"/>
                    <a:pt x="2065619" y="1263235"/>
                  </a:cubicBezTo>
                  <a:cubicBezTo>
                    <a:pt x="1950287" y="1729938"/>
                    <a:pt x="1525982" y="2038675"/>
                    <a:pt x="1064329" y="2026058"/>
                  </a:cubicBezTo>
                  <a:lnTo>
                    <a:pt x="747352" y="2412645"/>
                  </a:lnTo>
                  <a:lnTo>
                    <a:pt x="653493" y="1926459"/>
                  </a:lnTo>
                  <a:cubicBezTo>
                    <a:pt x="234856" y="1724407"/>
                    <a:pt x="0" y="1250672"/>
                    <a:pt x="115959" y="781434"/>
                  </a:cubicBezTo>
                  <a:cubicBezTo>
                    <a:pt x="232379" y="310329"/>
                    <a:pt x="663716" y="0"/>
                    <a:pt x="1130421" y="18912"/>
                  </a:cubicBezTo>
                  <a:close/>
                </a:path>
              </a:pathLst>
            </a:custGeom>
            <a:solidFill>
              <a:schemeClr val="accent3"/>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48" name="Shape 320"/>
            <p:cNvSpPr/>
            <p:nvPr userDrawn="1"/>
          </p:nvSpPr>
          <p:spPr>
            <a:xfrm>
              <a:off x="5632316" y="2732499"/>
              <a:ext cx="146743" cy="564400"/>
            </a:xfrm>
            <a:custGeom>
              <a:avLst/>
              <a:gdLst/>
              <a:ahLst/>
              <a:cxnLst/>
              <a:rect l="0" t="0" r="0" b="0"/>
              <a:pathLst>
                <a:path w="146743" h="564400">
                  <a:moveTo>
                    <a:pt x="35276" y="0"/>
                  </a:moveTo>
                  <a:lnTo>
                    <a:pt x="146743" y="0"/>
                  </a:lnTo>
                  <a:lnTo>
                    <a:pt x="146743" y="52912"/>
                  </a:lnTo>
                  <a:lnTo>
                    <a:pt x="102650" y="52912"/>
                  </a:lnTo>
                  <a:cubicBezTo>
                    <a:pt x="97772" y="52912"/>
                    <a:pt x="93831" y="56854"/>
                    <a:pt x="93831" y="61731"/>
                  </a:cubicBezTo>
                  <a:cubicBezTo>
                    <a:pt x="93831" y="66594"/>
                    <a:pt x="97772" y="70557"/>
                    <a:pt x="102650" y="70557"/>
                  </a:cubicBezTo>
                  <a:lnTo>
                    <a:pt x="146743" y="70557"/>
                  </a:lnTo>
                  <a:lnTo>
                    <a:pt x="146743" y="107243"/>
                  </a:lnTo>
                  <a:lnTo>
                    <a:pt x="38096" y="107243"/>
                  </a:lnTo>
                  <a:lnTo>
                    <a:pt x="38096" y="459992"/>
                  </a:lnTo>
                  <a:lnTo>
                    <a:pt x="146743" y="459992"/>
                  </a:lnTo>
                  <a:lnTo>
                    <a:pt x="146743" y="476214"/>
                  </a:lnTo>
                  <a:lnTo>
                    <a:pt x="146742" y="476213"/>
                  </a:lnTo>
                  <a:cubicBezTo>
                    <a:pt x="132132" y="476213"/>
                    <a:pt x="120287" y="488052"/>
                    <a:pt x="120287" y="502669"/>
                  </a:cubicBezTo>
                  <a:cubicBezTo>
                    <a:pt x="120287" y="517272"/>
                    <a:pt x="132132" y="529125"/>
                    <a:pt x="146742" y="529125"/>
                  </a:cubicBezTo>
                  <a:lnTo>
                    <a:pt x="146743" y="529125"/>
                  </a:lnTo>
                  <a:lnTo>
                    <a:pt x="146743" y="564400"/>
                  </a:lnTo>
                  <a:lnTo>
                    <a:pt x="35276" y="564400"/>
                  </a:lnTo>
                  <a:cubicBezTo>
                    <a:pt x="15794" y="564400"/>
                    <a:pt x="0" y="548606"/>
                    <a:pt x="0" y="529125"/>
                  </a:cubicBezTo>
                  <a:lnTo>
                    <a:pt x="0" y="35274"/>
                  </a:lnTo>
                  <a:cubicBezTo>
                    <a:pt x="0" y="15794"/>
                    <a:pt x="15794" y="0"/>
                    <a:pt x="35276"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9" name="Shape 321"/>
            <p:cNvSpPr/>
            <p:nvPr userDrawn="1"/>
          </p:nvSpPr>
          <p:spPr>
            <a:xfrm>
              <a:off x="5779059" y="2732499"/>
              <a:ext cx="146743" cy="564400"/>
            </a:xfrm>
            <a:custGeom>
              <a:avLst/>
              <a:gdLst/>
              <a:ahLst/>
              <a:cxnLst/>
              <a:rect l="0" t="0" r="0" b="0"/>
              <a:pathLst>
                <a:path w="146743" h="564400">
                  <a:moveTo>
                    <a:pt x="0" y="0"/>
                  </a:moveTo>
                  <a:lnTo>
                    <a:pt x="111468" y="0"/>
                  </a:lnTo>
                  <a:cubicBezTo>
                    <a:pt x="130948" y="0"/>
                    <a:pt x="146743" y="15794"/>
                    <a:pt x="146743" y="35274"/>
                  </a:cubicBezTo>
                  <a:lnTo>
                    <a:pt x="146743" y="529125"/>
                  </a:lnTo>
                  <a:cubicBezTo>
                    <a:pt x="146743" y="548606"/>
                    <a:pt x="130948" y="564400"/>
                    <a:pt x="111468" y="564400"/>
                  </a:cubicBezTo>
                  <a:lnTo>
                    <a:pt x="0" y="564400"/>
                  </a:lnTo>
                  <a:lnTo>
                    <a:pt x="0" y="529125"/>
                  </a:lnTo>
                  <a:lnTo>
                    <a:pt x="18704" y="521373"/>
                  </a:lnTo>
                  <a:cubicBezTo>
                    <a:pt x="23492" y="516585"/>
                    <a:pt x="26456" y="509970"/>
                    <a:pt x="26456" y="502669"/>
                  </a:cubicBezTo>
                  <a:cubicBezTo>
                    <a:pt x="26456" y="495360"/>
                    <a:pt x="23492" y="488747"/>
                    <a:pt x="18704" y="483960"/>
                  </a:cubicBezTo>
                  <a:lnTo>
                    <a:pt x="0" y="476214"/>
                  </a:lnTo>
                  <a:lnTo>
                    <a:pt x="0" y="459992"/>
                  </a:lnTo>
                  <a:lnTo>
                    <a:pt x="108647" y="459992"/>
                  </a:lnTo>
                  <a:cubicBezTo>
                    <a:pt x="108647" y="459992"/>
                    <a:pt x="108647" y="107243"/>
                    <a:pt x="108647" y="107243"/>
                  </a:cubicBezTo>
                  <a:lnTo>
                    <a:pt x="0" y="107243"/>
                  </a:lnTo>
                  <a:lnTo>
                    <a:pt x="0" y="70557"/>
                  </a:lnTo>
                  <a:lnTo>
                    <a:pt x="44094" y="70557"/>
                  </a:lnTo>
                  <a:cubicBezTo>
                    <a:pt x="48964" y="70557"/>
                    <a:pt x="52913" y="66601"/>
                    <a:pt x="52913" y="61738"/>
                  </a:cubicBezTo>
                  <a:cubicBezTo>
                    <a:pt x="52913" y="56860"/>
                    <a:pt x="48964" y="52912"/>
                    <a:pt x="44094" y="52912"/>
                  </a:cubicBezTo>
                  <a:lnTo>
                    <a:pt x="0" y="5291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50" name="Shape 322"/>
            <p:cNvSpPr/>
            <p:nvPr userDrawn="1"/>
          </p:nvSpPr>
          <p:spPr>
            <a:xfrm>
              <a:off x="1785630" y="2197005"/>
              <a:ext cx="2259020" cy="2296018"/>
            </a:xfrm>
            <a:custGeom>
              <a:avLst/>
              <a:gdLst/>
              <a:ahLst/>
              <a:cxnLst/>
              <a:rect l="0" t="0" r="0" b="0"/>
              <a:pathLst>
                <a:path w="2259020" h="2296018">
                  <a:moveTo>
                    <a:pt x="1186961" y="6751"/>
                  </a:moveTo>
                  <a:cubicBezTo>
                    <a:pt x="1542821" y="21602"/>
                    <a:pt x="1879522" y="225801"/>
                    <a:pt x="2047380" y="568152"/>
                  </a:cubicBezTo>
                  <a:cubicBezTo>
                    <a:pt x="2259020" y="999801"/>
                    <a:pt x="2132437" y="1509044"/>
                    <a:pt x="1770678" y="1796125"/>
                  </a:cubicBezTo>
                  <a:lnTo>
                    <a:pt x="1776354" y="2296018"/>
                  </a:lnTo>
                  <a:lnTo>
                    <a:pt x="1391940" y="1983909"/>
                  </a:lnTo>
                  <a:cubicBezTo>
                    <a:pt x="941370" y="2098223"/>
                    <a:pt x="456947" y="1886282"/>
                    <a:pt x="244156" y="1452288"/>
                  </a:cubicBezTo>
                  <a:cubicBezTo>
                    <a:pt x="0" y="954322"/>
                    <a:pt x="205914" y="352826"/>
                    <a:pt x="703878" y="108670"/>
                  </a:cubicBezTo>
                  <a:cubicBezTo>
                    <a:pt x="859493" y="32370"/>
                    <a:pt x="1025206" y="0"/>
                    <a:pt x="1186961" y="6751"/>
                  </a:cubicBezTo>
                  <a:close/>
                </a:path>
              </a:pathLst>
            </a:custGeom>
            <a:solidFill>
              <a:schemeClr val="accent5"/>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51" name="Shape 323"/>
            <p:cNvSpPr/>
            <p:nvPr userDrawn="1"/>
          </p:nvSpPr>
          <p:spPr>
            <a:xfrm>
              <a:off x="2920965" y="3136995"/>
              <a:ext cx="279652" cy="218067"/>
            </a:xfrm>
            <a:custGeom>
              <a:avLst/>
              <a:gdLst/>
              <a:ahLst/>
              <a:cxnLst/>
              <a:rect l="0" t="0" r="0" b="0"/>
              <a:pathLst>
                <a:path w="279652" h="218067">
                  <a:moveTo>
                    <a:pt x="194202" y="0"/>
                  </a:moveTo>
                  <a:lnTo>
                    <a:pt x="245598" y="0"/>
                  </a:lnTo>
                  <a:cubicBezTo>
                    <a:pt x="264404" y="0"/>
                    <a:pt x="279652" y="15106"/>
                    <a:pt x="279652" y="33739"/>
                  </a:cubicBezTo>
                  <a:lnTo>
                    <a:pt x="279652" y="154823"/>
                  </a:lnTo>
                  <a:cubicBezTo>
                    <a:pt x="279652" y="173455"/>
                    <a:pt x="264404" y="188562"/>
                    <a:pt x="245598" y="188562"/>
                  </a:cubicBezTo>
                  <a:lnTo>
                    <a:pt x="225275" y="188562"/>
                  </a:lnTo>
                  <a:lnTo>
                    <a:pt x="225275" y="218067"/>
                  </a:lnTo>
                  <a:lnTo>
                    <a:pt x="170147" y="188562"/>
                  </a:lnTo>
                  <a:lnTo>
                    <a:pt x="34054" y="188562"/>
                  </a:lnTo>
                  <a:cubicBezTo>
                    <a:pt x="15246" y="188562"/>
                    <a:pt x="0" y="173455"/>
                    <a:pt x="0" y="154823"/>
                  </a:cubicBezTo>
                  <a:lnTo>
                    <a:pt x="0" y="130839"/>
                  </a:lnTo>
                  <a:lnTo>
                    <a:pt x="133074" y="130839"/>
                  </a:lnTo>
                  <a:cubicBezTo>
                    <a:pt x="167341" y="130839"/>
                    <a:pt x="194202" y="103105"/>
                    <a:pt x="194202" y="69155"/>
                  </a:cubicBezTo>
                  <a:lnTo>
                    <a:pt x="194202"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52" name="Shape 324"/>
            <p:cNvSpPr/>
            <p:nvPr userDrawn="1"/>
          </p:nvSpPr>
          <p:spPr>
            <a:xfrm>
              <a:off x="2715111" y="2994611"/>
              <a:ext cx="384520" cy="306577"/>
            </a:xfrm>
            <a:custGeom>
              <a:avLst/>
              <a:gdLst/>
              <a:ahLst/>
              <a:cxnLst/>
              <a:rect l="0" t="0" r="0" b="0"/>
              <a:pathLst>
                <a:path w="384520" h="306577">
                  <a:moveTo>
                    <a:pt x="46609" y="0"/>
                  </a:moveTo>
                  <a:lnTo>
                    <a:pt x="337912" y="0"/>
                  </a:lnTo>
                  <a:cubicBezTo>
                    <a:pt x="363652" y="0"/>
                    <a:pt x="384520" y="20677"/>
                    <a:pt x="384520" y="46178"/>
                  </a:cubicBezTo>
                  <a:lnTo>
                    <a:pt x="384520" y="211540"/>
                  </a:lnTo>
                  <a:cubicBezTo>
                    <a:pt x="384520" y="237041"/>
                    <a:pt x="364672" y="257832"/>
                    <a:pt x="338929" y="257832"/>
                  </a:cubicBezTo>
                  <a:lnTo>
                    <a:pt x="205854" y="257832"/>
                  </a:lnTo>
                  <a:cubicBezTo>
                    <a:pt x="205854" y="257832"/>
                    <a:pt x="155361" y="257832"/>
                    <a:pt x="155361" y="257832"/>
                  </a:cubicBezTo>
                  <a:lnTo>
                    <a:pt x="150360" y="257832"/>
                  </a:lnTo>
                  <a:lnTo>
                    <a:pt x="58261" y="306577"/>
                  </a:lnTo>
                  <a:lnTo>
                    <a:pt x="58261" y="257832"/>
                  </a:lnTo>
                  <a:lnTo>
                    <a:pt x="46609" y="257832"/>
                  </a:lnTo>
                  <a:cubicBezTo>
                    <a:pt x="20867" y="257832"/>
                    <a:pt x="0" y="237155"/>
                    <a:pt x="0" y="211653"/>
                  </a:cubicBezTo>
                  <a:lnTo>
                    <a:pt x="0" y="46178"/>
                  </a:lnTo>
                  <a:cubicBezTo>
                    <a:pt x="0" y="20677"/>
                    <a:pt x="20867" y="0"/>
                    <a:pt x="46609"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grpSp>
      <p:sp>
        <p:nvSpPr>
          <p:cNvPr id="53" name="Content Placeholder 55"/>
          <p:cNvSpPr>
            <a:spLocks noGrp="1"/>
          </p:cNvSpPr>
          <p:nvPr>
            <p:ph sz="quarter" idx="11" hasCustomPrompt="1"/>
          </p:nvPr>
        </p:nvSpPr>
        <p:spPr>
          <a:xfrm>
            <a:off x="1907441" y="3861033"/>
            <a:ext cx="5105435" cy="370596"/>
          </a:xfrm>
        </p:spPr>
        <p:txBody>
          <a:bodyPr>
            <a:noAutofit/>
          </a:bodyPr>
          <a:lstStyle>
            <a:lvl1pPr marL="0" indent="0" algn="ctr">
              <a:buNone/>
              <a:defRPr sz="2000">
                <a:solidFill>
                  <a:schemeClr val="tx1"/>
                </a:solidFill>
                <a:latin typeface="Gill Sans MT" panose="020B0502020104020203" pitchFamily="34" charset="0"/>
              </a:defRPr>
            </a:lvl1pPr>
          </a:lstStyle>
          <a:p>
            <a:pPr lvl="0"/>
            <a:r>
              <a:rPr lang="en-GB"/>
              <a:t>Heading here</a:t>
            </a:r>
          </a:p>
        </p:txBody>
      </p:sp>
    </p:spTree>
    <p:extLst>
      <p:ext uri="{BB962C8B-B14F-4D97-AF65-F5344CB8AC3E}">
        <p14:creationId xmlns:p14="http://schemas.microsoft.com/office/powerpoint/2010/main" val="2879280879"/>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usiness intelligenc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50" name="Group 49"/>
          <p:cNvGrpSpPr/>
          <p:nvPr userDrawn="1"/>
        </p:nvGrpSpPr>
        <p:grpSpPr>
          <a:xfrm>
            <a:off x="741935" y="795523"/>
            <a:ext cx="4099855" cy="3230377"/>
            <a:chOff x="2291193" y="881473"/>
            <a:chExt cx="6448629" cy="5081034"/>
          </a:xfrm>
        </p:grpSpPr>
        <p:grpSp>
          <p:nvGrpSpPr>
            <p:cNvPr id="51" name="Group"/>
            <p:cNvGrpSpPr/>
            <p:nvPr userDrawn="1"/>
          </p:nvGrpSpPr>
          <p:grpSpPr>
            <a:xfrm>
              <a:off x="2291193" y="881473"/>
              <a:ext cx="6448629" cy="5081034"/>
              <a:chOff x="-454876" y="-3"/>
              <a:chExt cx="9171383" cy="7226358"/>
            </a:xfrm>
          </p:grpSpPr>
          <p:grpSp>
            <p:nvGrpSpPr>
              <p:cNvPr id="57" name="Group"/>
              <p:cNvGrpSpPr/>
              <p:nvPr/>
            </p:nvGrpSpPr>
            <p:grpSpPr>
              <a:xfrm>
                <a:off x="-454876" y="-3"/>
                <a:ext cx="9171383" cy="4775420"/>
                <a:chOff x="-454875" y="-2"/>
                <a:chExt cx="9171381" cy="4775418"/>
              </a:xfrm>
            </p:grpSpPr>
            <p:grpSp>
              <p:nvGrpSpPr>
                <p:cNvPr id="59" name="Group"/>
                <p:cNvGrpSpPr/>
                <p:nvPr/>
              </p:nvGrpSpPr>
              <p:grpSpPr>
                <a:xfrm>
                  <a:off x="499142" y="819661"/>
                  <a:ext cx="7358905" cy="3682561"/>
                  <a:chOff x="0" y="0"/>
                  <a:chExt cx="7358904" cy="3682559"/>
                </a:xfrm>
              </p:grpSpPr>
              <p:sp>
                <p:nvSpPr>
                  <p:cNvPr id="66" name="Line"/>
                  <p:cNvSpPr/>
                  <p:nvPr/>
                </p:nvSpPr>
                <p:spPr>
                  <a:xfrm flipV="1">
                    <a:off x="4285712" y="2144342"/>
                    <a:ext cx="2450029" cy="1538218"/>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7" name="Line"/>
                  <p:cNvSpPr/>
                  <p:nvPr/>
                </p:nvSpPr>
                <p:spPr>
                  <a:xfrm flipV="1">
                    <a:off x="6684379" y="65949"/>
                    <a:ext cx="644338" cy="2112188"/>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8" name="Line"/>
                  <p:cNvSpPr/>
                  <p:nvPr/>
                </p:nvSpPr>
                <p:spPr>
                  <a:xfrm flipH="1">
                    <a:off x="4296852" y="-1"/>
                    <a:ext cx="3062053" cy="1878963"/>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9" name="Line"/>
                  <p:cNvSpPr/>
                  <p:nvPr/>
                </p:nvSpPr>
                <p:spPr>
                  <a:xfrm flipH="1" flipV="1">
                    <a:off x="576879" y="630777"/>
                    <a:ext cx="3728317" cy="1233932"/>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70" name="Line"/>
                  <p:cNvSpPr/>
                  <p:nvPr/>
                </p:nvSpPr>
                <p:spPr>
                  <a:xfrm flipH="1">
                    <a:off x="0" y="595218"/>
                    <a:ext cx="534345" cy="2310975"/>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0" name="Group"/>
                <p:cNvGrpSpPr/>
                <p:nvPr/>
              </p:nvGrpSpPr>
              <p:grpSpPr>
                <a:xfrm>
                  <a:off x="-454875" y="-2"/>
                  <a:ext cx="9171381" cy="4775418"/>
                  <a:chOff x="-454874" y="-1"/>
                  <a:chExt cx="9171379" cy="4775417"/>
                </a:xfrm>
              </p:grpSpPr>
              <p:sp>
                <p:nvSpPr>
                  <p:cNvPr id="61" name="Circle"/>
                  <p:cNvSpPr/>
                  <p:nvPr/>
                </p:nvSpPr>
                <p:spPr>
                  <a:xfrm>
                    <a:off x="-454874" y="3034171"/>
                    <a:ext cx="1741246" cy="1741245"/>
                  </a:xfrm>
                  <a:prstGeom prst="ellipse">
                    <a:avLst/>
                  </a:prstGeom>
                  <a:solidFill>
                    <a:schemeClr val="accent3"/>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2" name="Circle"/>
                  <p:cNvSpPr/>
                  <p:nvPr userDrawn="1"/>
                </p:nvSpPr>
                <p:spPr>
                  <a:xfrm>
                    <a:off x="653470" y="933475"/>
                    <a:ext cx="1033929" cy="1033929"/>
                  </a:xfrm>
                  <a:prstGeom prst="ellipse">
                    <a:avLst/>
                  </a:prstGeom>
                  <a:solidFill>
                    <a:schemeClr val="accent6"/>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3" name="Circle"/>
                  <p:cNvSpPr/>
                  <p:nvPr/>
                </p:nvSpPr>
                <p:spPr>
                  <a:xfrm>
                    <a:off x="4313868" y="2214378"/>
                    <a:ext cx="908002" cy="908003"/>
                  </a:xfrm>
                  <a:prstGeom prst="ellipse">
                    <a:avLst/>
                  </a:prstGeom>
                  <a:solidFill>
                    <a:schemeClr val="accent5"/>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4" name="Circle"/>
                  <p:cNvSpPr/>
                  <p:nvPr/>
                </p:nvSpPr>
                <p:spPr>
                  <a:xfrm>
                    <a:off x="6581495" y="2280012"/>
                    <a:ext cx="1288873" cy="1288873"/>
                  </a:xfrm>
                  <a:prstGeom prst="ellipse">
                    <a:avLst/>
                  </a:prstGeom>
                  <a:solidFill>
                    <a:srgbClr val="00B0F0"/>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5" name="Circle"/>
                  <p:cNvSpPr/>
                  <p:nvPr/>
                </p:nvSpPr>
                <p:spPr>
                  <a:xfrm>
                    <a:off x="7045795" y="-1"/>
                    <a:ext cx="1670710" cy="1670711"/>
                  </a:xfrm>
                  <a:prstGeom prst="ellipse">
                    <a:avLst/>
                  </a:prstGeom>
                  <a:solidFill>
                    <a:schemeClr val="accent4"/>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sp>
            <p:nvSpPr>
              <p:cNvPr id="58" name="Shape"/>
              <p:cNvSpPr/>
              <p:nvPr/>
            </p:nvSpPr>
            <p:spPr>
              <a:xfrm rot="21564362">
                <a:off x="1810726" y="3359738"/>
                <a:ext cx="3866616" cy="3866617"/>
              </a:xfrm>
              <a:custGeom>
                <a:avLst/>
                <a:gdLst/>
                <a:ahLst/>
                <a:cxnLst>
                  <a:cxn ang="0">
                    <a:pos x="wd2" y="hd2"/>
                  </a:cxn>
                  <a:cxn ang="5400000">
                    <a:pos x="wd2" y="hd2"/>
                  </a:cxn>
                  <a:cxn ang="10800000">
                    <a:pos x="wd2" y="hd2"/>
                  </a:cxn>
                  <a:cxn ang="16200000">
                    <a:pos x="wd2" y="hd2"/>
                  </a:cxn>
                </a:cxnLst>
                <a:rect l="0" t="0" r="r" b="b"/>
                <a:pathLst>
                  <a:path w="21367" h="21010" extrusionOk="0">
                    <a:moveTo>
                      <a:pt x="8505" y="13647"/>
                    </a:moveTo>
                    <a:cubicBezTo>
                      <a:pt x="5529" y="13647"/>
                      <a:pt x="3116" y="11263"/>
                      <a:pt x="3116" y="8322"/>
                    </a:cubicBezTo>
                    <a:cubicBezTo>
                      <a:pt x="3116" y="5382"/>
                      <a:pt x="5529" y="2999"/>
                      <a:pt x="8505" y="2999"/>
                    </a:cubicBezTo>
                    <a:cubicBezTo>
                      <a:pt x="11481" y="2999"/>
                      <a:pt x="13894" y="5382"/>
                      <a:pt x="13894" y="8322"/>
                    </a:cubicBezTo>
                    <a:cubicBezTo>
                      <a:pt x="13894" y="11263"/>
                      <a:pt x="11481" y="13647"/>
                      <a:pt x="8505" y="13647"/>
                    </a:cubicBezTo>
                    <a:close/>
                    <a:moveTo>
                      <a:pt x="21039" y="18205"/>
                    </a:moveTo>
                    <a:cubicBezTo>
                      <a:pt x="20257" y="17063"/>
                      <a:pt x="16910" y="14118"/>
                      <a:pt x="15508" y="12905"/>
                    </a:cubicBezTo>
                    <a:cubicBezTo>
                      <a:pt x="16378" y="11592"/>
                      <a:pt x="16888" y="10026"/>
                      <a:pt x="16888" y="8341"/>
                    </a:cubicBezTo>
                    <a:cubicBezTo>
                      <a:pt x="16888" y="3734"/>
                      <a:pt x="13108" y="0"/>
                      <a:pt x="8445" y="0"/>
                    </a:cubicBezTo>
                    <a:cubicBezTo>
                      <a:pt x="3781" y="0"/>
                      <a:pt x="0" y="3734"/>
                      <a:pt x="0" y="8341"/>
                    </a:cubicBezTo>
                    <a:cubicBezTo>
                      <a:pt x="0" y="12948"/>
                      <a:pt x="3781" y="16682"/>
                      <a:pt x="8445" y="16682"/>
                    </a:cubicBezTo>
                    <a:cubicBezTo>
                      <a:pt x="10043" y="16682"/>
                      <a:pt x="11532" y="16235"/>
                      <a:pt x="12806" y="15473"/>
                    </a:cubicBezTo>
                    <a:lnTo>
                      <a:pt x="18413" y="20577"/>
                    </a:lnTo>
                    <a:cubicBezTo>
                      <a:pt x="18413" y="20577"/>
                      <a:pt x="19615" y="21600"/>
                      <a:pt x="20819" y="20500"/>
                    </a:cubicBezTo>
                    <a:cubicBezTo>
                      <a:pt x="21600" y="19785"/>
                      <a:pt x="21427" y="18770"/>
                      <a:pt x="21039" y="18205"/>
                    </a:cubicBezTo>
                    <a:close/>
                  </a:path>
                </a:pathLst>
              </a:custGeom>
              <a:solidFill>
                <a:srgbClr val="B9B9B9"/>
              </a:solidFill>
              <a:ln w="12700" cap="flat">
                <a:noFill/>
                <a:miter lim="400000"/>
              </a:ln>
              <a:effectLst/>
            </p:spPr>
            <p:txBody>
              <a:bodyPr wrap="square" lIns="0" tIns="0" rIns="0" bIns="0"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52" name="Shape"/>
            <p:cNvSpPr/>
            <p:nvPr userDrawn="1"/>
          </p:nvSpPr>
          <p:spPr>
            <a:xfrm>
              <a:off x="2521253" y="3234705"/>
              <a:ext cx="608051" cy="749384"/>
            </a:xfrm>
            <a:custGeom>
              <a:avLst/>
              <a:gdLst/>
              <a:ahLst/>
              <a:cxnLst>
                <a:cxn ang="0">
                  <a:pos x="wd2" y="hd2"/>
                </a:cxn>
                <a:cxn ang="5400000">
                  <a:pos x="wd2" y="hd2"/>
                </a:cxn>
                <a:cxn ang="10800000">
                  <a:pos x="wd2" y="hd2"/>
                </a:cxn>
                <a:cxn ang="16200000">
                  <a:pos x="wd2" y="hd2"/>
                </a:cxn>
              </a:cxnLst>
              <a:rect l="0" t="0"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chemeClr val="bg1"/>
            </a:solidFill>
            <a:ln w="12700">
              <a:miter lim="400000"/>
            </a:ln>
          </p:spPr>
          <p:txBody>
            <a:bodyPr lIns="0" tIns="0" rIns="0" bIns="0" anchor="ct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53" name="Shape"/>
            <p:cNvSpPr/>
            <p:nvPr userDrawn="1"/>
          </p:nvSpPr>
          <p:spPr>
            <a:xfrm>
              <a:off x="5768231" y="2594543"/>
              <a:ext cx="390408" cy="358409"/>
            </a:xfrm>
            <a:custGeom>
              <a:avLst/>
              <a:gdLst/>
              <a:ahLst/>
              <a:cxnLst>
                <a:cxn ang="0">
                  <a:pos x="wd2" y="hd2"/>
                </a:cxn>
                <a:cxn ang="5400000">
                  <a:pos x="wd2" y="hd2"/>
                </a:cxn>
                <a:cxn ang="10800000">
                  <a:pos x="wd2" y="hd2"/>
                </a:cxn>
                <a:cxn ang="16200000">
                  <a:pos x="wd2" y="hd2"/>
                </a:cxn>
              </a:cxnLst>
              <a:rect l="0" t="0" r="r" b="b"/>
              <a:pathLst>
                <a:path w="20321" h="19826" extrusionOk="0">
                  <a:moveTo>
                    <a:pt x="12958" y="9827"/>
                  </a:moveTo>
                  <a:lnTo>
                    <a:pt x="10443" y="15677"/>
                  </a:lnTo>
                  <a:lnTo>
                    <a:pt x="6675" y="7947"/>
                  </a:lnTo>
                  <a:lnTo>
                    <a:pt x="5154" y="11224"/>
                  </a:lnTo>
                  <a:lnTo>
                    <a:pt x="1617" y="11224"/>
                  </a:lnTo>
                  <a:cubicBezTo>
                    <a:pt x="2002" y="11924"/>
                    <a:pt x="2436" y="12597"/>
                    <a:pt x="2901" y="13221"/>
                  </a:cubicBezTo>
                  <a:cubicBezTo>
                    <a:pt x="5879" y="17216"/>
                    <a:pt x="10161" y="19826"/>
                    <a:pt x="10161" y="19826"/>
                  </a:cubicBezTo>
                  <a:cubicBezTo>
                    <a:pt x="10161" y="19826"/>
                    <a:pt x="14442" y="17216"/>
                    <a:pt x="17420" y="13221"/>
                  </a:cubicBezTo>
                  <a:cubicBezTo>
                    <a:pt x="17889" y="12592"/>
                    <a:pt x="18326" y="11914"/>
                    <a:pt x="18713" y="11207"/>
                  </a:cubicBezTo>
                  <a:lnTo>
                    <a:pt x="13662" y="11207"/>
                  </a:lnTo>
                  <a:cubicBezTo>
                    <a:pt x="13662" y="11207"/>
                    <a:pt x="12958" y="9827"/>
                    <a:pt x="12958" y="9827"/>
                  </a:cubicBezTo>
                  <a:close/>
                  <a:moveTo>
                    <a:pt x="19273" y="10087"/>
                  </a:moveTo>
                  <a:lnTo>
                    <a:pt x="14290" y="10087"/>
                  </a:lnTo>
                  <a:lnTo>
                    <a:pt x="12878" y="7318"/>
                  </a:lnTo>
                  <a:lnTo>
                    <a:pt x="10383" y="13120"/>
                  </a:lnTo>
                  <a:lnTo>
                    <a:pt x="6652" y="5463"/>
                  </a:lnTo>
                  <a:lnTo>
                    <a:pt x="4499" y="10103"/>
                  </a:lnTo>
                  <a:lnTo>
                    <a:pt x="1056" y="10103"/>
                  </a:lnTo>
                  <a:cubicBezTo>
                    <a:pt x="-426" y="6815"/>
                    <a:pt x="-642" y="3168"/>
                    <a:pt x="2347" y="1052"/>
                  </a:cubicBezTo>
                  <a:cubicBezTo>
                    <a:pt x="6340" y="-1774"/>
                    <a:pt x="10161" y="1989"/>
                    <a:pt x="10161" y="1989"/>
                  </a:cubicBezTo>
                  <a:cubicBezTo>
                    <a:pt x="10161" y="1989"/>
                    <a:pt x="13981" y="-1774"/>
                    <a:pt x="17974" y="1052"/>
                  </a:cubicBezTo>
                  <a:cubicBezTo>
                    <a:pt x="20958" y="3164"/>
                    <a:pt x="20748" y="6803"/>
                    <a:pt x="19273" y="10087"/>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54" name="Shape"/>
            <p:cNvSpPr/>
            <p:nvPr userDrawn="1"/>
          </p:nvSpPr>
          <p:spPr>
            <a:xfrm>
              <a:off x="7491911" y="2662051"/>
              <a:ext cx="437086" cy="532898"/>
            </a:xfrm>
            <a:custGeom>
              <a:avLst/>
              <a:gdLst/>
              <a:ahLst/>
              <a:cxnLst>
                <a:cxn ang="0">
                  <a:pos x="wd2" y="hd2"/>
                </a:cxn>
                <a:cxn ang="5400000">
                  <a:pos x="wd2" y="hd2"/>
                </a:cxn>
                <a:cxn ang="10800000">
                  <a:pos x="wd2" y="hd2"/>
                </a:cxn>
                <a:cxn ang="16200000">
                  <a:pos x="wd2" y="hd2"/>
                </a:cxn>
              </a:cxnLst>
              <a:rect l="0" t="0" r="r" b="b"/>
              <a:pathLst>
                <a:path w="21600" h="21600" extrusionOk="0">
                  <a:moveTo>
                    <a:pt x="17940" y="20704"/>
                  </a:moveTo>
                  <a:lnTo>
                    <a:pt x="3661" y="20704"/>
                  </a:lnTo>
                  <a:cubicBezTo>
                    <a:pt x="2245" y="20702"/>
                    <a:pt x="1093" y="19756"/>
                    <a:pt x="1093" y="18595"/>
                  </a:cubicBezTo>
                  <a:cubicBezTo>
                    <a:pt x="1093" y="17996"/>
                    <a:pt x="1512" y="17272"/>
                    <a:pt x="1678" y="17037"/>
                  </a:cubicBezTo>
                  <a:lnTo>
                    <a:pt x="3663" y="14192"/>
                  </a:lnTo>
                  <a:lnTo>
                    <a:pt x="17936" y="14192"/>
                  </a:lnTo>
                  <a:lnTo>
                    <a:pt x="19928" y="17046"/>
                  </a:lnTo>
                  <a:cubicBezTo>
                    <a:pt x="20078" y="17255"/>
                    <a:pt x="20507" y="17990"/>
                    <a:pt x="20507" y="18595"/>
                  </a:cubicBezTo>
                  <a:cubicBezTo>
                    <a:pt x="20507" y="19756"/>
                    <a:pt x="19355" y="20702"/>
                    <a:pt x="17940" y="20704"/>
                  </a:cubicBezTo>
                  <a:close/>
                  <a:moveTo>
                    <a:pt x="20870" y="16591"/>
                  </a:moveTo>
                  <a:lnTo>
                    <a:pt x="13662" y="6263"/>
                  </a:lnTo>
                  <a:lnTo>
                    <a:pt x="13662" y="2419"/>
                  </a:lnTo>
                  <a:lnTo>
                    <a:pt x="14317" y="2419"/>
                  </a:lnTo>
                  <a:cubicBezTo>
                    <a:pt x="14918" y="2419"/>
                    <a:pt x="15406" y="2019"/>
                    <a:pt x="15406" y="1526"/>
                  </a:cubicBezTo>
                  <a:lnTo>
                    <a:pt x="15406" y="893"/>
                  </a:lnTo>
                  <a:cubicBezTo>
                    <a:pt x="15406" y="400"/>
                    <a:pt x="14918" y="0"/>
                    <a:pt x="14317" y="0"/>
                  </a:cubicBezTo>
                  <a:lnTo>
                    <a:pt x="7283" y="0"/>
                  </a:lnTo>
                  <a:cubicBezTo>
                    <a:pt x="6682" y="0"/>
                    <a:pt x="6194" y="400"/>
                    <a:pt x="6194" y="893"/>
                  </a:cubicBezTo>
                  <a:lnTo>
                    <a:pt x="6194" y="1526"/>
                  </a:lnTo>
                  <a:cubicBezTo>
                    <a:pt x="6194" y="2019"/>
                    <a:pt x="6682" y="2419"/>
                    <a:pt x="7283" y="2419"/>
                  </a:cubicBezTo>
                  <a:lnTo>
                    <a:pt x="7938" y="2419"/>
                  </a:lnTo>
                  <a:lnTo>
                    <a:pt x="7938" y="6262"/>
                  </a:lnTo>
                  <a:lnTo>
                    <a:pt x="729" y="16591"/>
                  </a:lnTo>
                  <a:cubicBezTo>
                    <a:pt x="729" y="16591"/>
                    <a:pt x="0" y="17610"/>
                    <a:pt x="0" y="18595"/>
                  </a:cubicBezTo>
                  <a:cubicBezTo>
                    <a:pt x="0" y="20254"/>
                    <a:pt x="1638" y="21598"/>
                    <a:pt x="3660" y="21600"/>
                  </a:cubicBezTo>
                  <a:lnTo>
                    <a:pt x="17940" y="21600"/>
                  </a:lnTo>
                  <a:cubicBezTo>
                    <a:pt x="19962" y="21598"/>
                    <a:pt x="21600" y="20254"/>
                    <a:pt x="21600" y="18595"/>
                  </a:cubicBezTo>
                  <a:cubicBezTo>
                    <a:pt x="21600" y="17610"/>
                    <a:pt x="20870" y="16591"/>
                    <a:pt x="20870" y="16591"/>
                  </a:cubicBezTo>
                  <a:close/>
                </a:path>
              </a:pathLst>
            </a:custGeom>
            <a:solidFill>
              <a:srgbClr val="FFFFFF"/>
            </a:solidFill>
            <a:ln w="12700" cap="flat">
              <a:noFill/>
              <a:miter lim="400000"/>
            </a:ln>
            <a:effectLst/>
          </p:spPr>
          <p:txBody>
            <a:bodyPr wrap="square" lIns="0" tIns="0" rIns="0" bIns="0" numCol="1" anchor="t">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pic>
          <p:nvPicPr>
            <p:cNvPr id="55" name="Picture 5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07096" y="1119734"/>
              <a:ext cx="691557" cy="709166"/>
            </a:xfrm>
            <a:prstGeom prst="rect">
              <a:avLst/>
            </a:prstGeom>
          </p:spPr>
        </p:pic>
        <p:sp>
          <p:nvSpPr>
            <p:cNvPr id="56" name="Shape 324"/>
            <p:cNvSpPr/>
            <p:nvPr userDrawn="1"/>
          </p:nvSpPr>
          <p:spPr>
            <a:xfrm>
              <a:off x="3241036" y="1760651"/>
              <a:ext cx="384510" cy="306550"/>
            </a:xfrm>
            <a:custGeom>
              <a:avLst/>
              <a:gdLst/>
              <a:ahLst/>
              <a:cxnLst/>
              <a:rect l="0" t="0" r="0" b="0"/>
              <a:pathLst>
                <a:path w="384520" h="306577">
                  <a:moveTo>
                    <a:pt x="46609" y="0"/>
                  </a:moveTo>
                  <a:lnTo>
                    <a:pt x="337912" y="0"/>
                  </a:lnTo>
                  <a:cubicBezTo>
                    <a:pt x="363652" y="0"/>
                    <a:pt x="384520" y="20677"/>
                    <a:pt x="384520" y="46178"/>
                  </a:cubicBezTo>
                  <a:lnTo>
                    <a:pt x="384520" y="211540"/>
                  </a:lnTo>
                  <a:cubicBezTo>
                    <a:pt x="384520" y="237041"/>
                    <a:pt x="364672" y="257832"/>
                    <a:pt x="338929" y="257832"/>
                  </a:cubicBezTo>
                  <a:lnTo>
                    <a:pt x="205854" y="257832"/>
                  </a:lnTo>
                  <a:cubicBezTo>
                    <a:pt x="205854" y="257832"/>
                    <a:pt x="155361" y="257832"/>
                    <a:pt x="155361" y="257832"/>
                  </a:cubicBezTo>
                  <a:lnTo>
                    <a:pt x="150360" y="257832"/>
                  </a:lnTo>
                  <a:lnTo>
                    <a:pt x="58261" y="306577"/>
                  </a:lnTo>
                  <a:lnTo>
                    <a:pt x="58261" y="257832"/>
                  </a:lnTo>
                  <a:lnTo>
                    <a:pt x="46609" y="257832"/>
                  </a:lnTo>
                  <a:cubicBezTo>
                    <a:pt x="20867" y="257832"/>
                    <a:pt x="0" y="237155"/>
                    <a:pt x="0" y="211653"/>
                  </a:cubicBezTo>
                  <a:lnTo>
                    <a:pt x="0" y="46178"/>
                  </a:lnTo>
                  <a:cubicBezTo>
                    <a:pt x="0" y="20677"/>
                    <a:pt x="20867" y="0"/>
                    <a:pt x="46609"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grpSp>
      <p:sp>
        <p:nvSpPr>
          <p:cNvPr id="71" name="Instant communication"/>
          <p:cNvSpPr txBox="1"/>
          <p:nvPr userDrawn="1"/>
        </p:nvSpPr>
        <p:spPr>
          <a:xfrm>
            <a:off x="5071333" y="2112510"/>
            <a:ext cx="3551967" cy="523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lvl1pPr defTabSz="457200">
              <a:lnSpc>
                <a:spcPct val="80000"/>
              </a:lnSpc>
              <a:spcBef>
                <a:spcPts val="5500"/>
              </a:spcBef>
              <a:defRPr sz="4800" b="0">
                <a:solidFill>
                  <a:srgbClr val="3483C9"/>
                </a:solidFill>
                <a:latin typeface="Helvetica Neue Thin"/>
                <a:ea typeface="Helvetica Neue Thin"/>
                <a:cs typeface="Helvetica Neue Thin"/>
                <a:sym typeface="Helvetica Neue Thin"/>
              </a:defRPr>
            </a:lvl1pPr>
          </a:lstStyle>
          <a:p>
            <a:pPr algn="l" defTabSz="321457" hangingPunct="0">
              <a:spcBef>
                <a:spcPts val="3867"/>
              </a:spcBef>
            </a:pPr>
            <a:r>
              <a:rPr lang="en-GB" sz="3200" kern="0">
                <a:solidFill>
                  <a:schemeClr val="accent1"/>
                </a:solidFill>
                <a:latin typeface="Gill Sans MT" panose="020B0502020104020203" pitchFamily="34" charset="0"/>
              </a:rPr>
              <a:t>Business</a:t>
            </a:r>
            <a:r>
              <a:rPr lang="en-GB" sz="3200" kern="0" baseline="0">
                <a:solidFill>
                  <a:schemeClr val="accent1"/>
                </a:solidFill>
                <a:latin typeface="Gill Sans MT" panose="020B0502020104020203" pitchFamily="34" charset="0"/>
              </a:rPr>
              <a:t> intelligence</a:t>
            </a:r>
            <a:endParaRPr sz="3200" kern="0">
              <a:solidFill>
                <a:schemeClr val="accent1"/>
              </a:solidFill>
              <a:latin typeface="Gill Sans MT" panose="020B0502020104020203" pitchFamily="34" charset="0"/>
            </a:endParaRPr>
          </a:p>
        </p:txBody>
      </p:sp>
      <p:sp>
        <p:nvSpPr>
          <p:cNvPr id="74" name="Text Placeholder 73"/>
          <p:cNvSpPr>
            <a:spLocks noGrp="1"/>
          </p:cNvSpPr>
          <p:nvPr>
            <p:ph type="body" sz="quarter" idx="11"/>
          </p:nvPr>
        </p:nvSpPr>
        <p:spPr>
          <a:xfrm>
            <a:off x="5072063" y="2635250"/>
            <a:ext cx="3055937" cy="1517650"/>
          </a:xfrm>
        </p:spPr>
        <p:txBody>
          <a:bodyPr>
            <a:normAutofit/>
          </a:bodyPr>
          <a:lstStyle>
            <a:lvl1pPr marL="0" indent="0">
              <a:buNone/>
              <a:defRPr sz="1400"/>
            </a:lvl1pPr>
          </a:lstStyle>
          <a:p>
            <a:pPr lvl="0"/>
            <a:endParaRPr lang="en-GB"/>
          </a:p>
        </p:txBody>
      </p:sp>
    </p:spTree>
    <p:extLst>
      <p:ext uri="{BB962C8B-B14F-4D97-AF65-F5344CB8AC3E}">
        <p14:creationId xmlns:p14="http://schemas.microsoft.com/office/powerpoint/2010/main" val="2528994982"/>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gital tool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 name="Shape"/>
          <p:cNvSpPr/>
          <p:nvPr userDrawn="1"/>
        </p:nvSpPr>
        <p:spPr>
          <a:xfrm>
            <a:off x="7531371" y="2743746"/>
            <a:ext cx="1064385" cy="1064384"/>
          </a:xfrm>
          <a:custGeom>
            <a:avLst/>
            <a:gdLst/>
            <a:ahLst/>
            <a:cxnLst>
              <a:cxn ang="0">
                <a:pos x="wd2" y="hd2"/>
              </a:cxn>
              <a:cxn ang="5400000">
                <a:pos x="wd2" y="hd2"/>
              </a:cxn>
              <a:cxn ang="10800000">
                <a:pos x="wd2" y="hd2"/>
              </a:cxn>
              <a:cxn ang="16200000">
                <a:pos x="wd2" y="hd2"/>
              </a:cxn>
            </a:cxnLst>
            <a:rect l="0" t="0" r="r" b="b"/>
            <a:pathLst>
              <a:path w="21600" h="21600" extrusionOk="0">
                <a:moveTo>
                  <a:pt x="9506" y="14356"/>
                </a:moveTo>
                <a:cubicBezTo>
                  <a:pt x="7541" y="13642"/>
                  <a:pt x="6529" y="11470"/>
                  <a:pt x="7244" y="9506"/>
                </a:cubicBezTo>
                <a:cubicBezTo>
                  <a:pt x="7958" y="7542"/>
                  <a:pt x="10130" y="6529"/>
                  <a:pt x="12094" y="7244"/>
                </a:cubicBezTo>
                <a:cubicBezTo>
                  <a:pt x="14058" y="7959"/>
                  <a:pt x="15071" y="10130"/>
                  <a:pt x="14356" y="12094"/>
                </a:cubicBezTo>
                <a:cubicBezTo>
                  <a:pt x="13642" y="14058"/>
                  <a:pt x="11470" y="15071"/>
                  <a:pt x="9506" y="14356"/>
                </a:cubicBezTo>
                <a:close/>
                <a:moveTo>
                  <a:pt x="19590" y="13090"/>
                </a:moveTo>
                <a:cubicBezTo>
                  <a:pt x="20635" y="13045"/>
                  <a:pt x="21276" y="13002"/>
                  <a:pt x="21276" y="13002"/>
                </a:cubicBezTo>
                <a:lnTo>
                  <a:pt x="21600" y="9898"/>
                </a:lnTo>
                <a:cubicBezTo>
                  <a:pt x="21600" y="9898"/>
                  <a:pt x="20909" y="9763"/>
                  <a:pt x="19797" y="9576"/>
                </a:cubicBezTo>
                <a:cubicBezTo>
                  <a:pt x="19639" y="8404"/>
                  <a:pt x="19254" y="7300"/>
                  <a:pt x="18688" y="6308"/>
                </a:cubicBezTo>
                <a:cubicBezTo>
                  <a:pt x="19677" y="5279"/>
                  <a:pt x="20308" y="4595"/>
                  <a:pt x="20308" y="4595"/>
                </a:cubicBezTo>
                <a:lnTo>
                  <a:pt x="17981" y="2136"/>
                </a:lnTo>
                <a:cubicBezTo>
                  <a:pt x="17981" y="2136"/>
                  <a:pt x="17267" y="2659"/>
                  <a:pt x="16182" y="3488"/>
                </a:cubicBezTo>
                <a:cubicBezTo>
                  <a:pt x="15269" y="2815"/>
                  <a:pt x="14226" y="2305"/>
                  <a:pt x="13090" y="2011"/>
                </a:cubicBezTo>
                <a:cubicBezTo>
                  <a:pt x="13045" y="965"/>
                  <a:pt x="13002" y="324"/>
                  <a:pt x="13002" y="324"/>
                </a:cubicBezTo>
                <a:lnTo>
                  <a:pt x="9898" y="0"/>
                </a:lnTo>
                <a:cubicBezTo>
                  <a:pt x="9898" y="0"/>
                  <a:pt x="9762" y="691"/>
                  <a:pt x="9576" y="1803"/>
                </a:cubicBezTo>
                <a:cubicBezTo>
                  <a:pt x="8399" y="1962"/>
                  <a:pt x="7292" y="2348"/>
                  <a:pt x="6297" y="2918"/>
                </a:cubicBezTo>
                <a:cubicBezTo>
                  <a:pt x="5274" y="1926"/>
                  <a:pt x="4595" y="1292"/>
                  <a:pt x="4595" y="1292"/>
                </a:cubicBezTo>
                <a:lnTo>
                  <a:pt x="2136" y="3620"/>
                </a:lnTo>
                <a:cubicBezTo>
                  <a:pt x="2136" y="3620"/>
                  <a:pt x="2656" y="4338"/>
                  <a:pt x="3481" y="5429"/>
                </a:cubicBezTo>
                <a:cubicBezTo>
                  <a:pt x="2812" y="6339"/>
                  <a:pt x="2304" y="7379"/>
                  <a:pt x="2010" y="8511"/>
                </a:cubicBezTo>
                <a:cubicBezTo>
                  <a:pt x="965" y="8555"/>
                  <a:pt x="324" y="8598"/>
                  <a:pt x="324" y="8598"/>
                </a:cubicBezTo>
                <a:lnTo>
                  <a:pt x="0" y="11702"/>
                </a:lnTo>
                <a:cubicBezTo>
                  <a:pt x="0" y="11702"/>
                  <a:pt x="691" y="11837"/>
                  <a:pt x="1802" y="12022"/>
                </a:cubicBezTo>
                <a:cubicBezTo>
                  <a:pt x="1961" y="13199"/>
                  <a:pt x="2348" y="14308"/>
                  <a:pt x="2918" y="15303"/>
                </a:cubicBezTo>
                <a:cubicBezTo>
                  <a:pt x="1925" y="16326"/>
                  <a:pt x="1292" y="17005"/>
                  <a:pt x="1292" y="17005"/>
                </a:cubicBezTo>
                <a:lnTo>
                  <a:pt x="3619" y="19464"/>
                </a:lnTo>
                <a:cubicBezTo>
                  <a:pt x="3619" y="19464"/>
                  <a:pt x="4337" y="18944"/>
                  <a:pt x="5428" y="18118"/>
                </a:cubicBezTo>
                <a:cubicBezTo>
                  <a:pt x="6339" y="18788"/>
                  <a:pt x="7379" y="19296"/>
                  <a:pt x="8511" y="19590"/>
                </a:cubicBezTo>
                <a:cubicBezTo>
                  <a:pt x="8555" y="20635"/>
                  <a:pt x="8598" y="21276"/>
                  <a:pt x="8598" y="21276"/>
                </a:cubicBezTo>
                <a:lnTo>
                  <a:pt x="11702" y="21600"/>
                </a:lnTo>
                <a:cubicBezTo>
                  <a:pt x="11702" y="21600"/>
                  <a:pt x="11837" y="20909"/>
                  <a:pt x="12023" y="19798"/>
                </a:cubicBezTo>
                <a:cubicBezTo>
                  <a:pt x="13196" y="19640"/>
                  <a:pt x="14301" y="19254"/>
                  <a:pt x="15293" y="18688"/>
                </a:cubicBezTo>
                <a:cubicBezTo>
                  <a:pt x="16322" y="19677"/>
                  <a:pt x="17005" y="20308"/>
                  <a:pt x="17005" y="20308"/>
                </a:cubicBezTo>
                <a:lnTo>
                  <a:pt x="19464" y="17981"/>
                </a:lnTo>
                <a:cubicBezTo>
                  <a:pt x="19464" y="17981"/>
                  <a:pt x="18941" y="17267"/>
                  <a:pt x="18112" y="16181"/>
                </a:cubicBezTo>
                <a:cubicBezTo>
                  <a:pt x="18785" y="15268"/>
                  <a:pt x="19295" y="14226"/>
                  <a:pt x="19590" y="13090"/>
                </a:cubicBezTo>
                <a:close/>
              </a:path>
            </a:pathLst>
          </a:custGeom>
          <a:solidFill>
            <a:srgbClr val="5D238D"/>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5" name="Shape"/>
          <p:cNvSpPr/>
          <p:nvPr userDrawn="1"/>
        </p:nvSpPr>
        <p:spPr>
          <a:xfrm>
            <a:off x="6816991" y="3318600"/>
            <a:ext cx="670144" cy="670144"/>
          </a:xfrm>
          <a:custGeom>
            <a:avLst/>
            <a:gdLst/>
            <a:ahLst/>
            <a:cxnLst>
              <a:cxn ang="0">
                <a:pos x="wd2" y="hd2"/>
              </a:cxn>
              <a:cxn ang="5400000">
                <a:pos x="wd2" y="hd2"/>
              </a:cxn>
              <a:cxn ang="10800000">
                <a:pos x="wd2" y="hd2"/>
              </a:cxn>
              <a:cxn ang="16200000">
                <a:pos x="wd2" y="hd2"/>
              </a:cxn>
            </a:cxnLst>
            <a:rect l="0" t="0" r="r" b="b"/>
            <a:pathLst>
              <a:path w="21600" h="21600" extrusionOk="0">
                <a:moveTo>
                  <a:pt x="9748" y="14468"/>
                </a:moveTo>
                <a:cubicBezTo>
                  <a:pt x="7722" y="13887"/>
                  <a:pt x="6551" y="11774"/>
                  <a:pt x="7132" y="9748"/>
                </a:cubicBezTo>
                <a:cubicBezTo>
                  <a:pt x="7713" y="7722"/>
                  <a:pt x="9826" y="6551"/>
                  <a:pt x="11852" y="7132"/>
                </a:cubicBezTo>
                <a:cubicBezTo>
                  <a:pt x="13878" y="7713"/>
                  <a:pt x="15049" y="9826"/>
                  <a:pt x="14468" y="11852"/>
                </a:cubicBezTo>
                <a:cubicBezTo>
                  <a:pt x="13887" y="13878"/>
                  <a:pt x="11774" y="15049"/>
                  <a:pt x="9748" y="14468"/>
                </a:cubicBezTo>
                <a:close/>
                <a:moveTo>
                  <a:pt x="19802" y="12485"/>
                </a:moveTo>
                <a:cubicBezTo>
                  <a:pt x="20851" y="12367"/>
                  <a:pt x="21492" y="12278"/>
                  <a:pt x="21492" y="12278"/>
                </a:cubicBezTo>
                <a:lnTo>
                  <a:pt x="21600" y="9133"/>
                </a:lnTo>
                <a:cubicBezTo>
                  <a:pt x="21600" y="9133"/>
                  <a:pt x="20895" y="9045"/>
                  <a:pt x="19764" y="8936"/>
                </a:cubicBezTo>
                <a:cubicBezTo>
                  <a:pt x="19523" y="7768"/>
                  <a:pt x="19058" y="6685"/>
                  <a:pt x="18419" y="5727"/>
                </a:cubicBezTo>
                <a:cubicBezTo>
                  <a:pt x="19341" y="4622"/>
                  <a:pt x="19928" y="3889"/>
                  <a:pt x="19928" y="3889"/>
                </a:cubicBezTo>
                <a:lnTo>
                  <a:pt x="17414" y="1580"/>
                </a:lnTo>
                <a:cubicBezTo>
                  <a:pt x="17414" y="1580"/>
                  <a:pt x="16733" y="2157"/>
                  <a:pt x="15699" y="3067"/>
                </a:cubicBezTo>
                <a:cubicBezTo>
                  <a:pt x="14734" y="2454"/>
                  <a:pt x="13649" y="2014"/>
                  <a:pt x="12485" y="1798"/>
                </a:cubicBezTo>
                <a:cubicBezTo>
                  <a:pt x="12367" y="749"/>
                  <a:pt x="12278" y="108"/>
                  <a:pt x="12278" y="108"/>
                </a:cubicBezTo>
                <a:lnTo>
                  <a:pt x="9133" y="0"/>
                </a:lnTo>
                <a:cubicBezTo>
                  <a:pt x="9133" y="0"/>
                  <a:pt x="9045" y="705"/>
                  <a:pt x="8936" y="1836"/>
                </a:cubicBezTo>
                <a:cubicBezTo>
                  <a:pt x="7764" y="2079"/>
                  <a:pt x="6676" y="2545"/>
                  <a:pt x="5716" y="3188"/>
                </a:cubicBezTo>
                <a:cubicBezTo>
                  <a:pt x="4617" y="2262"/>
                  <a:pt x="3889" y="1672"/>
                  <a:pt x="3889" y="1672"/>
                </a:cubicBezTo>
                <a:lnTo>
                  <a:pt x="1580" y="4187"/>
                </a:lnTo>
                <a:cubicBezTo>
                  <a:pt x="1580" y="4187"/>
                  <a:pt x="2153" y="4873"/>
                  <a:pt x="3061" y="5912"/>
                </a:cubicBezTo>
                <a:cubicBezTo>
                  <a:pt x="2451" y="6875"/>
                  <a:pt x="2013" y="7956"/>
                  <a:pt x="1798" y="9116"/>
                </a:cubicBezTo>
                <a:cubicBezTo>
                  <a:pt x="750" y="9234"/>
                  <a:pt x="108" y="9322"/>
                  <a:pt x="108" y="9322"/>
                </a:cubicBezTo>
                <a:lnTo>
                  <a:pt x="0" y="12467"/>
                </a:lnTo>
                <a:cubicBezTo>
                  <a:pt x="0" y="12467"/>
                  <a:pt x="705" y="12554"/>
                  <a:pt x="1836" y="12662"/>
                </a:cubicBezTo>
                <a:cubicBezTo>
                  <a:pt x="2078" y="13835"/>
                  <a:pt x="2545" y="14923"/>
                  <a:pt x="3188" y="15883"/>
                </a:cubicBezTo>
                <a:cubicBezTo>
                  <a:pt x="2262" y="16983"/>
                  <a:pt x="1672" y="17711"/>
                  <a:pt x="1672" y="17711"/>
                </a:cubicBezTo>
                <a:lnTo>
                  <a:pt x="4186" y="20020"/>
                </a:lnTo>
                <a:cubicBezTo>
                  <a:pt x="4186" y="20020"/>
                  <a:pt x="4872" y="19446"/>
                  <a:pt x="5911" y="18539"/>
                </a:cubicBezTo>
                <a:cubicBezTo>
                  <a:pt x="6874" y="19149"/>
                  <a:pt x="7956" y="19587"/>
                  <a:pt x="9116" y="19802"/>
                </a:cubicBezTo>
                <a:cubicBezTo>
                  <a:pt x="9234" y="20850"/>
                  <a:pt x="9322" y="21492"/>
                  <a:pt x="9322" y="21492"/>
                </a:cubicBezTo>
                <a:lnTo>
                  <a:pt x="12467" y="21600"/>
                </a:lnTo>
                <a:cubicBezTo>
                  <a:pt x="12467" y="21600"/>
                  <a:pt x="12554" y="20895"/>
                  <a:pt x="12663" y="19764"/>
                </a:cubicBezTo>
                <a:cubicBezTo>
                  <a:pt x="13831" y="19523"/>
                  <a:pt x="14916" y="19058"/>
                  <a:pt x="15874" y="18418"/>
                </a:cubicBezTo>
                <a:cubicBezTo>
                  <a:pt x="16979" y="19341"/>
                  <a:pt x="17711" y="19928"/>
                  <a:pt x="17711" y="19928"/>
                </a:cubicBezTo>
                <a:lnTo>
                  <a:pt x="20020" y="17414"/>
                </a:lnTo>
                <a:cubicBezTo>
                  <a:pt x="20020" y="17414"/>
                  <a:pt x="19444" y="16733"/>
                  <a:pt x="18533" y="15699"/>
                </a:cubicBezTo>
                <a:cubicBezTo>
                  <a:pt x="19146" y="14733"/>
                  <a:pt x="19586" y="13649"/>
                  <a:pt x="19802" y="12485"/>
                </a:cubicBezTo>
                <a:close/>
              </a:path>
            </a:pathLst>
          </a:custGeom>
          <a:solidFill>
            <a:srgbClr val="FF7F00"/>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6" name="Shape"/>
          <p:cNvSpPr/>
          <p:nvPr userDrawn="1"/>
        </p:nvSpPr>
        <p:spPr>
          <a:xfrm>
            <a:off x="8117869" y="2272654"/>
            <a:ext cx="395138" cy="395138"/>
          </a:xfrm>
          <a:custGeom>
            <a:avLst/>
            <a:gdLst/>
            <a:ahLst/>
            <a:cxnLst>
              <a:cxn ang="0">
                <a:pos x="wd2" y="hd2"/>
              </a:cxn>
              <a:cxn ang="5400000">
                <a:pos x="wd2" y="hd2"/>
              </a:cxn>
              <a:cxn ang="10800000">
                <a:pos x="wd2" y="hd2"/>
              </a:cxn>
              <a:cxn ang="16200000">
                <a:pos x="wd2" y="hd2"/>
              </a:cxn>
            </a:cxnLst>
            <a:rect l="0" t="0" r="r" b="b"/>
            <a:pathLst>
              <a:path w="21600" h="21600" extrusionOk="0">
                <a:moveTo>
                  <a:pt x="9506" y="14356"/>
                </a:moveTo>
                <a:cubicBezTo>
                  <a:pt x="7541" y="13642"/>
                  <a:pt x="6529" y="11470"/>
                  <a:pt x="7244" y="9506"/>
                </a:cubicBezTo>
                <a:cubicBezTo>
                  <a:pt x="7958" y="7542"/>
                  <a:pt x="10130" y="6529"/>
                  <a:pt x="12094" y="7244"/>
                </a:cubicBezTo>
                <a:cubicBezTo>
                  <a:pt x="14058" y="7959"/>
                  <a:pt x="15071" y="10130"/>
                  <a:pt x="14356" y="12094"/>
                </a:cubicBezTo>
                <a:cubicBezTo>
                  <a:pt x="13642" y="14058"/>
                  <a:pt x="11470" y="15071"/>
                  <a:pt x="9506" y="14356"/>
                </a:cubicBezTo>
                <a:close/>
                <a:moveTo>
                  <a:pt x="19590" y="13090"/>
                </a:moveTo>
                <a:cubicBezTo>
                  <a:pt x="20635" y="13045"/>
                  <a:pt x="21276" y="13002"/>
                  <a:pt x="21276" y="13002"/>
                </a:cubicBezTo>
                <a:lnTo>
                  <a:pt x="21600" y="9898"/>
                </a:lnTo>
                <a:cubicBezTo>
                  <a:pt x="21600" y="9898"/>
                  <a:pt x="20909" y="9763"/>
                  <a:pt x="19797" y="9576"/>
                </a:cubicBezTo>
                <a:cubicBezTo>
                  <a:pt x="19639" y="8404"/>
                  <a:pt x="19254" y="7300"/>
                  <a:pt x="18688" y="6308"/>
                </a:cubicBezTo>
                <a:cubicBezTo>
                  <a:pt x="19677" y="5279"/>
                  <a:pt x="20308" y="4595"/>
                  <a:pt x="20308" y="4595"/>
                </a:cubicBezTo>
                <a:lnTo>
                  <a:pt x="17981" y="2136"/>
                </a:lnTo>
                <a:cubicBezTo>
                  <a:pt x="17981" y="2136"/>
                  <a:pt x="17267" y="2659"/>
                  <a:pt x="16182" y="3488"/>
                </a:cubicBezTo>
                <a:cubicBezTo>
                  <a:pt x="15269" y="2815"/>
                  <a:pt x="14226" y="2305"/>
                  <a:pt x="13090" y="2011"/>
                </a:cubicBezTo>
                <a:cubicBezTo>
                  <a:pt x="13045" y="965"/>
                  <a:pt x="13002" y="324"/>
                  <a:pt x="13002" y="324"/>
                </a:cubicBezTo>
                <a:lnTo>
                  <a:pt x="9898" y="0"/>
                </a:lnTo>
                <a:cubicBezTo>
                  <a:pt x="9898" y="0"/>
                  <a:pt x="9762" y="691"/>
                  <a:pt x="9576" y="1803"/>
                </a:cubicBezTo>
                <a:cubicBezTo>
                  <a:pt x="8399" y="1962"/>
                  <a:pt x="7292" y="2348"/>
                  <a:pt x="6297" y="2918"/>
                </a:cubicBezTo>
                <a:cubicBezTo>
                  <a:pt x="5274" y="1926"/>
                  <a:pt x="4595" y="1292"/>
                  <a:pt x="4595" y="1292"/>
                </a:cubicBezTo>
                <a:lnTo>
                  <a:pt x="2136" y="3620"/>
                </a:lnTo>
                <a:cubicBezTo>
                  <a:pt x="2136" y="3620"/>
                  <a:pt x="2656" y="4338"/>
                  <a:pt x="3481" y="5429"/>
                </a:cubicBezTo>
                <a:cubicBezTo>
                  <a:pt x="2812" y="6339"/>
                  <a:pt x="2304" y="7379"/>
                  <a:pt x="2010" y="8511"/>
                </a:cubicBezTo>
                <a:cubicBezTo>
                  <a:pt x="965" y="8555"/>
                  <a:pt x="324" y="8598"/>
                  <a:pt x="324" y="8598"/>
                </a:cubicBezTo>
                <a:lnTo>
                  <a:pt x="0" y="11702"/>
                </a:lnTo>
                <a:cubicBezTo>
                  <a:pt x="0" y="11702"/>
                  <a:pt x="691" y="11837"/>
                  <a:pt x="1802" y="12022"/>
                </a:cubicBezTo>
                <a:cubicBezTo>
                  <a:pt x="1961" y="13199"/>
                  <a:pt x="2348" y="14308"/>
                  <a:pt x="2918" y="15303"/>
                </a:cubicBezTo>
                <a:cubicBezTo>
                  <a:pt x="1925" y="16326"/>
                  <a:pt x="1292" y="17005"/>
                  <a:pt x="1292" y="17005"/>
                </a:cubicBezTo>
                <a:lnTo>
                  <a:pt x="3619" y="19464"/>
                </a:lnTo>
                <a:cubicBezTo>
                  <a:pt x="3619" y="19464"/>
                  <a:pt x="4337" y="18944"/>
                  <a:pt x="5428" y="18118"/>
                </a:cubicBezTo>
                <a:cubicBezTo>
                  <a:pt x="6339" y="18788"/>
                  <a:pt x="7379" y="19296"/>
                  <a:pt x="8511" y="19590"/>
                </a:cubicBezTo>
                <a:cubicBezTo>
                  <a:pt x="8555" y="20635"/>
                  <a:pt x="8598" y="21276"/>
                  <a:pt x="8598" y="21276"/>
                </a:cubicBezTo>
                <a:lnTo>
                  <a:pt x="11702" y="21600"/>
                </a:lnTo>
                <a:cubicBezTo>
                  <a:pt x="11702" y="21600"/>
                  <a:pt x="11837" y="20909"/>
                  <a:pt x="12023" y="19798"/>
                </a:cubicBezTo>
                <a:cubicBezTo>
                  <a:pt x="13196" y="19640"/>
                  <a:pt x="14301" y="19254"/>
                  <a:pt x="15293" y="18688"/>
                </a:cubicBezTo>
                <a:cubicBezTo>
                  <a:pt x="16322" y="19677"/>
                  <a:pt x="17005" y="20308"/>
                  <a:pt x="17005" y="20308"/>
                </a:cubicBezTo>
                <a:lnTo>
                  <a:pt x="19464" y="17981"/>
                </a:lnTo>
                <a:cubicBezTo>
                  <a:pt x="19464" y="17981"/>
                  <a:pt x="18941" y="17267"/>
                  <a:pt x="18112" y="16181"/>
                </a:cubicBezTo>
                <a:cubicBezTo>
                  <a:pt x="18785" y="15268"/>
                  <a:pt x="19295" y="14226"/>
                  <a:pt x="19590" y="13090"/>
                </a:cubicBezTo>
                <a:close/>
              </a:path>
            </a:pathLst>
          </a:custGeom>
          <a:solidFill>
            <a:srgbClr val="41AA54"/>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7" name="Shape"/>
          <p:cNvSpPr/>
          <p:nvPr userDrawn="1"/>
        </p:nvSpPr>
        <p:spPr>
          <a:xfrm>
            <a:off x="6513095" y="1650057"/>
            <a:ext cx="1277934" cy="1277493"/>
          </a:xfrm>
          <a:custGeom>
            <a:avLst/>
            <a:gdLst/>
            <a:ahLst/>
            <a:cxnLst>
              <a:cxn ang="0">
                <a:pos x="wd2" y="hd2"/>
              </a:cxn>
              <a:cxn ang="5400000">
                <a:pos x="wd2" y="hd2"/>
              </a:cxn>
              <a:cxn ang="10800000">
                <a:pos x="wd2" y="hd2"/>
              </a:cxn>
              <a:cxn ang="16200000">
                <a:pos x="wd2" y="hd2"/>
              </a:cxn>
            </a:cxnLst>
            <a:rect l="0" t="0" r="r" b="b"/>
            <a:pathLst>
              <a:path w="21588" h="21588" extrusionOk="0">
                <a:moveTo>
                  <a:pt x="10865" y="17991"/>
                </a:moveTo>
                <a:lnTo>
                  <a:pt x="11568" y="14294"/>
                </a:lnTo>
                <a:lnTo>
                  <a:pt x="11564" y="14275"/>
                </a:lnTo>
                <a:cubicBezTo>
                  <a:pt x="9795" y="12709"/>
                  <a:pt x="8045" y="11128"/>
                  <a:pt x="6305" y="9528"/>
                </a:cubicBezTo>
                <a:cubicBezTo>
                  <a:pt x="4566" y="7929"/>
                  <a:pt x="2839" y="6312"/>
                  <a:pt x="1120" y="4691"/>
                </a:cubicBezTo>
                <a:cubicBezTo>
                  <a:pt x="885" y="4470"/>
                  <a:pt x="649" y="4250"/>
                  <a:pt x="462" y="3988"/>
                </a:cubicBezTo>
                <a:cubicBezTo>
                  <a:pt x="178" y="3592"/>
                  <a:pt x="9" y="3109"/>
                  <a:pt x="0" y="2595"/>
                </a:cubicBezTo>
                <a:cubicBezTo>
                  <a:pt x="-12" y="1874"/>
                  <a:pt x="287" y="1228"/>
                  <a:pt x="767" y="763"/>
                </a:cubicBezTo>
                <a:lnTo>
                  <a:pt x="770" y="767"/>
                </a:lnTo>
                <a:cubicBezTo>
                  <a:pt x="1235" y="287"/>
                  <a:pt x="1881" y="-12"/>
                  <a:pt x="2602" y="0"/>
                </a:cubicBezTo>
                <a:cubicBezTo>
                  <a:pt x="3115" y="9"/>
                  <a:pt x="3598" y="178"/>
                  <a:pt x="3994" y="462"/>
                </a:cubicBezTo>
                <a:cubicBezTo>
                  <a:pt x="4256" y="649"/>
                  <a:pt x="4476" y="886"/>
                  <a:pt x="4697" y="1121"/>
                </a:cubicBezTo>
                <a:cubicBezTo>
                  <a:pt x="6318" y="2840"/>
                  <a:pt x="7933" y="4568"/>
                  <a:pt x="9532" y="6307"/>
                </a:cubicBezTo>
                <a:cubicBezTo>
                  <a:pt x="11131" y="8047"/>
                  <a:pt x="12712" y="9798"/>
                  <a:pt x="14278" y="11568"/>
                </a:cubicBezTo>
                <a:lnTo>
                  <a:pt x="14296" y="11565"/>
                </a:lnTo>
                <a:lnTo>
                  <a:pt x="17989" y="10865"/>
                </a:lnTo>
                <a:lnTo>
                  <a:pt x="21588" y="14711"/>
                </a:lnTo>
                <a:lnTo>
                  <a:pt x="20881" y="17697"/>
                </a:lnTo>
                <a:lnTo>
                  <a:pt x="18048" y="14633"/>
                </a:lnTo>
                <a:lnTo>
                  <a:pt x="15837" y="15839"/>
                </a:lnTo>
                <a:lnTo>
                  <a:pt x="14631" y="18051"/>
                </a:lnTo>
                <a:lnTo>
                  <a:pt x="17695" y="20884"/>
                </a:lnTo>
                <a:lnTo>
                  <a:pt x="14713" y="21588"/>
                </a:lnTo>
                <a:lnTo>
                  <a:pt x="10865" y="17991"/>
                </a:lnTo>
                <a:close/>
                <a:moveTo>
                  <a:pt x="1671" y="3485"/>
                </a:moveTo>
                <a:cubicBezTo>
                  <a:pt x="1899" y="3713"/>
                  <a:pt x="2213" y="3854"/>
                  <a:pt x="2561" y="3854"/>
                </a:cubicBezTo>
                <a:cubicBezTo>
                  <a:pt x="3256" y="3854"/>
                  <a:pt x="3819" y="3291"/>
                  <a:pt x="3819" y="2595"/>
                </a:cubicBezTo>
                <a:cubicBezTo>
                  <a:pt x="3819" y="1900"/>
                  <a:pt x="3256" y="1337"/>
                  <a:pt x="2561" y="1337"/>
                </a:cubicBezTo>
                <a:cubicBezTo>
                  <a:pt x="1865" y="1337"/>
                  <a:pt x="1303" y="1900"/>
                  <a:pt x="1303" y="2595"/>
                </a:cubicBezTo>
                <a:cubicBezTo>
                  <a:pt x="1303" y="2943"/>
                  <a:pt x="1443" y="3257"/>
                  <a:pt x="1671" y="3485"/>
                </a:cubicBezTo>
                <a:close/>
              </a:path>
            </a:pathLst>
          </a:custGeom>
          <a:solidFill>
            <a:srgbClr val="2E58A6"/>
          </a:solidFill>
          <a:ln w="12700">
            <a:miter lim="400000"/>
          </a:ln>
        </p:spPr>
        <p:txBody>
          <a:bodyPr lIns="19050" tIns="19050" rIns="19050" bIns="19050"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9" name="Text Placeholder 8"/>
          <p:cNvSpPr>
            <a:spLocks noGrp="1"/>
          </p:cNvSpPr>
          <p:nvPr>
            <p:ph type="body" sz="quarter" idx="11"/>
          </p:nvPr>
        </p:nvSpPr>
        <p:spPr>
          <a:xfrm>
            <a:off x="628650" y="1435100"/>
            <a:ext cx="5391150" cy="2819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92660164"/>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ecuri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840148" y="431800"/>
            <a:ext cx="2463608" cy="3628283"/>
            <a:chOff x="0" y="0"/>
            <a:chExt cx="4104746" cy="6045273"/>
          </a:xfrm>
        </p:grpSpPr>
        <p:grpSp>
          <p:nvGrpSpPr>
            <p:cNvPr id="5" name="Group"/>
            <p:cNvGrpSpPr/>
            <p:nvPr/>
          </p:nvGrpSpPr>
          <p:grpSpPr>
            <a:xfrm>
              <a:off x="0" y="0"/>
              <a:ext cx="4104747" cy="6045274"/>
              <a:chOff x="0" y="0"/>
              <a:chExt cx="4104746" cy="6045273"/>
            </a:xfrm>
          </p:grpSpPr>
          <p:sp>
            <p:nvSpPr>
              <p:cNvPr id="16" name="Circle"/>
              <p:cNvSpPr/>
              <p:nvPr/>
            </p:nvSpPr>
            <p:spPr>
              <a:xfrm>
                <a:off x="0" y="1940526"/>
                <a:ext cx="4104747" cy="4104748"/>
              </a:xfrm>
              <a:prstGeom prst="ellipse">
                <a:avLst/>
              </a:pr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17" name="Shape"/>
              <p:cNvSpPr/>
              <p:nvPr/>
            </p:nvSpPr>
            <p:spPr>
              <a:xfrm>
                <a:off x="576748" y="0"/>
                <a:ext cx="2951250" cy="2584717"/>
              </a:xfrm>
              <a:custGeom>
                <a:avLst/>
                <a:gdLst/>
                <a:ahLst/>
                <a:cxnLst>
                  <a:cxn ang="0">
                    <a:pos x="wd2" y="hd2"/>
                  </a:cxn>
                  <a:cxn ang="5400000">
                    <a:pos x="wd2" y="hd2"/>
                  </a:cxn>
                  <a:cxn ang="10800000">
                    <a:pos x="wd2" y="hd2"/>
                  </a:cxn>
                  <a:cxn ang="16200000">
                    <a:pos x="wd2" y="hd2"/>
                  </a:cxn>
                </a:cxnLst>
                <a:rect l="0" t="0" r="r" b="b"/>
                <a:pathLst>
                  <a:path w="21600" h="21600" extrusionOk="0">
                    <a:moveTo>
                      <a:pt x="9938" y="0"/>
                    </a:moveTo>
                    <a:cubicBezTo>
                      <a:pt x="7194" y="0"/>
                      <a:pt x="4710" y="1268"/>
                      <a:pt x="2912" y="3320"/>
                    </a:cubicBezTo>
                    <a:cubicBezTo>
                      <a:pt x="1113" y="5373"/>
                      <a:pt x="0" y="8210"/>
                      <a:pt x="0" y="11343"/>
                    </a:cubicBezTo>
                    <a:lnTo>
                      <a:pt x="0" y="21600"/>
                    </a:lnTo>
                    <a:cubicBezTo>
                      <a:pt x="61" y="21527"/>
                      <a:pt x="114" y="21449"/>
                      <a:pt x="177" y="21377"/>
                    </a:cubicBezTo>
                    <a:cubicBezTo>
                      <a:pt x="1014" y="20420"/>
                      <a:pt x="1935" y="19619"/>
                      <a:pt x="2901" y="18936"/>
                    </a:cubicBezTo>
                    <a:lnTo>
                      <a:pt x="2901" y="11802"/>
                    </a:lnTo>
                    <a:cubicBezTo>
                      <a:pt x="2901" y="9510"/>
                      <a:pt x="3716" y="7439"/>
                      <a:pt x="5031" y="5937"/>
                    </a:cubicBezTo>
                    <a:cubicBezTo>
                      <a:pt x="6346" y="4436"/>
                      <a:pt x="8160" y="3505"/>
                      <a:pt x="10167" y="3505"/>
                    </a:cubicBezTo>
                    <a:lnTo>
                      <a:pt x="11433" y="3505"/>
                    </a:lnTo>
                    <a:cubicBezTo>
                      <a:pt x="13440" y="3505"/>
                      <a:pt x="15254" y="4436"/>
                      <a:pt x="16569" y="5937"/>
                    </a:cubicBezTo>
                    <a:cubicBezTo>
                      <a:pt x="17884" y="7439"/>
                      <a:pt x="18699" y="9510"/>
                      <a:pt x="18699" y="11802"/>
                    </a:cubicBezTo>
                    <a:lnTo>
                      <a:pt x="18699" y="18936"/>
                    </a:lnTo>
                    <a:cubicBezTo>
                      <a:pt x="19665" y="19619"/>
                      <a:pt x="20586" y="20420"/>
                      <a:pt x="21423" y="21377"/>
                    </a:cubicBezTo>
                    <a:cubicBezTo>
                      <a:pt x="21486" y="21449"/>
                      <a:pt x="21539" y="21527"/>
                      <a:pt x="21600" y="21600"/>
                    </a:cubicBezTo>
                    <a:lnTo>
                      <a:pt x="21600" y="11343"/>
                    </a:lnTo>
                    <a:cubicBezTo>
                      <a:pt x="21600" y="8210"/>
                      <a:pt x="20489" y="5373"/>
                      <a:pt x="18692" y="3320"/>
                    </a:cubicBezTo>
                    <a:cubicBezTo>
                      <a:pt x="16894" y="1268"/>
                      <a:pt x="14409" y="0"/>
                      <a:pt x="11666" y="0"/>
                    </a:cubicBezTo>
                    <a:lnTo>
                      <a:pt x="9938" y="0"/>
                    </a:lnTo>
                    <a:close/>
                  </a:path>
                </a:pathLst>
              </a:cu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 name="Group"/>
            <p:cNvGrpSpPr/>
            <p:nvPr/>
          </p:nvGrpSpPr>
          <p:grpSpPr>
            <a:xfrm>
              <a:off x="409653" y="2350180"/>
              <a:ext cx="3288608" cy="3288609"/>
              <a:chOff x="0" y="0"/>
              <a:chExt cx="3288607" cy="3288607"/>
            </a:xfrm>
          </p:grpSpPr>
          <p:graphicFrame>
            <p:nvGraphicFramePr>
              <p:cNvPr id="14" name="2D Pie Chart"/>
              <p:cNvGraphicFramePr/>
              <p:nvPr/>
            </p:nvGraphicFramePr>
            <p:xfrm>
              <a:off x="0" y="0"/>
              <a:ext cx="3288608" cy="3288608"/>
            </p:xfrm>
            <a:graphic>
              <a:graphicData uri="http://schemas.openxmlformats.org/drawingml/2006/chart">
                <c:chart xmlns:c="http://schemas.openxmlformats.org/drawingml/2006/chart" xmlns:r="http://schemas.openxmlformats.org/officeDocument/2006/relationships" r:id="rId2"/>
              </a:graphicData>
            </a:graphic>
          </p:graphicFrame>
          <p:sp>
            <p:nvSpPr>
              <p:cNvPr id="15" name="Circle"/>
              <p:cNvSpPr/>
              <p:nvPr/>
            </p:nvSpPr>
            <p:spPr>
              <a:xfrm>
                <a:off x="188065" y="188065"/>
                <a:ext cx="2909310" cy="290931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4C4C4C"/>
                    </a:solidFill>
                    <a:latin typeface="Helvetica Neue Thin"/>
                    <a:ea typeface="Helvetica Neue Thin"/>
                    <a:cs typeface="Helvetica Neue Thin"/>
                    <a:sym typeface="Helvetica Neue Thin"/>
                  </a:defRPr>
                </a:pPr>
                <a:endParaRPr sz="3516" kern="0">
                  <a:solidFill>
                    <a:srgbClr val="4C4C4C"/>
                  </a:solidFill>
                  <a:latin typeface="Helvetica Neue Thin"/>
                  <a:sym typeface="Helvetica Neue Thin"/>
                </a:endParaRPr>
              </a:p>
            </p:txBody>
          </p:sp>
        </p:grpSp>
        <p:grpSp>
          <p:nvGrpSpPr>
            <p:cNvPr id="7" name="Group"/>
            <p:cNvGrpSpPr/>
            <p:nvPr/>
          </p:nvGrpSpPr>
          <p:grpSpPr>
            <a:xfrm>
              <a:off x="859653" y="2800180"/>
              <a:ext cx="2385440" cy="2385441"/>
              <a:chOff x="0" y="0"/>
              <a:chExt cx="2385439" cy="2385439"/>
            </a:xfrm>
          </p:grpSpPr>
          <p:graphicFrame>
            <p:nvGraphicFramePr>
              <p:cNvPr id="12" name="2D Pie Chart"/>
              <p:cNvGraphicFramePr/>
              <p:nvPr/>
            </p:nvGraphicFramePr>
            <p:xfrm>
              <a:off x="0" y="0"/>
              <a:ext cx="2385440" cy="2385440"/>
            </p:xfrm>
            <a:graphic>
              <a:graphicData uri="http://schemas.openxmlformats.org/drawingml/2006/chart">
                <c:chart xmlns:c="http://schemas.openxmlformats.org/drawingml/2006/chart" xmlns:r="http://schemas.openxmlformats.org/officeDocument/2006/relationships" r:id="rId3"/>
              </a:graphicData>
            </a:graphic>
          </p:graphicFrame>
          <p:sp>
            <p:nvSpPr>
              <p:cNvPr id="13" name="Circle"/>
              <p:cNvSpPr/>
              <p:nvPr/>
            </p:nvSpPr>
            <p:spPr>
              <a:xfrm>
                <a:off x="193708" y="193708"/>
                <a:ext cx="1998023" cy="1998023"/>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8" name="Group"/>
            <p:cNvGrpSpPr/>
            <p:nvPr/>
          </p:nvGrpSpPr>
          <p:grpSpPr>
            <a:xfrm>
              <a:off x="1305682" y="3246210"/>
              <a:ext cx="1497557" cy="1497557"/>
              <a:chOff x="0" y="0"/>
              <a:chExt cx="1497556" cy="1497556"/>
            </a:xfrm>
          </p:grpSpPr>
          <p:graphicFrame>
            <p:nvGraphicFramePr>
              <p:cNvPr id="10" name="2D Pie Chart"/>
              <p:cNvGraphicFramePr/>
              <p:nvPr/>
            </p:nvGraphicFramePr>
            <p:xfrm>
              <a:off x="0" y="0"/>
              <a:ext cx="1497557" cy="1497557"/>
            </p:xfrm>
            <a:graphic>
              <a:graphicData uri="http://schemas.openxmlformats.org/drawingml/2006/chart">
                <c:chart xmlns:c="http://schemas.openxmlformats.org/drawingml/2006/chart" xmlns:r="http://schemas.openxmlformats.org/officeDocument/2006/relationships" r:id="rId4"/>
              </a:graphicData>
            </a:graphic>
          </p:graphicFrame>
          <p:sp>
            <p:nvSpPr>
              <p:cNvPr id="11" name="Circle"/>
              <p:cNvSpPr/>
              <p:nvPr/>
            </p:nvSpPr>
            <p:spPr>
              <a:xfrm>
                <a:off x="180471" y="180470"/>
                <a:ext cx="1132440" cy="113244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9" name="Shape"/>
            <p:cNvSpPr/>
            <p:nvPr/>
          </p:nvSpPr>
          <p:spPr>
            <a:xfrm>
              <a:off x="1884768" y="3793366"/>
              <a:ext cx="335210" cy="585799"/>
            </a:xfrm>
            <a:custGeom>
              <a:avLst/>
              <a:gdLst/>
              <a:ahLst/>
              <a:cxnLst>
                <a:cxn ang="0">
                  <a:pos x="wd2" y="hd2"/>
                </a:cxn>
                <a:cxn ang="5400000">
                  <a:pos x="wd2" y="hd2"/>
                </a:cxn>
                <a:cxn ang="10800000">
                  <a:pos x="wd2" y="hd2"/>
                </a:cxn>
                <a:cxn ang="16200000">
                  <a:pos x="wd2" y="hd2"/>
                </a:cxn>
              </a:cxnLst>
              <a:rect l="0" t="0" r="r" b="b"/>
              <a:pathLst>
                <a:path w="21246" h="21600" extrusionOk="0">
                  <a:moveTo>
                    <a:pt x="10629" y="0"/>
                  </a:moveTo>
                  <a:cubicBezTo>
                    <a:pt x="8111" y="0"/>
                    <a:pt x="5586" y="560"/>
                    <a:pt x="3665" y="1677"/>
                  </a:cubicBezTo>
                  <a:cubicBezTo>
                    <a:pt x="-177" y="3913"/>
                    <a:pt x="-177" y="7538"/>
                    <a:pt x="3665" y="9773"/>
                  </a:cubicBezTo>
                  <a:cubicBezTo>
                    <a:pt x="4108" y="10030"/>
                    <a:pt x="4596" y="10250"/>
                    <a:pt x="5095" y="10448"/>
                  </a:cubicBezTo>
                  <a:lnTo>
                    <a:pt x="0" y="21600"/>
                  </a:lnTo>
                  <a:lnTo>
                    <a:pt x="21246" y="21600"/>
                  </a:lnTo>
                  <a:lnTo>
                    <a:pt x="16164" y="10448"/>
                  </a:lnTo>
                  <a:cubicBezTo>
                    <a:pt x="16662" y="10250"/>
                    <a:pt x="17138" y="10030"/>
                    <a:pt x="17581" y="9773"/>
                  </a:cubicBezTo>
                  <a:cubicBezTo>
                    <a:pt x="21423" y="7538"/>
                    <a:pt x="21423" y="3913"/>
                    <a:pt x="17581" y="1677"/>
                  </a:cubicBezTo>
                  <a:cubicBezTo>
                    <a:pt x="15660" y="560"/>
                    <a:pt x="13147" y="0"/>
                    <a:pt x="10629" y="0"/>
                  </a:cubicBezTo>
                  <a:close/>
                </a:path>
              </a:pathLst>
            </a:custGeom>
            <a:solidFill>
              <a:srgbClr val="999999"/>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19" name="Text Placeholder 18"/>
          <p:cNvSpPr>
            <a:spLocks noGrp="1"/>
          </p:cNvSpPr>
          <p:nvPr>
            <p:ph type="body" sz="quarter" idx="11"/>
          </p:nvPr>
        </p:nvSpPr>
        <p:spPr>
          <a:xfrm>
            <a:off x="3721100" y="647700"/>
            <a:ext cx="4787900" cy="3413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91220611"/>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uri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840148" y="431800"/>
            <a:ext cx="2463608" cy="3628283"/>
            <a:chOff x="0" y="0"/>
            <a:chExt cx="4104746" cy="6045273"/>
          </a:xfrm>
        </p:grpSpPr>
        <p:grpSp>
          <p:nvGrpSpPr>
            <p:cNvPr id="5" name="Group"/>
            <p:cNvGrpSpPr/>
            <p:nvPr/>
          </p:nvGrpSpPr>
          <p:grpSpPr>
            <a:xfrm>
              <a:off x="0" y="0"/>
              <a:ext cx="4104747" cy="6045274"/>
              <a:chOff x="0" y="0"/>
              <a:chExt cx="4104746" cy="6045273"/>
            </a:xfrm>
          </p:grpSpPr>
          <p:sp>
            <p:nvSpPr>
              <p:cNvPr id="16" name="Circle"/>
              <p:cNvSpPr/>
              <p:nvPr/>
            </p:nvSpPr>
            <p:spPr>
              <a:xfrm>
                <a:off x="0" y="1940526"/>
                <a:ext cx="4104747" cy="4104748"/>
              </a:xfrm>
              <a:prstGeom prst="ellipse">
                <a:avLst/>
              </a:pr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17" name="Shape"/>
              <p:cNvSpPr/>
              <p:nvPr/>
            </p:nvSpPr>
            <p:spPr>
              <a:xfrm>
                <a:off x="576748" y="0"/>
                <a:ext cx="2951250" cy="2584717"/>
              </a:xfrm>
              <a:custGeom>
                <a:avLst/>
                <a:gdLst/>
                <a:ahLst/>
                <a:cxnLst>
                  <a:cxn ang="0">
                    <a:pos x="wd2" y="hd2"/>
                  </a:cxn>
                  <a:cxn ang="5400000">
                    <a:pos x="wd2" y="hd2"/>
                  </a:cxn>
                  <a:cxn ang="10800000">
                    <a:pos x="wd2" y="hd2"/>
                  </a:cxn>
                  <a:cxn ang="16200000">
                    <a:pos x="wd2" y="hd2"/>
                  </a:cxn>
                </a:cxnLst>
                <a:rect l="0" t="0" r="r" b="b"/>
                <a:pathLst>
                  <a:path w="21600" h="21600" extrusionOk="0">
                    <a:moveTo>
                      <a:pt x="9938" y="0"/>
                    </a:moveTo>
                    <a:cubicBezTo>
                      <a:pt x="7194" y="0"/>
                      <a:pt x="4710" y="1268"/>
                      <a:pt x="2912" y="3320"/>
                    </a:cubicBezTo>
                    <a:cubicBezTo>
                      <a:pt x="1113" y="5373"/>
                      <a:pt x="0" y="8210"/>
                      <a:pt x="0" y="11343"/>
                    </a:cubicBezTo>
                    <a:lnTo>
                      <a:pt x="0" y="21600"/>
                    </a:lnTo>
                    <a:cubicBezTo>
                      <a:pt x="61" y="21527"/>
                      <a:pt x="114" y="21449"/>
                      <a:pt x="177" y="21377"/>
                    </a:cubicBezTo>
                    <a:cubicBezTo>
                      <a:pt x="1014" y="20420"/>
                      <a:pt x="1935" y="19619"/>
                      <a:pt x="2901" y="18936"/>
                    </a:cubicBezTo>
                    <a:lnTo>
                      <a:pt x="2901" y="11802"/>
                    </a:lnTo>
                    <a:cubicBezTo>
                      <a:pt x="2901" y="9510"/>
                      <a:pt x="3716" y="7439"/>
                      <a:pt x="5031" y="5937"/>
                    </a:cubicBezTo>
                    <a:cubicBezTo>
                      <a:pt x="6346" y="4436"/>
                      <a:pt x="8160" y="3505"/>
                      <a:pt x="10167" y="3505"/>
                    </a:cubicBezTo>
                    <a:lnTo>
                      <a:pt x="11433" y="3505"/>
                    </a:lnTo>
                    <a:cubicBezTo>
                      <a:pt x="13440" y="3505"/>
                      <a:pt x="15254" y="4436"/>
                      <a:pt x="16569" y="5937"/>
                    </a:cubicBezTo>
                    <a:cubicBezTo>
                      <a:pt x="17884" y="7439"/>
                      <a:pt x="18699" y="9510"/>
                      <a:pt x="18699" y="11802"/>
                    </a:cubicBezTo>
                    <a:lnTo>
                      <a:pt x="18699" y="18936"/>
                    </a:lnTo>
                    <a:cubicBezTo>
                      <a:pt x="19665" y="19619"/>
                      <a:pt x="20586" y="20420"/>
                      <a:pt x="21423" y="21377"/>
                    </a:cubicBezTo>
                    <a:cubicBezTo>
                      <a:pt x="21486" y="21449"/>
                      <a:pt x="21539" y="21527"/>
                      <a:pt x="21600" y="21600"/>
                    </a:cubicBezTo>
                    <a:lnTo>
                      <a:pt x="21600" y="11343"/>
                    </a:lnTo>
                    <a:cubicBezTo>
                      <a:pt x="21600" y="8210"/>
                      <a:pt x="20489" y="5373"/>
                      <a:pt x="18692" y="3320"/>
                    </a:cubicBezTo>
                    <a:cubicBezTo>
                      <a:pt x="16894" y="1268"/>
                      <a:pt x="14409" y="0"/>
                      <a:pt x="11666" y="0"/>
                    </a:cubicBezTo>
                    <a:lnTo>
                      <a:pt x="9938" y="0"/>
                    </a:lnTo>
                    <a:close/>
                  </a:path>
                </a:pathLst>
              </a:cu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 name="Group"/>
            <p:cNvGrpSpPr/>
            <p:nvPr/>
          </p:nvGrpSpPr>
          <p:grpSpPr>
            <a:xfrm>
              <a:off x="409653" y="2350180"/>
              <a:ext cx="3288608" cy="3288609"/>
              <a:chOff x="0" y="0"/>
              <a:chExt cx="3288607" cy="3288607"/>
            </a:xfrm>
          </p:grpSpPr>
          <p:graphicFrame>
            <p:nvGraphicFramePr>
              <p:cNvPr id="14" name="2D Pie Chart"/>
              <p:cNvGraphicFramePr/>
              <p:nvPr>
                <p:extLst>
                  <p:ext uri="{D42A27DB-BD31-4B8C-83A1-F6EECF244321}">
                    <p14:modId xmlns:p14="http://schemas.microsoft.com/office/powerpoint/2010/main" val="804377598"/>
                  </p:ext>
                </p:extLst>
              </p:nvPr>
            </p:nvGraphicFramePr>
            <p:xfrm>
              <a:off x="0" y="0"/>
              <a:ext cx="3288608" cy="3288608"/>
            </p:xfrm>
            <a:graphic>
              <a:graphicData uri="http://schemas.openxmlformats.org/drawingml/2006/chart">
                <c:chart xmlns:c="http://schemas.openxmlformats.org/drawingml/2006/chart" xmlns:r="http://schemas.openxmlformats.org/officeDocument/2006/relationships" r:id="rId2"/>
              </a:graphicData>
            </a:graphic>
          </p:graphicFrame>
          <p:sp>
            <p:nvSpPr>
              <p:cNvPr id="15" name="Circle"/>
              <p:cNvSpPr/>
              <p:nvPr/>
            </p:nvSpPr>
            <p:spPr>
              <a:xfrm>
                <a:off x="188065" y="188065"/>
                <a:ext cx="2909310" cy="290931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4C4C4C"/>
                    </a:solidFill>
                    <a:latin typeface="Helvetica Neue Thin"/>
                    <a:ea typeface="Helvetica Neue Thin"/>
                    <a:cs typeface="Helvetica Neue Thin"/>
                    <a:sym typeface="Helvetica Neue Thin"/>
                  </a:defRPr>
                </a:pPr>
                <a:endParaRPr sz="3516" kern="0">
                  <a:solidFill>
                    <a:srgbClr val="4C4C4C"/>
                  </a:solidFill>
                  <a:latin typeface="Helvetica Neue Thin"/>
                  <a:sym typeface="Helvetica Neue Thin"/>
                </a:endParaRPr>
              </a:p>
            </p:txBody>
          </p:sp>
        </p:grpSp>
        <p:grpSp>
          <p:nvGrpSpPr>
            <p:cNvPr id="7" name="Group"/>
            <p:cNvGrpSpPr/>
            <p:nvPr/>
          </p:nvGrpSpPr>
          <p:grpSpPr>
            <a:xfrm>
              <a:off x="859653" y="2800180"/>
              <a:ext cx="2385440" cy="2385441"/>
              <a:chOff x="0" y="0"/>
              <a:chExt cx="2385439" cy="2385439"/>
            </a:xfrm>
          </p:grpSpPr>
          <p:graphicFrame>
            <p:nvGraphicFramePr>
              <p:cNvPr id="12" name="2D Pie Chart"/>
              <p:cNvGraphicFramePr/>
              <p:nvPr>
                <p:extLst>
                  <p:ext uri="{D42A27DB-BD31-4B8C-83A1-F6EECF244321}">
                    <p14:modId xmlns:p14="http://schemas.microsoft.com/office/powerpoint/2010/main" val="726147552"/>
                  </p:ext>
                </p:extLst>
              </p:nvPr>
            </p:nvGraphicFramePr>
            <p:xfrm>
              <a:off x="0" y="0"/>
              <a:ext cx="2385440" cy="2385440"/>
            </p:xfrm>
            <a:graphic>
              <a:graphicData uri="http://schemas.openxmlformats.org/drawingml/2006/chart">
                <c:chart xmlns:c="http://schemas.openxmlformats.org/drawingml/2006/chart" xmlns:r="http://schemas.openxmlformats.org/officeDocument/2006/relationships" r:id="rId3"/>
              </a:graphicData>
            </a:graphic>
          </p:graphicFrame>
          <p:sp>
            <p:nvSpPr>
              <p:cNvPr id="13" name="Circle"/>
              <p:cNvSpPr/>
              <p:nvPr/>
            </p:nvSpPr>
            <p:spPr>
              <a:xfrm>
                <a:off x="193708" y="193708"/>
                <a:ext cx="1998023" cy="1998023"/>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8" name="Group"/>
            <p:cNvGrpSpPr/>
            <p:nvPr/>
          </p:nvGrpSpPr>
          <p:grpSpPr>
            <a:xfrm>
              <a:off x="1305682" y="3246210"/>
              <a:ext cx="1497557" cy="1497557"/>
              <a:chOff x="0" y="0"/>
              <a:chExt cx="1497556" cy="1497556"/>
            </a:xfrm>
          </p:grpSpPr>
          <p:graphicFrame>
            <p:nvGraphicFramePr>
              <p:cNvPr id="10" name="2D Pie Chart"/>
              <p:cNvGraphicFramePr/>
              <p:nvPr>
                <p:extLst>
                  <p:ext uri="{D42A27DB-BD31-4B8C-83A1-F6EECF244321}">
                    <p14:modId xmlns:p14="http://schemas.microsoft.com/office/powerpoint/2010/main" val="362534452"/>
                  </p:ext>
                </p:extLst>
              </p:nvPr>
            </p:nvGraphicFramePr>
            <p:xfrm>
              <a:off x="0" y="0"/>
              <a:ext cx="1497557" cy="1497557"/>
            </p:xfrm>
            <a:graphic>
              <a:graphicData uri="http://schemas.openxmlformats.org/drawingml/2006/chart">
                <c:chart xmlns:c="http://schemas.openxmlformats.org/drawingml/2006/chart" xmlns:r="http://schemas.openxmlformats.org/officeDocument/2006/relationships" r:id="rId4"/>
              </a:graphicData>
            </a:graphic>
          </p:graphicFrame>
          <p:sp>
            <p:nvSpPr>
              <p:cNvPr id="11" name="Circle"/>
              <p:cNvSpPr/>
              <p:nvPr/>
            </p:nvSpPr>
            <p:spPr>
              <a:xfrm>
                <a:off x="180471" y="180470"/>
                <a:ext cx="1132440" cy="113244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9" name="Shape"/>
            <p:cNvSpPr/>
            <p:nvPr/>
          </p:nvSpPr>
          <p:spPr>
            <a:xfrm>
              <a:off x="1884768" y="3793366"/>
              <a:ext cx="335210" cy="585799"/>
            </a:xfrm>
            <a:custGeom>
              <a:avLst/>
              <a:gdLst/>
              <a:ahLst/>
              <a:cxnLst>
                <a:cxn ang="0">
                  <a:pos x="wd2" y="hd2"/>
                </a:cxn>
                <a:cxn ang="5400000">
                  <a:pos x="wd2" y="hd2"/>
                </a:cxn>
                <a:cxn ang="10800000">
                  <a:pos x="wd2" y="hd2"/>
                </a:cxn>
                <a:cxn ang="16200000">
                  <a:pos x="wd2" y="hd2"/>
                </a:cxn>
              </a:cxnLst>
              <a:rect l="0" t="0" r="r" b="b"/>
              <a:pathLst>
                <a:path w="21246" h="21600" extrusionOk="0">
                  <a:moveTo>
                    <a:pt x="10629" y="0"/>
                  </a:moveTo>
                  <a:cubicBezTo>
                    <a:pt x="8111" y="0"/>
                    <a:pt x="5586" y="560"/>
                    <a:pt x="3665" y="1677"/>
                  </a:cubicBezTo>
                  <a:cubicBezTo>
                    <a:pt x="-177" y="3913"/>
                    <a:pt x="-177" y="7538"/>
                    <a:pt x="3665" y="9773"/>
                  </a:cubicBezTo>
                  <a:cubicBezTo>
                    <a:pt x="4108" y="10030"/>
                    <a:pt x="4596" y="10250"/>
                    <a:pt x="5095" y="10448"/>
                  </a:cubicBezTo>
                  <a:lnTo>
                    <a:pt x="0" y="21600"/>
                  </a:lnTo>
                  <a:lnTo>
                    <a:pt x="21246" y="21600"/>
                  </a:lnTo>
                  <a:lnTo>
                    <a:pt x="16164" y="10448"/>
                  </a:lnTo>
                  <a:cubicBezTo>
                    <a:pt x="16662" y="10250"/>
                    <a:pt x="17138" y="10030"/>
                    <a:pt x="17581" y="9773"/>
                  </a:cubicBezTo>
                  <a:cubicBezTo>
                    <a:pt x="21423" y="7538"/>
                    <a:pt x="21423" y="3913"/>
                    <a:pt x="17581" y="1677"/>
                  </a:cubicBezTo>
                  <a:cubicBezTo>
                    <a:pt x="15660" y="560"/>
                    <a:pt x="13147" y="0"/>
                    <a:pt x="10629" y="0"/>
                  </a:cubicBezTo>
                  <a:close/>
                </a:path>
              </a:pathLst>
            </a:custGeom>
            <a:solidFill>
              <a:srgbClr val="999999"/>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19" name="Text Placeholder 18"/>
          <p:cNvSpPr>
            <a:spLocks noGrp="1"/>
          </p:cNvSpPr>
          <p:nvPr>
            <p:ph type="body" sz="quarter" idx="11"/>
          </p:nvPr>
        </p:nvSpPr>
        <p:spPr>
          <a:xfrm>
            <a:off x="3721100" y="647700"/>
            <a:ext cx="4787900" cy="3413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83783904"/>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pti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8" name="Shape 1073741829"/>
          <p:cNvSpPr/>
          <p:nvPr userDrawn="1"/>
        </p:nvSpPr>
        <p:spPr>
          <a:xfrm>
            <a:off x="666750" y="1913717"/>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49" name="Shape 1073741830"/>
          <p:cNvSpPr txBox="1"/>
          <p:nvPr userDrawn="1"/>
        </p:nvSpPr>
        <p:spPr>
          <a:xfrm>
            <a:off x="810829" y="2496773"/>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1</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59" name="Shape 1073741838"/>
          <p:cNvSpPr/>
          <p:nvPr userDrawn="1"/>
        </p:nvSpPr>
        <p:spPr>
          <a:xfrm>
            <a:off x="1315733" y="1455687"/>
            <a:ext cx="966146" cy="960667"/>
          </a:xfrm>
          <a:prstGeom prst="ellipse">
            <a:avLst/>
          </a:prstGeom>
          <a:solidFill>
            <a:schemeClr val="accent1"/>
          </a:solidFill>
          <a:ln w="12700" cap="flat">
            <a:noFill/>
            <a:miter lim="400000"/>
          </a:ln>
          <a:effectLst/>
        </p:spPr>
        <p:txBody>
          <a:bodyPr/>
          <a:lstStyle/>
          <a:p>
            <a:endParaRPr lang="en-GB"/>
          </a:p>
        </p:txBody>
      </p:sp>
      <p:sp>
        <p:nvSpPr>
          <p:cNvPr id="64" name="Text Placeholder 63"/>
          <p:cNvSpPr>
            <a:spLocks noGrp="1"/>
          </p:cNvSpPr>
          <p:nvPr>
            <p:ph type="body" sz="quarter" idx="11"/>
          </p:nvPr>
        </p:nvSpPr>
        <p:spPr>
          <a:xfrm>
            <a:off x="811213" y="2934448"/>
            <a:ext cx="2101850" cy="1333500"/>
          </a:xfrm>
        </p:spPr>
        <p:txBody>
          <a:bodyPr>
            <a:normAutofit/>
          </a:bodyPr>
          <a:lstStyle>
            <a:lvl1pPr marL="0" indent="0">
              <a:buNone/>
              <a:defRPr sz="1400"/>
            </a:lvl1pPr>
          </a:lstStyle>
          <a:p>
            <a:pPr lvl="0"/>
            <a:endParaRPr lang="en-GB"/>
          </a:p>
        </p:txBody>
      </p:sp>
      <p:sp>
        <p:nvSpPr>
          <p:cNvPr id="65" name="Shape 1073741829"/>
          <p:cNvSpPr/>
          <p:nvPr userDrawn="1"/>
        </p:nvSpPr>
        <p:spPr>
          <a:xfrm>
            <a:off x="3337735" y="1913717"/>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66" name="Shape 1073741830"/>
          <p:cNvSpPr txBox="1"/>
          <p:nvPr userDrawn="1"/>
        </p:nvSpPr>
        <p:spPr>
          <a:xfrm>
            <a:off x="3481814" y="2496773"/>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2</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67" name="Shape 1073741838"/>
          <p:cNvSpPr/>
          <p:nvPr userDrawn="1"/>
        </p:nvSpPr>
        <p:spPr>
          <a:xfrm>
            <a:off x="3986718" y="1455687"/>
            <a:ext cx="966146" cy="960667"/>
          </a:xfrm>
          <a:prstGeom prst="ellipse">
            <a:avLst/>
          </a:prstGeom>
          <a:solidFill>
            <a:schemeClr val="accent3"/>
          </a:solidFill>
          <a:ln w="12700" cap="flat">
            <a:noFill/>
            <a:miter lim="400000"/>
          </a:ln>
          <a:effectLst/>
        </p:spPr>
        <p:txBody>
          <a:bodyPr/>
          <a:lstStyle/>
          <a:p>
            <a:endParaRPr lang="en-GB"/>
          </a:p>
        </p:txBody>
      </p:sp>
      <p:sp>
        <p:nvSpPr>
          <p:cNvPr id="68" name="Text Placeholder 63"/>
          <p:cNvSpPr>
            <a:spLocks noGrp="1"/>
          </p:cNvSpPr>
          <p:nvPr>
            <p:ph type="body" sz="quarter" idx="12"/>
          </p:nvPr>
        </p:nvSpPr>
        <p:spPr>
          <a:xfrm>
            <a:off x="3482198" y="2934448"/>
            <a:ext cx="2101850" cy="1333500"/>
          </a:xfrm>
        </p:spPr>
        <p:txBody>
          <a:bodyPr>
            <a:normAutofit/>
          </a:bodyPr>
          <a:lstStyle>
            <a:lvl1pPr marL="0" indent="0">
              <a:buNone/>
              <a:defRPr sz="1400"/>
            </a:lvl1pPr>
          </a:lstStyle>
          <a:p>
            <a:pPr lvl="0"/>
            <a:endParaRPr lang="en-GB"/>
          </a:p>
        </p:txBody>
      </p:sp>
      <p:sp>
        <p:nvSpPr>
          <p:cNvPr id="69" name="Shape 1073741829"/>
          <p:cNvSpPr/>
          <p:nvPr userDrawn="1"/>
        </p:nvSpPr>
        <p:spPr>
          <a:xfrm>
            <a:off x="6008720" y="1869742"/>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70" name="Shape 1073741830"/>
          <p:cNvSpPr txBox="1"/>
          <p:nvPr userDrawn="1"/>
        </p:nvSpPr>
        <p:spPr>
          <a:xfrm>
            <a:off x="6152799" y="2452798"/>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3</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71" name="Shape 1073741838"/>
          <p:cNvSpPr/>
          <p:nvPr userDrawn="1"/>
        </p:nvSpPr>
        <p:spPr>
          <a:xfrm>
            <a:off x="6657703" y="1411712"/>
            <a:ext cx="966146" cy="960667"/>
          </a:xfrm>
          <a:prstGeom prst="ellipse">
            <a:avLst/>
          </a:prstGeom>
          <a:solidFill>
            <a:schemeClr val="accent5"/>
          </a:solidFill>
          <a:ln w="12700" cap="flat">
            <a:noFill/>
            <a:miter lim="400000"/>
          </a:ln>
          <a:effectLst/>
        </p:spPr>
        <p:txBody>
          <a:bodyPr/>
          <a:lstStyle/>
          <a:p>
            <a:endParaRPr lang="en-GB"/>
          </a:p>
        </p:txBody>
      </p:sp>
      <p:sp>
        <p:nvSpPr>
          <p:cNvPr id="72" name="Text Placeholder 63"/>
          <p:cNvSpPr>
            <a:spLocks noGrp="1"/>
          </p:cNvSpPr>
          <p:nvPr>
            <p:ph type="body" sz="quarter" idx="13"/>
          </p:nvPr>
        </p:nvSpPr>
        <p:spPr>
          <a:xfrm>
            <a:off x="6153183" y="2890473"/>
            <a:ext cx="2101850" cy="1333500"/>
          </a:xfrm>
        </p:spPr>
        <p:txBody>
          <a:bodyPr>
            <a:normAutofit/>
          </a:bodyPr>
          <a:lstStyle>
            <a:lvl1pPr marL="0" indent="0">
              <a:buNone/>
              <a:defRPr sz="1400"/>
            </a:lvl1pPr>
          </a:lstStyle>
          <a:p>
            <a:pPr lvl="0"/>
            <a:endParaRPr lang="en-GB"/>
          </a:p>
        </p:txBody>
      </p:sp>
    </p:spTree>
    <p:extLst>
      <p:ext uri="{BB962C8B-B14F-4D97-AF65-F5344CB8AC3E}">
        <p14:creationId xmlns:p14="http://schemas.microsoft.com/office/powerpoint/2010/main" val="3169062789"/>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gagem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5676900" y="1063430"/>
            <a:ext cx="3213100" cy="3443705"/>
            <a:chOff x="7014130" y="2129162"/>
            <a:chExt cx="4339670" cy="4728838"/>
          </a:xfrm>
        </p:grpSpPr>
        <p:sp>
          <p:nvSpPr>
            <p:cNvPr id="5" name="Shape 1073741825"/>
            <p:cNvSpPr/>
            <p:nvPr/>
          </p:nvSpPr>
          <p:spPr>
            <a:xfrm>
              <a:off x="7014130" y="3671050"/>
              <a:ext cx="940151" cy="3186950"/>
            </a:xfrm>
            <a:custGeom>
              <a:avLst/>
              <a:gdLst/>
              <a:ahLst/>
              <a:cxnLst>
                <a:cxn ang="0">
                  <a:pos x="wd2" y="hd2"/>
                </a:cxn>
                <a:cxn ang="5400000">
                  <a:pos x="wd2" y="hd2"/>
                </a:cxn>
                <a:cxn ang="10800000">
                  <a:pos x="wd2" y="hd2"/>
                </a:cxn>
                <a:cxn ang="16200000">
                  <a:pos x="wd2" y="hd2"/>
                </a:cxn>
              </a:cxnLst>
              <a:rect l="0" t="0" r="r" b="b"/>
              <a:pathLst>
                <a:path w="21522" h="21590" extrusionOk="0">
                  <a:moveTo>
                    <a:pt x="12120" y="2"/>
                  </a:moveTo>
                  <a:cubicBezTo>
                    <a:pt x="11719" y="-10"/>
                    <a:pt x="11337" y="28"/>
                    <a:pt x="11046" y="97"/>
                  </a:cubicBezTo>
                  <a:cubicBezTo>
                    <a:pt x="10754" y="166"/>
                    <a:pt x="10557" y="268"/>
                    <a:pt x="10515" y="387"/>
                  </a:cubicBezTo>
                  <a:lnTo>
                    <a:pt x="9930" y="3661"/>
                  </a:lnTo>
                  <a:lnTo>
                    <a:pt x="9345" y="3641"/>
                  </a:lnTo>
                  <a:lnTo>
                    <a:pt x="8040" y="1194"/>
                  </a:lnTo>
                  <a:cubicBezTo>
                    <a:pt x="7997" y="1075"/>
                    <a:pt x="7800" y="972"/>
                    <a:pt x="7509" y="902"/>
                  </a:cubicBezTo>
                  <a:cubicBezTo>
                    <a:pt x="7218" y="832"/>
                    <a:pt x="6836" y="795"/>
                    <a:pt x="6435" y="808"/>
                  </a:cubicBezTo>
                  <a:lnTo>
                    <a:pt x="6271" y="814"/>
                  </a:lnTo>
                  <a:cubicBezTo>
                    <a:pt x="5870" y="826"/>
                    <a:pt x="5527" y="887"/>
                    <a:pt x="5292" y="973"/>
                  </a:cubicBezTo>
                  <a:cubicBezTo>
                    <a:pt x="5057" y="1059"/>
                    <a:pt x="4930" y="1170"/>
                    <a:pt x="4972" y="1289"/>
                  </a:cubicBezTo>
                  <a:cubicBezTo>
                    <a:pt x="5170" y="1973"/>
                    <a:pt x="5458" y="2655"/>
                    <a:pt x="5836" y="3333"/>
                  </a:cubicBezTo>
                  <a:cubicBezTo>
                    <a:pt x="6102" y="3810"/>
                    <a:pt x="6417" y="4284"/>
                    <a:pt x="6700" y="4760"/>
                  </a:cubicBezTo>
                  <a:cubicBezTo>
                    <a:pt x="6771" y="4880"/>
                    <a:pt x="6841" y="5001"/>
                    <a:pt x="6727" y="5116"/>
                  </a:cubicBezTo>
                  <a:cubicBezTo>
                    <a:pt x="6670" y="5175"/>
                    <a:pt x="6566" y="5228"/>
                    <a:pt x="6401" y="5265"/>
                  </a:cubicBezTo>
                  <a:cubicBezTo>
                    <a:pt x="5957" y="5365"/>
                    <a:pt x="5433" y="5318"/>
                    <a:pt x="4993" y="5215"/>
                  </a:cubicBezTo>
                  <a:cubicBezTo>
                    <a:pt x="4584" y="5119"/>
                    <a:pt x="4220" y="4981"/>
                    <a:pt x="3864" y="4855"/>
                  </a:cubicBezTo>
                  <a:cubicBezTo>
                    <a:pt x="3502" y="4727"/>
                    <a:pt x="3055" y="4621"/>
                    <a:pt x="2592" y="4525"/>
                  </a:cubicBezTo>
                  <a:cubicBezTo>
                    <a:pt x="2269" y="4458"/>
                    <a:pt x="1933" y="4396"/>
                    <a:pt x="1552" y="4384"/>
                  </a:cubicBezTo>
                  <a:cubicBezTo>
                    <a:pt x="1148" y="4371"/>
                    <a:pt x="733" y="4417"/>
                    <a:pt x="436" y="4503"/>
                  </a:cubicBezTo>
                  <a:cubicBezTo>
                    <a:pt x="114" y="4596"/>
                    <a:pt x="-36" y="4724"/>
                    <a:pt x="8" y="4849"/>
                  </a:cubicBezTo>
                  <a:cubicBezTo>
                    <a:pt x="48" y="4964"/>
                    <a:pt x="259" y="5068"/>
                    <a:pt x="484" y="5171"/>
                  </a:cubicBezTo>
                  <a:cubicBezTo>
                    <a:pt x="2488" y="6091"/>
                    <a:pt x="4910" y="6923"/>
                    <a:pt x="7232" y="7775"/>
                  </a:cubicBezTo>
                  <a:cubicBezTo>
                    <a:pt x="7488" y="7869"/>
                    <a:pt x="7743" y="7963"/>
                    <a:pt x="7978" y="8062"/>
                  </a:cubicBezTo>
                  <a:cubicBezTo>
                    <a:pt x="8188" y="8150"/>
                    <a:pt x="8382" y="8243"/>
                    <a:pt x="8521" y="8343"/>
                  </a:cubicBezTo>
                  <a:cubicBezTo>
                    <a:pt x="8676" y="8454"/>
                    <a:pt x="8759" y="8573"/>
                    <a:pt x="8771" y="8693"/>
                  </a:cubicBezTo>
                  <a:cubicBezTo>
                    <a:pt x="8775" y="8733"/>
                    <a:pt x="8771" y="8774"/>
                    <a:pt x="8768" y="8814"/>
                  </a:cubicBezTo>
                  <a:cubicBezTo>
                    <a:pt x="8764" y="8886"/>
                    <a:pt x="8763" y="8957"/>
                    <a:pt x="8763" y="9029"/>
                  </a:cubicBezTo>
                  <a:cubicBezTo>
                    <a:pt x="8745" y="13217"/>
                    <a:pt x="8566" y="17404"/>
                    <a:pt x="8225" y="21590"/>
                  </a:cubicBezTo>
                  <a:lnTo>
                    <a:pt x="18572" y="21590"/>
                  </a:lnTo>
                  <a:cubicBezTo>
                    <a:pt x="18365" y="18891"/>
                    <a:pt x="18244" y="16192"/>
                    <a:pt x="18210" y="13492"/>
                  </a:cubicBezTo>
                  <a:cubicBezTo>
                    <a:pt x="18188" y="11757"/>
                    <a:pt x="18201" y="10021"/>
                    <a:pt x="17988" y="8287"/>
                  </a:cubicBezTo>
                  <a:cubicBezTo>
                    <a:pt x="17983" y="8246"/>
                    <a:pt x="17978" y="8206"/>
                    <a:pt x="17981" y="8165"/>
                  </a:cubicBezTo>
                  <a:cubicBezTo>
                    <a:pt x="17986" y="8105"/>
                    <a:pt x="18009" y="8045"/>
                    <a:pt x="18086" y="7990"/>
                  </a:cubicBezTo>
                  <a:cubicBezTo>
                    <a:pt x="18152" y="7943"/>
                    <a:pt x="18255" y="7901"/>
                    <a:pt x="18350" y="7858"/>
                  </a:cubicBezTo>
                  <a:cubicBezTo>
                    <a:pt x="18633" y="7729"/>
                    <a:pt x="18845" y="7589"/>
                    <a:pt x="19043" y="7447"/>
                  </a:cubicBezTo>
                  <a:cubicBezTo>
                    <a:pt x="19283" y="7277"/>
                    <a:pt x="19506" y="7102"/>
                    <a:pt x="19669" y="6922"/>
                  </a:cubicBezTo>
                  <a:cubicBezTo>
                    <a:pt x="19948" y="6613"/>
                    <a:pt x="20053" y="6292"/>
                    <a:pt x="20159" y="5974"/>
                  </a:cubicBezTo>
                  <a:cubicBezTo>
                    <a:pt x="20356" y="5378"/>
                    <a:pt x="20567" y="4782"/>
                    <a:pt x="20791" y="4187"/>
                  </a:cubicBezTo>
                  <a:cubicBezTo>
                    <a:pt x="21015" y="3593"/>
                    <a:pt x="21253" y="3000"/>
                    <a:pt x="21505" y="2408"/>
                  </a:cubicBezTo>
                  <a:cubicBezTo>
                    <a:pt x="21564" y="2290"/>
                    <a:pt x="21466" y="2177"/>
                    <a:pt x="21260" y="2085"/>
                  </a:cubicBezTo>
                  <a:cubicBezTo>
                    <a:pt x="21084" y="2007"/>
                    <a:pt x="20825" y="1942"/>
                    <a:pt x="20506" y="1906"/>
                  </a:cubicBezTo>
                  <a:lnTo>
                    <a:pt x="20540" y="1898"/>
                  </a:lnTo>
                  <a:cubicBezTo>
                    <a:pt x="20142" y="1878"/>
                    <a:pt x="19752" y="1905"/>
                    <a:pt x="19445" y="1969"/>
                  </a:cubicBezTo>
                  <a:cubicBezTo>
                    <a:pt x="19137" y="2032"/>
                    <a:pt x="18909" y="2131"/>
                    <a:pt x="18839" y="2249"/>
                  </a:cubicBezTo>
                  <a:lnTo>
                    <a:pt x="17241" y="3979"/>
                  </a:lnTo>
                  <a:lnTo>
                    <a:pt x="16751" y="3957"/>
                  </a:lnTo>
                  <a:lnTo>
                    <a:pt x="16622" y="3951"/>
                  </a:lnTo>
                  <a:lnTo>
                    <a:pt x="18282" y="1154"/>
                  </a:lnTo>
                  <a:cubicBezTo>
                    <a:pt x="18352" y="1036"/>
                    <a:pt x="18251" y="922"/>
                    <a:pt x="18037" y="832"/>
                  </a:cubicBezTo>
                  <a:cubicBezTo>
                    <a:pt x="17823" y="741"/>
                    <a:pt x="17496" y="673"/>
                    <a:pt x="17098" y="653"/>
                  </a:cubicBezTo>
                  <a:lnTo>
                    <a:pt x="16942" y="644"/>
                  </a:lnTo>
                  <a:cubicBezTo>
                    <a:pt x="16544" y="624"/>
                    <a:pt x="16161" y="653"/>
                    <a:pt x="15854" y="717"/>
                  </a:cubicBezTo>
                  <a:cubicBezTo>
                    <a:pt x="15546" y="781"/>
                    <a:pt x="15319" y="879"/>
                    <a:pt x="15248" y="997"/>
                  </a:cubicBezTo>
                  <a:lnTo>
                    <a:pt x="13582" y="3816"/>
                  </a:lnTo>
                  <a:lnTo>
                    <a:pt x="12977" y="3794"/>
                  </a:lnTo>
                  <a:lnTo>
                    <a:pt x="13582" y="481"/>
                  </a:lnTo>
                  <a:cubicBezTo>
                    <a:pt x="13624" y="363"/>
                    <a:pt x="13499" y="250"/>
                    <a:pt x="13263" y="163"/>
                  </a:cubicBezTo>
                  <a:cubicBezTo>
                    <a:pt x="13027" y="77"/>
                    <a:pt x="12685" y="19"/>
                    <a:pt x="12283" y="7"/>
                  </a:cubicBezTo>
                  <a:lnTo>
                    <a:pt x="12120" y="2"/>
                  </a:lnTo>
                  <a:close/>
                </a:path>
              </a:pathLst>
            </a:custGeom>
            <a:solidFill>
              <a:schemeClr val="accent4"/>
            </a:solidFill>
            <a:ln w="12700" cap="flat">
              <a:noFill/>
              <a:miter lim="400000"/>
            </a:ln>
            <a:effectLst/>
          </p:spPr>
          <p:txBody>
            <a:bodyPr/>
            <a:lstStyle/>
            <a:p>
              <a:endParaRPr lang="en-GB"/>
            </a:p>
          </p:txBody>
        </p:sp>
        <p:sp>
          <p:nvSpPr>
            <p:cNvPr id="6" name="Shape 1073741826"/>
            <p:cNvSpPr/>
            <p:nvPr/>
          </p:nvSpPr>
          <p:spPr>
            <a:xfrm>
              <a:off x="7439810" y="2594884"/>
              <a:ext cx="1306184" cy="4263116"/>
            </a:xfrm>
            <a:custGeom>
              <a:avLst/>
              <a:gdLst/>
              <a:ahLst/>
              <a:cxnLst>
                <a:cxn ang="0">
                  <a:pos x="wd2" y="hd2"/>
                </a:cxn>
                <a:cxn ang="5400000">
                  <a:pos x="wd2" y="hd2"/>
                </a:cxn>
                <a:cxn ang="10800000">
                  <a:pos x="wd2" y="hd2"/>
                </a:cxn>
                <a:cxn ang="16200000">
                  <a:pos x="wd2" y="hd2"/>
                </a:cxn>
              </a:cxnLst>
              <a:rect l="0" t="0" r="r" b="b"/>
              <a:pathLst>
                <a:path w="21522" h="21589" extrusionOk="0">
                  <a:moveTo>
                    <a:pt x="12120" y="2"/>
                  </a:moveTo>
                  <a:cubicBezTo>
                    <a:pt x="11719" y="-11"/>
                    <a:pt x="11337" y="28"/>
                    <a:pt x="11046" y="100"/>
                  </a:cubicBezTo>
                  <a:cubicBezTo>
                    <a:pt x="10754" y="172"/>
                    <a:pt x="10557" y="278"/>
                    <a:pt x="10515" y="401"/>
                  </a:cubicBezTo>
                  <a:lnTo>
                    <a:pt x="9930" y="3802"/>
                  </a:lnTo>
                  <a:lnTo>
                    <a:pt x="9345" y="3781"/>
                  </a:lnTo>
                  <a:lnTo>
                    <a:pt x="8040" y="1239"/>
                  </a:lnTo>
                  <a:cubicBezTo>
                    <a:pt x="7997" y="1116"/>
                    <a:pt x="7800" y="1009"/>
                    <a:pt x="7509" y="936"/>
                  </a:cubicBezTo>
                  <a:cubicBezTo>
                    <a:pt x="7218" y="864"/>
                    <a:pt x="6836" y="825"/>
                    <a:pt x="6435" y="838"/>
                  </a:cubicBezTo>
                  <a:lnTo>
                    <a:pt x="6271" y="844"/>
                  </a:lnTo>
                  <a:cubicBezTo>
                    <a:pt x="5870" y="857"/>
                    <a:pt x="5527" y="920"/>
                    <a:pt x="5292" y="1009"/>
                  </a:cubicBezTo>
                  <a:cubicBezTo>
                    <a:pt x="5057" y="1099"/>
                    <a:pt x="4930" y="1214"/>
                    <a:pt x="4972" y="1338"/>
                  </a:cubicBezTo>
                  <a:cubicBezTo>
                    <a:pt x="5170" y="2049"/>
                    <a:pt x="5458" y="2757"/>
                    <a:pt x="5836" y="3461"/>
                  </a:cubicBezTo>
                  <a:cubicBezTo>
                    <a:pt x="6102" y="3957"/>
                    <a:pt x="6417" y="4449"/>
                    <a:pt x="6700" y="4943"/>
                  </a:cubicBezTo>
                  <a:cubicBezTo>
                    <a:pt x="6771" y="5068"/>
                    <a:pt x="6841" y="5193"/>
                    <a:pt x="6727" y="5313"/>
                  </a:cubicBezTo>
                  <a:cubicBezTo>
                    <a:pt x="6670" y="5374"/>
                    <a:pt x="6566" y="5429"/>
                    <a:pt x="6401" y="5468"/>
                  </a:cubicBezTo>
                  <a:cubicBezTo>
                    <a:pt x="5957" y="5571"/>
                    <a:pt x="5433" y="5523"/>
                    <a:pt x="4993" y="5416"/>
                  </a:cubicBezTo>
                  <a:cubicBezTo>
                    <a:pt x="4584" y="5316"/>
                    <a:pt x="4220" y="5173"/>
                    <a:pt x="3864" y="5042"/>
                  </a:cubicBezTo>
                  <a:cubicBezTo>
                    <a:pt x="3502" y="4908"/>
                    <a:pt x="3055" y="4799"/>
                    <a:pt x="2592" y="4699"/>
                  </a:cubicBezTo>
                  <a:cubicBezTo>
                    <a:pt x="2269" y="4629"/>
                    <a:pt x="1933" y="4565"/>
                    <a:pt x="1552" y="4552"/>
                  </a:cubicBezTo>
                  <a:cubicBezTo>
                    <a:pt x="1148" y="4539"/>
                    <a:pt x="733" y="4586"/>
                    <a:pt x="436" y="4676"/>
                  </a:cubicBezTo>
                  <a:cubicBezTo>
                    <a:pt x="114" y="4773"/>
                    <a:pt x="-36" y="4906"/>
                    <a:pt x="8" y="5035"/>
                  </a:cubicBezTo>
                  <a:cubicBezTo>
                    <a:pt x="48" y="5155"/>
                    <a:pt x="259" y="5263"/>
                    <a:pt x="484" y="5370"/>
                  </a:cubicBezTo>
                  <a:cubicBezTo>
                    <a:pt x="2488" y="6326"/>
                    <a:pt x="4910" y="7189"/>
                    <a:pt x="7232" y="8074"/>
                  </a:cubicBezTo>
                  <a:cubicBezTo>
                    <a:pt x="7488" y="8172"/>
                    <a:pt x="7743" y="8270"/>
                    <a:pt x="7978" y="8372"/>
                  </a:cubicBezTo>
                  <a:cubicBezTo>
                    <a:pt x="8188" y="8464"/>
                    <a:pt x="8382" y="8560"/>
                    <a:pt x="8521" y="8664"/>
                  </a:cubicBezTo>
                  <a:cubicBezTo>
                    <a:pt x="8676" y="8780"/>
                    <a:pt x="8759" y="8903"/>
                    <a:pt x="8771" y="9028"/>
                  </a:cubicBezTo>
                  <a:cubicBezTo>
                    <a:pt x="8775" y="9070"/>
                    <a:pt x="8771" y="9112"/>
                    <a:pt x="8768" y="9153"/>
                  </a:cubicBezTo>
                  <a:cubicBezTo>
                    <a:pt x="8764" y="9228"/>
                    <a:pt x="8763" y="9303"/>
                    <a:pt x="8763" y="9377"/>
                  </a:cubicBezTo>
                  <a:cubicBezTo>
                    <a:pt x="8746" y="13448"/>
                    <a:pt x="8567" y="17519"/>
                    <a:pt x="8225" y="21589"/>
                  </a:cubicBezTo>
                  <a:lnTo>
                    <a:pt x="18572" y="21589"/>
                  </a:lnTo>
                  <a:cubicBezTo>
                    <a:pt x="18367" y="19064"/>
                    <a:pt x="18246" y="16538"/>
                    <a:pt x="18210" y="14012"/>
                  </a:cubicBezTo>
                  <a:cubicBezTo>
                    <a:pt x="18184" y="12210"/>
                    <a:pt x="18201" y="10407"/>
                    <a:pt x="17988" y="8606"/>
                  </a:cubicBezTo>
                  <a:cubicBezTo>
                    <a:pt x="17983" y="8564"/>
                    <a:pt x="17978" y="8522"/>
                    <a:pt x="17981" y="8479"/>
                  </a:cubicBezTo>
                  <a:cubicBezTo>
                    <a:pt x="17986" y="8418"/>
                    <a:pt x="18009" y="8355"/>
                    <a:pt x="18086" y="8298"/>
                  </a:cubicBezTo>
                  <a:cubicBezTo>
                    <a:pt x="18152" y="8249"/>
                    <a:pt x="18255" y="8205"/>
                    <a:pt x="18350" y="8160"/>
                  </a:cubicBezTo>
                  <a:cubicBezTo>
                    <a:pt x="18633" y="8027"/>
                    <a:pt x="18845" y="7881"/>
                    <a:pt x="19043" y="7734"/>
                  </a:cubicBezTo>
                  <a:cubicBezTo>
                    <a:pt x="19283" y="7557"/>
                    <a:pt x="19506" y="7376"/>
                    <a:pt x="19669" y="7188"/>
                  </a:cubicBezTo>
                  <a:cubicBezTo>
                    <a:pt x="19948" y="6868"/>
                    <a:pt x="20053" y="6535"/>
                    <a:pt x="20159" y="6204"/>
                  </a:cubicBezTo>
                  <a:cubicBezTo>
                    <a:pt x="20356" y="5585"/>
                    <a:pt x="20567" y="4966"/>
                    <a:pt x="20791" y="4348"/>
                  </a:cubicBezTo>
                  <a:cubicBezTo>
                    <a:pt x="21015" y="3731"/>
                    <a:pt x="21253" y="3115"/>
                    <a:pt x="21505" y="2500"/>
                  </a:cubicBezTo>
                  <a:cubicBezTo>
                    <a:pt x="21564" y="2378"/>
                    <a:pt x="21466" y="2261"/>
                    <a:pt x="21260" y="2165"/>
                  </a:cubicBezTo>
                  <a:cubicBezTo>
                    <a:pt x="21084" y="2083"/>
                    <a:pt x="20825" y="2016"/>
                    <a:pt x="20506" y="1979"/>
                  </a:cubicBezTo>
                  <a:lnTo>
                    <a:pt x="20540" y="1971"/>
                  </a:lnTo>
                  <a:cubicBezTo>
                    <a:pt x="20142" y="1949"/>
                    <a:pt x="19752" y="1978"/>
                    <a:pt x="19445" y="2044"/>
                  </a:cubicBezTo>
                  <a:cubicBezTo>
                    <a:pt x="19137" y="2110"/>
                    <a:pt x="18909" y="2213"/>
                    <a:pt x="18839" y="2335"/>
                  </a:cubicBezTo>
                  <a:lnTo>
                    <a:pt x="17241" y="4132"/>
                  </a:lnTo>
                  <a:lnTo>
                    <a:pt x="16751" y="4109"/>
                  </a:lnTo>
                  <a:lnTo>
                    <a:pt x="16622" y="4103"/>
                  </a:lnTo>
                  <a:lnTo>
                    <a:pt x="18282" y="1198"/>
                  </a:lnTo>
                  <a:cubicBezTo>
                    <a:pt x="18352" y="1075"/>
                    <a:pt x="18251" y="957"/>
                    <a:pt x="18037" y="863"/>
                  </a:cubicBezTo>
                  <a:cubicBezTo>
                    <a:pt x="17823" y="769"/>
                    <a:pt x="17496" y="699"/>
                    <a:pt x="17098" y="677"/>
                  </a:cubicBezTo>
                  <a:lnTo>
                    <a:pt x="16942" y="669"/>
                  </a:lnTo>
                  <a:cubicBezTo>
                    <a:pt x="16544" y="647"/>
                    <a:pt x="16161" y="678"/>
                    <a:pt x="15854" y="744"/>
                  </a:cubicBezTo>
                  <a:cubicBezTo>
                    <a:pt x="15546" y="810"/>
                    <a:pt x="15319" y="912"/>
                    <a:pt x="15248" y="1035"/>
                  </a:cubicBezTo>
                  <a:lnTo>
                    <a:pt x="13582" y="3963"/>
                  </a:lnTo>
                  <a:lnTo>
                    <a:pt x="12977" y="3940"/>
                  </a:lnTo>
                  <a:lnTo>
                    <a:pt x="13582" y="499"/>
                  </a:lnTo>
                  <a:cubicBezTo>
                    <a:pt x="13624" y="376"/>
                    <a:pt x="13499" y="259"/>
                    <a:pt x="13263" y="169"/>
                  </a:cubicBezTo>
                  <a:cubicBezTo>
                    <a:pt x="13027" y="80"/>
                    <a:pt x="12685" y="19"/>
                    <a:pt x="12283" y="6"/>
                  </a:cubicBezTo>
                  <a:lnTo>
                    <a:pt x="12120" y="2"/>
                  </a:lnTo>
                  <a:close/>
                </a:path>
              </a:pathLst>
            </a:custGeom>
            <a:solidFill>
              <a:schemeClr val="accent3"/>
            </a:solidFill>
            <a:ln w="12700" cap="flat">
              <a:noFill/>
              <a:miter lim="400000"/>
            </a:ln>
            <a:effectLst/>
          </p:spPr>
          <p:txBody>
            <a:bodyPr/>
            <a:lstStyle/>
            <a:p>
              <a:endParaRPr lang="en-GB"/>
            </a:p>
          </p:txBody>
        </p:sp>
        <p:sp>
          <p:nvSpPr>
            <p:cNvPr id="7" name="Shape 1073741827"/>
            <p:cNvSpPr/>
            <p:nvPr/>
          </p:nvSpPr>
          <p:spPr>
            <a:xfrm flipH="1">
              <a:off x="10464595" y="3820836"/>
              <a:ext cx="889205" cy="3037164"/>
            </a:xfrm>
            <a:custGeom>
              <a:avLst/>
              <a:gdLst/>
              <a:ahLst/>
              <a:cxnLst>
                <a:cxn ang="0">
                  <a:pos x="wd2" y="hd2"/>
                </a:cxn>
                <a:cxn ang="5400000">
                  <a:pos x="wd2" y="hd2"/>
                </a:cxn>
                <a:cxn ang="10800000">
                  <a:pos x="wd2" y="hd2"/>
                </a:cxn>
                <a:cxn ang="16200000">
                  <a:pos x="wd2" y="hd2"/>
                </a:cxn>
              </a:cxnLst>
              <a:rect l="0" t="0" r="r" b="b"/>
              <a:pathLst>
                <a:path w="21522" h="21590" extrusionOk="0">
                  <a:moveTo>
                    <a:pt x="12120" y="2"/>
                  </a:moveTo>
                  <a:cubicBezTo>
                    <a:pt x="11719" y="-10"/>
                    <a:pt x="11337" y="27"/>
                    <a:pt x="11046" y="96"/>
                  </a:cubicBezTo>
                  <a:cubicBezTo>
                    <a:pt x="10754" y="165"/>
                    <a:pt x="10557" y="266"/>
                    <a:pt x="10515" y="384"/>
                  </a:cubicBezTo>
                  <a:lnTo>
                    <a:pt x="9930" y="3634"/>
                  </a:lnTo>
                  <a:lnTo>
                    <a:pt x="9345" y="3614"/>
                  </a:lnTo>
                  <a:lnTo>
                    <a:pt x="8040" y="1185"/>
                  </a:lnTo>
                  <a:cubicBezTo>
                    <a:pt x="7997" y="1067"/>
                    <a:pt x="7800" y="964"/>
                    <a:pt x="7509" y="895"/>
                  </a:cubicBezTo>
                  <a:cubicBezTo>
                    <a:pt x="7218" y="826"/>
                    <a:pt x="6836" y="789"/>
                    <a:pt x="6435" y="801"/>
                  </a:cubicBezTo>
                  <a:lnTo>
                    <a:pt x="6271" y="807"/>
                  </a:lnTo>
                  <a:cubicBezTo>
                    <a:pt x="5870" y="820"/>
                    <a:pt x="5527" y="880"/>
                    <a:pt x="5292" y="965"/>
                  </a:cubicBezTo>
                  <a:cubicBezTo>
                    <a:pt x="5057" y="1050"/>
                    <a:pt x="4930" y="1161"/>
                    <a:pt x="4972" y="1279"/>
                  </a:cubicBezTo>
                  <a:cubicBezTo>
                    <a:pt x="5170" y="1958"/>
                    <a:pt x="5458" y="2635"/>
                    <a:pt x="5836" y="3308"/>
                  </a:cubicBezTo>
                  <a:cubicBezTo>
                    <a:pt x="6102" y="3781"/>
                    <a:pt x="6417" y="4252"/>
                    <a:pt x="6700" y="4724"/>
                  </a:cubicBezTo>
                  <a:cubicBezTo>
                    <a:pt x="6771" y="4843"/>
                    <a:pt x="6841" y="4963"/>
                    <a:pt x="6727" y="5078"/>
                  </a:cubicBezTo>
                  <a:cubicBezTo>
                    <a:pt x="6670" y="5136"/>
                    <a:pt x="6566" y="5189"/>
                    <a:pt x="6401" y="5226"/>
                  </a:cubicBezTo>
                  <a:cubicBezTo>
                    <a:pt x="5957" y="5324"/>
                    <a:pt x="5433" y="5278"/>
                    <a:pt x="4993" y="5176"/>
                  </a:cubicBezTo>
                  <a:cubicBezTo>
                    <a:pt x="4584" y="5080"/>
                    <a:pt x="4220" y="4943"/>
                    <a:pt x="3864" y="4818"/>
                  </a:cubicBezTo>
                  <a:cubicBezTo>
                    <a:pt x="3502" y="4691"/>
                    <a:pt x="3053" y="4587"/>
                    <a:pt x="2592" y="4491"/>
                  </a:cubicBezTo>
                  <a:cubicBezTo>
                    <a:pt x="2271" y="4423"/>
                    <a:pt x="1933" y="4363"/>
                    <a:pt x="1552" y="4351"/>
                  </a:cubicBezTo>
                  <a:cubicBezTo>
                    <a:pt x="1148" y="4338"/>
                    <a:pt x="733" y="4383"/>
                    <a:pt x="436" y="4469"/>
                  </a:cubicBezTo>
                  <a:cubicBezTo>
                    <a:pt x="114" y="4562"/>
                    <a:pt x="-36" y="4688"/>
                    <a:pt x="8" y="4812"/>
                  </a:cubicBezTo>
                  <a:cubicBezTo>
                    <a:pt x="48" y="4926"/>
                    <a:pt x="259" y="5029"/>
                    <a:pt x="484" y="5132"/>
                  </a:cubicBezTo>
                  <a:cubicBezTo>
                    <a:pt x="2488" y="6045"/>
                    <a:pt x="4910" y="6870"/>
                    <a:pt x="7232" y="7716"/>
                  </a:cubicBezTo>
                  <a:cubicBezTo>
                    <a:pt x="7488" y="7809"/>
                    <a:pt x="7743" y="7903"/>
                    <a:pt x="7978" y="8001"/>
                  </a:cubicBezTo>
                  <a:cubicBezTo>
                    <a:pt x="8188" y="8089"/>
                    <a:pt x="8382" y="8180"/>
                    <a:pt x="8521" y="8280"/>
                  </a:cubicBezTo>
                  <a:cubicBezTo>
                    <a:pt x="8676" y="8390"/>
                    <a:pt x="8759" y="8508"/>
                    <a:pt x="8771" y="8627"/>
                  </a:cubicBezTo>
                  <a:cubicBezTo>
                    <a:pt x="8775" y="8667"/>
                    <a:pt x="8771" y="8707"/>
                    <a:pt x="8768" y="8747"/>
                  </a:cubicBezTo>
                  <a:cubicBezTo>
                    <a:pt x="8764" y="8819"/>
                    <a:pt x="8763" y="8890"/>
                    <a:pt x="8763" y="8961"/>
                  </a:cubicBezTo>
                  <a:cubicBezTo>
                    <a:pt x="8745" y="13171"/>
                    <a:pt x="8566" y="17381"/>
                    <a:pt x="8225" y="21590"/>
                  </a:cubicBezTo>
                  <a:lnTo>
                    <a:pt x="18572" y="21590"/>
                  </a:lnTo>
                  <a:cubicBezTo>
                    <a:pt x="18365" y="18857"/>
                    <a:pt x="18244" y="16124"/>
                    <a:pt x="18210" y="13391"/>
                  </a:cubicBezTo>
                  <a:cubicBezTo>
                    <a:pt x="18188" y="11668"/>
                    <a:pt x="18201" y="9945"/>
                    <a:pt x="17988" y="8224"/>
                  </a:cubicBezTo>
                  <a:cubicBezTo>
                    <a:pt x="17983" y="8184"/>
                    <a:pt x="17978" y="8144"/>
                    <a:pt x="17981" y="8103"/>
                  </a:cubicBezTo>
                  <a:cubicBezTo>
                    <a:pt x="17986" y="8044"/>
                    <a:pt x="18009" y="7985"/>
                    <a:pt x="18086" y="7930"/>
                  </a:cubicBezTo>
                  <a:cubicBezTo>
                    <a:pt x="18152" y="7883"/>
                    <a:pt x="18255" y="7841"/>
                    <a:pt x="18350" y="7798"/>
                  </a:cubicBezTo>
                  <a:cubicBezTo>
                    <a:pt x="18633" y="7671"/>
                    <a:pt x="18845" y="7532"/>
                    <a:pt x="19043" y="7391"/>
                  </a:cubicBezTo>
                  <a:cubicBezTo>
                    <a:pt x="19283" y="7222"/>
                    <a:pt x="19506" y="7049"/>
                    <a:pt x="19669" y="6869"/>
                  </a:cubicBezTo>
                  <a:cubicBezTo>
                    <a:pt x="19948" y="6563"/>
                    <a:pt x="20053" y="6245"/>
                    <a:pt x="20159" y="5929"/>
                  </a:cubicBezTo>
                  <a:cubicBezTo>
                    <a:pt x="20356" y="5337"/>
                    <a:pt x="20567" y="4746"/>
                    <a:pt x="20791" y="4155"/>
                  </a:cubicBezTo>
                  <a:cubicBezTo>
                    <a:pt x="21015" y="3566"/>
                    <a:pt x="21253" y="2977"/>
                    <a:pt x="21505" y="2389"/>
                  </a:cubicBezTo>
                  <a:cubicBezTo>
                    <a:pt x="21564" y="2273"/>
                    <a:pt x="21466" y="2161"/>
                    <a:pt x="21260" y="2070"/>
                  </a:cubicBezTo>
                  <a:cubicBezTo>
                    <a:pt x="21084" y="1991"/>
                    <a:pt x="20825" y="1927"/>
                    <a:pt x="20506" y="1892"/>
                  </a:cubicBezTo>
                  <a:lnTo>
                    <a:pt x="20540" y="1884"/>
                  </a:lnTo>
                  <a:cubicBezTo>
                    <a:pt x="20142" y="1863"/>
                    <a:pt x="19752" y="1891"/>
                    <a:pt x="19445" y="1954"/>
                  </a:cubicBezTo>
                  <a:cubicBezTo>
                    <a:pt x="19137" y="2017"/>
                    <a:pt x="18909" y="2115"/>
                    <a:pt x="18839" y="2231"/>
                  </a:cubicBezTo>
                  <a:lnTo>
                    <a:pt x="17241" y="3949"/>
                  </a:lnTo>
                  <a:lnTo>
                    <a:pt x="16751" y="3927"/>
                  </a:lnTo>
                  <a:lnTo>
                    <a:pt x="16622" y="3921"/>
                  </a:lnTo>
                  <a:lnTo>
                    <a:pt x="18282" y="1145"/>
                  </a:lnTo>
                  <a:cubicBezTo>
                    <a:pt x="18352" y="1028"/>
                    <a:pt x="18251" y="915"/>
                    <a:pt x="18037" y="825"/>
                  </a:cubicBezTo>
                  <a:cubicBezTo>
                    <a:pt x="17823" y="735"/>
                    <a:pt x="17496" y="668"/>
                    <a:pt x="17098" y="648"/>
                  </a:cubicBezTo>
                  <a:lnTo>
                    <a:pt x="16942" y="640"/>
                  </a:lnTo>
                  <a:cubicBezTo>
                    <a:pt x="16544" y="619"/>
                    <a:pt x="16161" y="648"/>
                    <a:pt x="15854" y="711"/>
                  </a:cubicBezTo>
                  <a:cubicBezTo>
                    <a:pt x="15546" y="775"/>
                    <a:pt x="15319" y="872"/>
                    <a:pt x="15248" y="989"/>
                  </a:cubicBezTo>
                  <a:lnTo>
                    <a:pt x="13582" y="3787"/>
                  </a:lnTo>
                  <a:lnTo>
                    <a:pt x="12977" y="3765"/>
                  </a:lnTo>
                  <a:lnTo>
                    <a:pt x="13582" y="478"/>
                  </a:lnTo>
                  <a:cubicBezTo>
                    <a:pt x="13624" y="360"/>
                    <a:pt x="13499" y="248"/>
                    <a:pt x="13263" y="162"/>
                  </a:cubicBezTo>
                  <a:cubicBezTo>
                    <a:pt x="13027" y="77"/>
                    <a:pt x="12685" y="19"/>
                    <a:pt x="12283" y="6"/>
                  </a:cubicBezTo>
                  <a:lnTo>
                    <a:pt x="12120" y="2"/>
                  </a:lnTo>
                  <a:close/>
                </a:path>
              </a:pathLst>
            </a:custGeom>
            <a:solidFill>
              <a:schemeClr val="accent3"/>
            </a:solidFill>
            <a:ln w="12700" cap="flat">
              <a:noFill/>
              <a:miter lim="400000"/>
            </a:ln>
            <a:effectLst/>
          </p:spPr>
          <p:txBody>
            <a:bodyPr/>
            <a:lstStyle/>
            <a:p>
              <a:endParaRPr lang="en-GB"/>
            </a:p>
          </p:txBody>
        </p:sp>
        <p:sp>
          <p:nvSpPr>
            <p:cNvPr id="8" name="Shape 1073741828"/>
            <p:cNvSpPr/>
            <p:nvPr/>
          </p:nvSpPr>
          <p:spPr>
            <a:xfrm>
              <a:off x="8059114" y="2129162"/>
              <a:ext cx="1464588" cy="4728838"/>
            </a:xfrm>
            <a:custGeom>
              <a:avLst/>
              <a:gdLst/>
              <a:ahLst/>
              <a:cxnLst>
                <a:cxn ang="0">
                  <a:pos x="wd2" y="hd2"/>
                </a:cxn>
                <a:cxn ang="5400000">
                  <a:pos x="wd2" y="hd2"/>
                </a:cxn>
                <a:cxn ang="10800000">
                  <a:pos x="wd2" y="hd2"/>
                </a:cxn>
                <a:cxn ang="16200000">
                  <a:pos x="wd2" y="hd2"/>
                </a:cxn>
              </a:cxnLst>
              <a:rect l="0" t="0" r="r" b="b"/>
              <a:pathLst>
                <a:path w="21522" h="21589" extrusionOk="0">
                  <a:moveTo>
                    <a:pt x="12120" y="2"/>
                  </a:moveTo>
                  <a:cubicBezTo>
                    <a:pt x="11719" y="-11"/>
                    <a:pt x="11337" y="29"/>
                    <a:pt x="11046" y="101"/>
                  </a:cubicBezTo>
                  <a:cubicBezTo>
                    <a:pt x="10754" y="174"/>
                    <a:pt x="10557" y="281"/>
                    <a:pt x="10515" y="406"/>
                  </a:cubicBezTo>
                  <a:lnTo>
                    <a:pt x="9930" y="3843"/>
                  </a:lnTo>
                  <a:lnTo>
                    <a:pt x="9345" y="3822"/>
                  </a:lnTo>
                  <a:lnTo>
                    <a:pt x="8040" y="1253"/>
                  </a:lnTo>
                  <a:cubicBezTo>
                    <a:pt x="7997" y="1128"/>
                    <a:pt x="7800" y="1020"/>
                    <a:pt x="7509" y="947"/>
                  </a:cubicBezTo>
                  <a:cubicBezTo>
                    <a:pt x="7218" y="873"/>
                    <a:pt x="6836" y="834"/>
                    <a:pt x="6435" y="847"/>
                  </a:cubicBezTo>
                  <a:lnTo>
                    <a:pt x="6271" y="854"/>
                  </a:lnTo>
                  <a:cubicBezTo>
                    <a:pt x="5870" y="867"/>
                    <a:pt x="5527" y="930"/>
                    <a:pt x="5292" y="1021"/>
                  </a:cubicBezTo>
                  <a:cubicBezTo>
                    <a:pt x="5057" y="1111"/>
                    <a:pt x="4930" y="1228"/>
                    <a:pt x="4972" y="1352"/>
                  </a:cubicBezTo>
                  <a:cubicBezTo>
                    <a:pt x="5170" y="2071"/>
                    <a:pt x="5458" y="2787"/>
                    <a:pt x="5836" y="3499"/>
                  </a:cubicBezTo>
                  <a:cubicBezTo>
                    <a:pt x="6102" y="4000"/>
                    <a:pt x="6417" y="4498"/>
                    <a:pt x="6700" y="4997"/>
                  </a:cubicBezTo>
                  <a:cubicBezTo>
                    <a:pt x="6771" y="5123"/>
                    <a:pt x="6841" y="5249"/>
                    <a:pt x="6727" y="5371"/>
                  </a:cubicBezTo>
                  <a:cubicBezTo>
                    <a:pt x="6670" y="5432"/>
                    <a:pt x="6566" y="5488"/>
                    <a:pt x="6401" y="5527"/>
                  </a:cubicBezTo>
                  <a:cubicBezTo>
                    <a:pt x="5957" y="5632"/>
                    <a:pt x="5433" y="5583"/>
                    <a:pt x="4993" y="5475"/>
                  </a:cubicBezTo>
                  <a:cubicBezTo>
                    <a:pt x="4584" y="5374"/>
                    <a:pt x="4220" y="5229"/>
                    <a:pt x="3864" y="5096"/>
                  </a:cubicBezTo>
                  <a:cubicBezTo>
                    <a:pt x="3502" y="4962"/>
                    <a:pt x="3055" y="4851"/>
                    <a:pt x="2592" y="4750"/>
                  </a:cubicBezTo>
                  <a:cubicBezTo>
                    <a:pt x="2269" y="4679"/>
                    <a:pt x="1933" y="4615"/>
                    <a:pt x="1552" y="4602"/>
                  </a:cubicBezTo>
                  <a:cubicBezTo>
                    <a:pt x="1148" y="4588"/>
                    <a:pt x="733" y="4636"/>
                    <a:pt x="436" y="4727"/>
                  </a:cubicBezTo>
                  <a:cubicBezTo>
                    <a:pt x="114" y="4825"/>
                    <a:pt x="-36" y="4959"/>
                    <a:pt x="8" y="5090"/>
                  </a:cubicBezTo>
                  <a:cubicBezTo>
                    <a:pt x="48" y="5211"/>
                    <a:pt x="259" y="5320"/>
                    <a:pt x="484" y="5428"/>
                  </a:cubicBezTo>
                  <a:cubicBezTo>
                    <a:pt x="2488" y="6394"/>
                    <a:pt x="4910" y="7267"/>
                    <a:pt x="7232" y="8162"/>
                  </a:cubicBezTo>
                  <a:cubicBezTo>
                    <a:pt x="7488" y="8261"/>
                    <a:pt x="7743" y="8360"/>
                    <a:pt x="7978" y="8463"/>
                  </a:cubicBezTo>
                  <a:cubicBezTo>
                    <a:pt x="8188" y="8556"/>
                    <a:pt x="8382" y="8653"/>
                    <a:pt x="8521" y="8758"/>
                  </a:cubicBezTo>
                  <a:cubicBezTo>
                    <a:pt x="8676" y="8875"/>
                    <a:pt x="8759" y="9000"/>
                    <a:pt x="8771" y="9126"/>
                  </a:cubicBezTo>
                  <a:cubicBezTo>
                    <a:pt x="8775" y="9168"/>
                    <a:pt x="8771" y="9210"/>
                    <a:pt x="8768" y="9253"/>
                  </a:cubicBezTo>
                  <a:cubicBezTo>
                    <a:pt x="8764" y="9328"/>
                    <a:pt x="8763" y="9403"/>
                    <a:pt x="8763" y="9479"/>
                  </a:cubicBezTo>
                  <a:cubicBezTo>
                    <a:pt x="8746" y="13516"/>
                    <a:pt x="8567" y="17553"/>
                    <a:pt x="8225" y="21589"/>
                  </a:cubicBezTo>
                  <a:lnTo>
                    <a:pt x="18572" y="21589"/>
                  </a:lnTo>
                  <a:cubicBezTo>
                    <a:pt x="18368" y="19115"/>
                    <a:pt x="18247" y="16640"/>
                    <a:pt x="18210" y="14164"/>
                  </a:cubicBezTo>
                  <a:cubicBezTo>
                    <a:pt x="18183" y="12342"/>
                    <a:pt x="18201" y="10520"/>
                    <a:pt x="17988" y="8699"/>
                  </a:cubicBezTo>
                  <a:cubicBezTo>
                    <a:pt x="17983" y="8657"/>
                    <a:pt x="17978" y="8614"/>
                    <a:pt x="17981" y="8571"/>
                  </a:cubicBezTo>
                  <a:cubicBezTo>
                    <a:pt x="17986" y="8509"/>
                    <a:pt x="18009" y="8446"/>
                    <a:pt x="18086" y="8388"/>
                  </a:cubicBezTo>
                  <a:cubicBezTo>
                    <a:pt x="18152" y="8338"/>
                    <a:pt x="18255" y="8294"/>
                    <a:pt x="18350" y="8249"/>
                  </a:cubicBezTo>
                  <a:cubicBezTo>
                    <a:pt x="18633" y="8114"/>
                    <a:pt x="18845" y="7967"/>
                    <a:pt x="19043" y="7818"/>
                  </a:cubicBezTo>
                  <a:cubicBezTo>
                    <a:pt x="19283" y="7639"/>
                    <a:pt x="19506" y="7456"/>
                    <a:pt x="19669" y="7266"/>
                  </a:cubicBezTo>
                  <a:cubicBezTo>
                    <a:pt x="19948" y="6943"/>
                    <a:pt x="20053" y="6606"/>
                    <a:pt x="20159" y="6271"/>
                  </a:cubicBezTo>
                  <a:cubicBezTo>
                    <a:pt x="20356" y="5645"/>
                    <a:pt x="20567" y="5020"/>
                    <a:pt x="20791" y="4395"/>
                  </a:cubicBezTo>
                  <a:cubicBezTo>
                    <a:pt x="21015" y="3772"/>
                    <a:pt x="21253" y="3149"/>
                    <a:pt x="21505" y="2527"/>
                  </a:cubicBezTo>
                  <a:cubicBezTo>
                    <a:pt x="21564" y="2404"/>
                    <a:pt x="21466" y="2285"/>
                    <a:pt x="21260" y="2189"/>
                  </a:cubicBezTo>
                  <a:cubicBezTo>
                    <a:pt x="21084" y="2106"/>
                    <a:pt x="20825" y="2038"/>
                    <a:pt x="20506" y="2001"/>
                  </a:cubicBezTo>
                  <a:lnTo>
                    <a:pt x="20540" y="1992"/>
                  </a:lnTo>
                  <a:cubicBezTo>
                    <a:pt x="20142" y="1971"/>
                    <a:pt x="19752" y="2000"/>
                    <a:pt x="19445" y="2066"/>
                  </a:cubicBezTo>
                  <a:cubicBezTo>
                    <a:pt x="19137" y="2133"/>
                    <a:pt x="18909" y="2237"/>
                    <a:pt x="18839" y="2360"/>
                  </a:cubicBezTo>
                  <a:lnTo>
                    <a:pt x="17241" y="4177"/>
                  </a:lnTo>
                  <a:lnTo>
                    <a:pt x="16751" y="4154"/>
                  </a:lnTo>
                  <a:lnTo>
                    <a:pt x="16622" y="4148"/>
                  </a:lnTo>
                  <a:lnTo>
                    <a:pt x="18282" y="1211"/>
                  </a:lnTo>
                  <a:cubicBezTo>
                    <a:pt x="18352" y="1087"/>
                    <a:pt x="18251" y="968"/>
                    <a:pt x="18037" y="873"/>
                  </a:cubicBezTo>
                  <a:cubicBezTo>
                    <a:pt x="17823" y="778"/>
                    <a:pt x="17496" y="706"/>
                    <a:pt x="17098" y="685"/>
                  </a:cubicBezTo>
                  <a:lnTo>
                    <a:pt x="16942" y="676"/>
                  </a:lnTo>
                  <a:cubicBezTo>
                    <a:pt x="16544" y="654"/>
                    <a:pt x="16161" y="685"/>
                    <a:pt x="15854" y="752"/>
                  </a:cubicBezTo>
                  <a:cubicBezTo>
                    <a:pt x="15546" y="819"/>
                    <a:pt x="15319" y="922"/>
                    <a:pt x="15248" y="1046"/>
                  </a:cubicBezTo>
                  <a:lnTo>
                    <a:pt x="13582" y="4006"/>
                  </a:lnTo>
                  <a:lnTo>
                    <a:pt x="12977" y="3983"/>
                  </a:lnTo>
                  <a:lnTo>
                    <a:pt x="13582" y="505"/>
                  </a:lnTo>
                  <a:cubicBezTo>
                    <a:pt x="13624" y="380"/>
                    <a:pt x="13499" y="262"/>
                    <a:pt x="13263" y="171"/>
                  </a:cubicBezTo>
                  <a:cubicBezTo>
                    <a:pt x="13027" y="81"/>
                    <a:pt x="12685" y="19"/>
                    <a:pt x="12283" y="6"/>
                  </a:cubicBezTo>
                  <a:lnTo>
                    <a:pt x="12120" y="2"/>
                  </a:lnTo>
                  <a:close/>
                </a:path>
              </a:pathLst>
            </a:custGeom>
            <a:solidFill>
              <a:schemeClr val="accent1"/>
            </a:solidFill>
            <a:ln w="12700" cap="flat">
              <a:noFill/>
              <a:miter lim="400000"/>
            </a:ln>
            <a:effectLst/>
          </p:spPr>
          <p:txBody>
            <a:bodyPr/>
            <a:lstStyle/>
            <a:p>
              <a:endParaRPr lang="en-GB"/>
            </a:p>
          </p:txBody>
        </p:sp>
        <p:sp>
          <p:nvSpPr>
            <p:cNvPr id="9" name="Shape 1073741829"/>
            <p:cNvSpPr/>
            <p:nvPr/>
          </p:nvSpPr>
          <p:spPr>
            <a:xfrm flipH="1">
              <a:off x="9784690" y="2843469"/>
              <a:ext cx="1221633" cy="4014531"/>
            </a:xfrm>
            <a:custGeom>
              <a:avLst/>
              <a:gdLst/>
              <a:ahLst/>
              <a:cxnLst>
                <a:cxn ang="0">
                  <a:pos x="wd2" y="hd2"/>
                </a:cxn>
                <a:cxn ang="5400000">
                  <a:pos x="wd2" y="hd2"/>
                </a:cxn>
                <a:cxn ang="10800000">
                  <a:pos x="wd2" y="hd2"/>
                </a:cxn>
                <a:cxn ang="16200000">
                  <a:pos x="wd2" y="hd2"/>
                </a:cxn>
              </a:cxnLst>
              <a:rect l="0" t="0" r="r" b="b"/>
              <a:pathLst>
                <a:path w="21522" h="21590" extrusionOk="0">
                  <a:moveTo>
                    <a:pt x="12120" y="3"/>
                  </a:moveTo>
                  <a:cubicBezTo>
                    <a:pt x="11719" y="-10"/>
                    <a:pt x="11337" y="29"/>
                    <a:pt x="11046" y="100"/>
                  </a:cubicBezTo>
                  <a:cubicBezTo>
                    <a:pt x="10754" y="172"/>
                    <a:pt x="10557" y="277"/>
                    <a:pt x="10515" y="399"/>
                  </a:cubicBezTo>
                  <a:lnTo>
                    <a:pt x="9930" y="3777"/>
                  </a:lnTo>
                  <a:lnTo>
                    <a:pt x="9345" y="3756"/>
                  </a:lnTo>
                  <a:lnTo>
                    <a:pt x="8040" y="1232"/>
                  </a:lnTo>
                  <a:cubicBezTo>
                    <a:pt x="7997" y="1109"/>
                    <a:pt x="7800" y="1003"/>
                    <a:pt x="7509" y="931"/>
                  </a:cubicBezTo>
                  <a:cubicBezTo>
                    <a:pt x="7218" y="859"/>
                    <a:pt x="6836" y="820"/>
                    <a:pt x="6435" y="833"/>
                  </a:cubicBezTo>
                  <a:lnTo>
                    <a:pt x="6271" y="840"/>
                  </a:lnTo>
                  <a:cubicBezTo>
                    <a:pt x="5870" y="852"/>
                    <a:pt x="5527" y="915"/>
                    <a:pt x="5292" y="1004"/>
                  </a:cubicBezTo>
                  <a:cubicBezTo>
                    <a:pt x="5057" y="1092"/>
                    <a:pt x="4930" y="1207"/>
                    <a:pt x="4972" y="1329"/>
                  </a:cubicBezTo>
                  <a:cubicBezTo>
                    <a:pt x="5170" y="2036"/>
                    <a:pt x="5458" y="2739"/>
                    <a:pt x="5836" y="3439"/>
                  </a:cubicBezTo>
                  <a:cubicBezTo>
                    <a:pt x="6102" y="3930"/>
                    <a:pt x="6417" y="4420"/>
                    <a:pt x="6700" y="4911"/>
                  </a:cubicBezTo>
                  <a:cubicBezTo>
                    <a:pt x="6771" y="5034"/>
                    <a:pt x="6841" y="5159"/>
                    <a:pt x="6727" y="5278"/>
                  </a:cubicBezTo>
                  <a:cubicBezTo>
                    <a:pt x="6670" y="5338"/>
                    <a:pt x="6566" y="5393"/>
                    <a:pt x="6401" y="5432"/>
                  </a:cubicBezTo>
                  <a:cubicBezTo>
                    <a:pt x="5957" y="5534"/>
                    <a:pt x="5433" y="5486"/>
                    <a:pt x="4993" y="5380"/>
                  </a:cubicBezTo>
                  <a:cubicBezTo>
                    <a:pt x="4584" y="5281"/>
                    <a:pt x="4220" y="5138"/>
                    <a:pt x="3864" y="5008"/>
                  </a:cubicBezTo>
                  <a:cubicBezTo>
                    <a:pt x="3502" y="4876"/>
                    <a:pt x="3055" y="4767"/>
                    <a:pt x="2592" y="4668"/>
                  </a:cubicBezTo>
                  <a:cubicBezTo>
                    <a:pt x="2269" y="4598"/>
                    <a:pt x="1933" y="4535"/>
                    <a:pt x="1552" y="4522"/>
                  </a:cubicBezTo>
                  <a:cubicBezTo>
                    <a:pt x="1148" y="4509"/>
                    <a:pt x="733" y="4556"/>
                    <a:pt x="436" y="4645"/>
                  </a:cubicBezTo>
                  <a:cubicBezTo>
                    <a:pt x="114" y="4741"/>
                    <a:pt x="-36" y="4873"/>
                    <a:pt x="8" y="5002"/>
                  </a:cubicBezTo>
                  <a:cubicBezTo>
                    <a:pt x="48" y="5121"/>
                    <a:pt x="259" y="5228"/>
                    <a:pt x="484" y="5334"/>
                  </a:cubicBezTo>
                  <a:cubicBezTo>
                    <a:pt x="2488" y="6283"/>
                    <a:pt x="4910" y="7141"/>
                    <a:pt x="7232" y="8020"/>
                  </a:cubicBezTo>
                  <a:cubicBezTo>
                    <a:pt x="7488" y="8117"/>
                    <a:pt x="7743" y="8214"/>
                    <a:pt x="7978" y="8316"/>
                  </a:cubicBezTo>
                  <a:cubicBezTo>
                    <a:pt x="8188" y="8408"/>
                    <a:pt x="8382" y="8503"/>
                    <a:pt x="8521" y="8606"/>
                  </a:cubicBezTo>
                  <a:cubicBezTo>
                    <a:pt x="8676" y="8721"/>
                    <a:pt x="8759" y="8843"/>
                    <a:pt x="8771" y="8967"/>
                  </a:cubicBezTo>
                  <a:cubicBezTo>
                    <a:pt x="8775" y="9009"/>
                    <a:pt x="8771" y="9050"/>
                    <a:pt x="8768" y="9092"/>
                  </a:cubicBezTo>
                  <a:cubicBezTo>
                    <a:pt x="8764" y="9166"/>
                    <a:pt x="8763" y="9240"/>
                    <a:pt x="8763" y="9314"/>
                  </a:cubicBezTo>
                  <a:cubicBezTo>
                    <a:pt x="8746" y="13407"/>
                    <a:pt x="8567" y="17499"/>
                    <a:pt x="8225" y="21590"/>
                  </a:cubicBezTo>
                  <a:lnTo>
                    <a:pt x="18572" y="21590"/>
                  </a:lnTo>
                  <a:cubicBezTo>
                    <a:pt x="18367" y="19033"/>
                    <a:pt x="18246" y="16476"/>
                    <a:pt x="18210" y="13918"/>
                  </a:cubicBezTo>
                  <a:cubicBezTo>
                    <a:pt x="18185" y="12128"/>
                    <a:pt x="18201" y="10337"/>
                    <a:pt x="17988" y="8548"/>
                  </a:cubicBezTo>
                  <a:cubicBezTo>
                    <a:pt x="17983" y="8506"/>
                    <a:pt x="17978" y="8464"/>
                    <a:pt x="17981" y="8423"/>
                  </a:cubicBezTo>
                  <a:cubicBezTo>
                    <a:pt x="17986" y="8361"/>
                    <a:pt x="18009" y="8299"/>
                    <a:pt x="18086" y="8242"/>
                  </a:cubicBezTo>
                  <a:cubicBezTo>
                    <a:pt x="18152" y="8193"/>
                    <a:pt x="18255" y="8150"/>
                    <a:pt x="18350" y="8106"/>
                  </a:cubicBezTo>
                  <a:cubicBezTo>
                    <a:pt x="18633" y="7973"/>
                    <a:pt x="18845" y="7828"/>
                    <a:pt x="19043" y="7682"/>
                  </a:cubicBezTo>
                  <a:cubicBezTo>
                    <a:pt x="19283" y="7506"/>
                    <a:pt x="19506" y="7327"/>
                    <a:pt x="19669" y="7140"/>
                  </a:cubicBezTo>
                  <a:cubicBezTo>
                    <a:pt x="19948" y="6822"/>
                    <a:pt x="20053" y="6491"/>
                    <a:pt x="20159" y="6162"/>
                  </a:cubicBezTo>
                  <a:cubicBezTo>
                    <a:pt x="20356" y="5547"/>
                    <a:pt x="20567" y="4933"/>
                    <a:pt x="20791" y="4319"/>
                  </a:cubicBezTo>
                  <a:cubicBezTo>
                    <a:pt x="21015" y="3707"/>
                    <a:pt x="21253" y="3095"/>
                    <a:pt x="21505" y="2484"/>
                  </a:cubicBezTo>
                  <a:cubicBezTo>
                    <a:pt x="21564" y="2363"/>
                    <a:pt x="21466" y="2246"/>
                    <a:pt x="21260" y="2152"/>
                  </a:cubicBezTo>
                  <a:cubicBezTo>
                    <a:pt x="21084" y="2070"/>
                    <a:pt x="20825" y="2003"/>
                    <a:pt x="20506" y="1967"/>
                  </a:cubicBezTo>
                  <a:lnTo>
                    <a:pt x="20540" y="1958"/>
                  </a:lnTo>
                  <a:cubicBezTo>
                    <a:pt x="20142" y="1937"/>
                    <a:pt x="19752" y="1966"/>
                    <a:pt x="19445" y="2031"/>
                  </a:cubicBezTo>
                  <a:cubicBezTo>
                    <a:pt x="19137" y="2097"/>
                    <a:pt x="18909" y="2198"/>
                    <a:pt x="18839" y="2320"/>
                  </a:cubicBezTo>
                  <a:lnTo>
                    <a:pt x="17241" y="4105"/>
                  </a:lnTo>
                  <a:lnTo>
                    <a:pt x="16751" y="4082"/>
                  </a:lnTo>
                  <a:lnTo>
                    <a:pt x="16622" y="4076"/>
                  </a:lnTo>
                  <a:lnTo>
                    <a:pt x="18282" y="1190"/>
                  </a:lnTo>
                  <a:cubicBezTo>
                    <a:pt x="18352" y="1069"/>
                    <a:pt x="18251" y="952"/>
                    <a:pt x="18037" y="858"/>
                  </a:cubicBezTo>
                  <a:cubicBezTo>
                    <a:pt x="17823" y="765"/>
                    <a:pt x="17496" y="695"/>
                    <a:pt x="17098" y="673"/>
                  </a:cubicBezTo>
                  <a:lnTo>
                    <a:pt x="16942" y="665"/>
                  </a:lnTo>
                  <a:cubicBezTo>
                    <a:pt x="16544" y="644"/>
                    <a:pt x="16161" y="674"/>
                    <a:pt x="15854" y="740"/>
                  </a:cubicBezTo>
                  <a:cubicBezTo>
                    <a:pt x="15546" y="806"/>
                    <a:pt x="15319" y="907"/>
                    <a:pt x="15248" y="1028"/>
                  </a:cubicBezTo>
                  <a:lnTo>
                    <a:pt x="13582" y="3937"/>
                  </a:lnTo>
                  <a:lnTo>
                    <a:pt x="12977" y="3914"/>
                  </a:lnTo>
                  <a:lnTo>
                    <a:pt x="13582" y="497"/>
                  </a:lnTo>
                  <a:cubicBezTo>
                    <a:pt x="13624" y="374"/>
                    <a:pt x="13499" y="258"/>
                    <a:pt x="13263" y="169"/>
                  </a:cubicBezTo>
                  <a:cubicBezTo>
                    <a:pt x="13027" y="80"/>
                    <a:pt x="12685" y="20"/>
                    <a:pt x="12283" y="7"/>
                  </a:cubicBezTo>
                  <a:lnTo>
                    <a:pt x="12120" y="3"/>
                  </a:lnTo>
                  <a:close/>
                </a:path>
              </a:pathLst>
            </a:custGeom>
            <a:solidFill>
              <a:schemeClr val="accent1"/>
            </a:solidFill>
            <a:ln w="12700" cap="flat">
              <a:noFill/>
              <a:miter lim="400000"/>
            </a:ln>
            <a:effectLst/>
          </p:spPr>
          <p:txBody>
            <a:bodyPr/>
            <a:lstStyle/>
            <a:p>
              <a:endParaRPr lang="en-GB"/>
            </a:p>
          </p:txBody>
        </p:sp>
        <p:sp>
          <p:nvSpPr>
            <p:cNvPr id="10" name="Shape 1073741830"/>
            <p:cNvSpPr/>
            <p:nvPr/>
          </p:nvSpPr>
          <p:spPr>
            <a:xfrm flipH="1">
              <a:off x="9218316" y="3366514"/>
              <a:ext cx="1043731" cy="3491486"/>
            </a:xfrm>
            <a:custGeom>
              <a:avLst/>
              <a:gdLst/>
              <a:ahLst/>
              <a:cxnLst>
                <a:cxn ang="0">
                  <a:pos x="wd2" y="hd2"/>
                </a:cxn>
                <a:cxn ang="5400000">
                  <a:pos x="wd2" y="hd2"/>
                </a:cxn>
                <a:cxn ang="10800000">
                  <a:pos x="wd2" y="hd2"/>
                </a:cxn>
                <a:cxn ang="16200000">
                  <a:pos x="wd2" y="hd2"/>
                </a:cxn>
              </a:cxnLst>
              <a:rect l="0" t="0" r="r" b="b"/>
              <a:pathLst>
                <a:path w="21522" h="21590" extrusionOk="0">
                  <a:moveTo>
                    <a:pt x="12120" y="3"/>
                  </a:moveTo>
                  <a:cubicBezTo>
                    <a:pt x="11719" y="-10"/>
                    <a:pt x="11337" y="28"/>
                    <a:pt x="11046" y="99"/>
                  </a:cubicBezTo>
                  <a:cubicBezTo>
                    <a:pt x="10754" y="169"/>
                    <a:pt x="10557" y="272"/>
                    <a:pt x="10515" y="392"/>
                  </a:cubicBezTo>
                  <a:lnTo>
                    <a:pt x="9930" y="3710"/>
                  </a:lnTo>
                  <a:lnTo>
                    <a:pt x="9345" y="3690"/>
                  </a:lnTo>
                  <a:lnTo>
                    <a:pt x="8040" y="1210"/>
                  </a:lnTo>
                  <a:cubicBezTo>
                    <a:pt x="7997" y="1090"/>
                    <a:pt x="7800" y="985"/>
                    <a:pt x="7509" y="914"/>
                  </a:cubicBezTo>
                  <a:cubicBezTo>
                    <a:pt x="7218" y="844"/>
                    <a:pt x="6836" y="806"/>
                    <a:pt x="6435" y="818"/>
                  </a:cubicBezTo>
                  <a:lnTo>
                    <a:pt x="6271" y="825"/>
                  </a:lnTo>
                  <a:cubicBezTo>
                    <a:pt x="5870" y="837"/>
                    <a:pt x="5527" y="899"/>
                    <a:pt x="5292" y="986"/>
                  </a:cubicBezTo>
                  <a:cubicBezTo>
                    <a:pt x="5057" y="1073"/>
                    <a:pt x="4930" y="1185"/>
                    <a:pt x="4972" y="1306"/>
                  </a:cubicBezTo>
                  <a:cubicBezTo>
                    <a:pt x="5170" y="2000"/>
                    <a:pt x="5458" y="2691"/>
                    <a:pt x="5836" y="3378"/>
                  </a:cubicBezTo>
                  <a:cubicBezTo>
                    <a:pt x="6102" y="3861"/>
                    <a:pt x="6417" y="4342"/>
                    <a:pt x="6700" y="4824"/>
                  </a:cubicBezTo>
                  <a:cubicBezTo>
                    <a:pt x="6771" y="4945"/>
                    <a:pt x="6841" y="5067"/>
                    <a:pt x="6727" y="5185"/>
                  </a:cubicBezTo>
                  <a:cubicBezTo>
                    <a:pt x="6670" y="5244"/>
                    <a:pt x="6566" y="5298"/>
                    <a:pt x="6401" y="5336"/>
                  </a:cubicBezTo>
                  <a:cubicBezTo>
                    <a:pt x="5957" y="5437"/>
                    <a:pt x="5433" y="5389"/>
                    <a:pt x="4993" y="5285"/>
                  </a:cubicBezTo>
                  <a:cubicBezTo>
                    <a:pt x="4584" y="5188"/>
                    <a:pt x="4220" y="5048"/>
                    <a:pt x="3864" y="4920"/>
                  </a:cubicBezTo>
                  <a:cubicBezTo>
                    <a:pt x="3502" y="4790"/>
                    <a:pt x="3055" y="4683"/>
                    <a:pt x="2592" y="4585"/>
                  </a:cubicBezTo>
                  <a:cubicBezTo>
                    <a:pt x="2269" y="4517"/>
                    <a:pt x="1933" y="4455"/>
                    <a:pt x="1552" y="4442"/>
                  </a:cubicBezTo>
                  <a:cubicBezTo>
                    <a:pt x="1148" y="4429"/>
                    <a:pt x="733" y="4476"/>
                    <a:pt x="436" y="4563"/>
                  </a:cubicBezTo>
                  <a:cubicBezTo>
                    <a:pt x="114" y="4658"/>
                    <a:pt x="-36" y="4787"/>
                    <a:pt x="8" y="4914"/>
                  </a:cubicBezTo>
                  <a:cubicBezTo>
                    <a:pt x="48" y="5030"/>
                    <a:pt x="259" y="5135"/>
                    <a:pt x="484" y="5240"/>
                  </a:cubicBezTo>
                  <a:cubicBezTo>
                    <a:pt x="2488" y="6173"/>
                    <a:pt x="4910" y="7015"/>
                    <a:pt x="7232" y="7879"/>
                  </a:cubicBezTo>
                  <a:cubicBezTo>
                    <a:pt x="7488" y="7974"/>
                    <a:pt x="7743" y="8069"/>
                    <a:pt x="7978" y="8170"/>
                  </a:cubicBezTo>
                  <a:cubicBezTo>
                    <a:pt x="8188" y="8259"/>
                    <a:pt x="8382" y="8353"/>
                    <a:pt x="8521" y="8454"/>
                  </a:cubicBezTo>
                  <a:cubicBezTo>
                    <a:pt x="8676" y="8567"/>
                    <a:pt x="8759" y="8687"/>
                    <a:pt x="8771" y="8809"/>
                  </a:cubicBezTo>
                  <a:cubicBezTo>
                    <a:pt x="8775" y="8850"/>
                    <a:pt x="8771" y="8891"/>
                    <a:pt x="8768" y="8931"/>
                  </a:cubicBezTo>
                  <a:cubicBezTo>
                    <a:pt x="8764" y="9004"/>
                    <a:pt x="8763" y="9077"/>
                    <a:pt x="8763" y="9150"/>
                  </a:cubicBezTo>
                  <a:cubicBezTo>
                    <a:pt x="8746" y="13297"/>
                    <a:pt x="8566" y="17444"/>
                    <a:pt x="8225" y="21590"/>
                  </a:cubicBezTo>
                  <a:lnTo>
                    <a:pt x="18572" y="21590"/>
                  </a:lnTo>
                  <a:cubicBezTo>
                    <a:pt x="18366" y="18951"/>
                    <a:pt x="18245" y="16312"/>
                    <a:pt x="18210" y="13672"/>
                  </a:cubicBezTo>
                  <a:cubicBezTo>
                    <a:pt x="18187" y="11914"/>
                    <a:pt x="18201" y="10155"/>
                    <a:pt x="17988" y="8397"/>
                  </a:cubicBezTo>
                  <a:cubicBezTo>
                    <a:pt x="17983" y="8356"/>
                    <a:pt x="17978" y="8315"/>
                    <a:pt x="17981" y="8274"/>
                  </a:cubicBezTo>
                  <a:cubicBezTo>
                    <a:pt x="17986" y="8214"/>
                    <a:pt x="18009" y="8153"/>
                    <a:pt x="18086" y="8097"/>
                  </a:cubicBezTo>
                  <a:cubicBezTo>
                    <a:pt x="18152" y="8049"/>
                    <a:pt x="18255" y="8006"/>
                    <a:pt x="18350" y="7963"/>
                  </a:cubicBezTo>
                  <a:cubicBezTo>
                    <a:pt x="18633" y="7832"/>
                    <a:pt x="18845" y="7690"/>
                    <a:pt x="19043" y="7547"/>
                  </a:cubicBezTo>
                  <a:cubicBezTo>
                    <a:pt x="19283" y="7374"/>
                    <a:pt x="19506" y="7197"/>
                    <a:pt x="19669" y="7014"/>
                  </a:cubicBezTo>
                  <a:cubicBezTo>
                    <a:pt x="19948" y="6702"/>
                    <a:pt x="20053" y="6376"/>
                    <a:pt x="20159" y="6054"/>
                  </a:cubicBezTo>
                  <a:cubicBezTo>
                    <a:pt x="20356" y="5450"/>
                    <a:pt x="20567" y="4846"/>
                    <a:pt x="20791" y="4243"/>
                  </a:cubicBezTo>
                  <a:cubicBezTo>
                    <a:pt x="21015" y="3641"/>
                    <a:pt x="21253" y="3040"/>
                    <a:pt x="21505" y="2440"/>
                  </a:cubicBezTo>
                  <a:cubicBezTo>
                    <a:pt x="21564" y="2321"/>
                    <a:pt x="21466" y="2207"/>
                    <a:pt x="21260" y="2113"/>
                  </a:cubicBezTo>
                  <a:cubicBezTo>
                    <a:pt x="21084" y="2033"/>
                    <a:pt x="20825" y="1968"/>
                    <a:pt x="20506" y="1932"/>
                  </a:cubicBezTo>
                  <a:lnTo>
                    <a:pt x="20540" y="1924"/>
                  </a:lnTo>
                  <a:cubicBezTo>
                    <a:pt x="20142" y="1903"/>
                    <a:pt x="19752" y="1931"/>
                    <a:pt x="19445" y="1995"/>
                  </a:cubicBezTo>
                  <a:cubicBezTo>
                    <a:pt x="19137" y="2059"/>
                    <a:pt x="18909" y="2159"/>
                    <a:pt x="18839" y="2279"/>
                  </a:cubicBezTo>
                  <a:lnTo>
                    <a:pt x="17241" y="4033"/>
                  </a:lnTo>
                  <a:lnTo>
                    <a:pt x="16751" y="4010"/>
                  </a:lnTo>
                  <a:lnTo>
                    <a:pt x="16622" y="4004"/>
                  </a:lnTo>
                  <a:lnTo>
                    <a:pt x="18282" y="1169"/>
                  </a:lnTo>
                  <a:cubicBezTo>
                    <a:pt x="18352" y="1050"/>
                    <a:pt x="18251" y="935"/>
                    <a:pt x="18037" y="843"/>
                  </a:cubicBezTo>
                  <a:cubicBezTo>
                    <a:pt x="17823" y="751"/>
                    <a:pt x="17496" y="682"/>
                    <a:pt x="17098" y="661"/>
                  </a:cubicBezTo>
                  <a:lnTo>
                    <a:pt x="16942" y="653"/>
                  </a:lnTo>
                  <a:cubicBezTo>
                    <a:pt x="16544" y="632"/>
                    <a:pt x="16161" y="662"/>
                    <a:pt x="15854" y="727"/>
                  </a:cubicBezTo>
                  <a:cubicBezTo>
                    <a:pt x="15546" y="791"/>
                    <a:pt x="15319" y="891"/>
                    <a:pt x="15248" y="1010"/>
                  </a:cubicBezTo>
                  <a:lnTo>
                    <a:pt x="13582" y="3867"/>
                  </a:lnTo>
                  <a:lnTo>
                    <a:pt x="12977" y="3845"/>
                  </a:lnTo>
                  <a:lnTo>
                    <a:pt x="13582" y="488"/>
                  </a:lnTo>
                  <a:cubicBezTo>
                    <a:pt x="13624" y="368"/>
                    <a:pt x="13499" y="253"/>
                    <a:pt x="13263" y="166"/>
                  </a:cubicBezTo>
                  <a:cubicBezTo>
                    <a:pt x="13027" y="78"/>
                    <a:pt x="12685" y="19"/>
                    <a:pt x="12283" y="7"/>
                  </a:cubicBezTo>
                  <a:lnTo>
                    <a:pt x="12120" y="3"/>
                  </a:lnTo>
                  <a:close/>
                </a:path>
              </a:pathLst>
            </a:custGeom>
            <a:solidFill>
              <a:schemeClr val="accent5"/>
            </a:solidFill>
            <a:ln w="12700" cap="flat">
              <a:noFill/>
              <a:miter lim="400000"/>
            </a:ln>
            <a:effectLst/>
          </p:spPr>
          <p:txBody>
            <a:bodyPr/>
            <a:lstStyle/>
            <a:p>
              <a:endParaRPr lang="en-GB"/>
            </a:p>
          </p:txBody>
        </p:sp>
      </p:grpSp>
    </p:spTree>
    <p:extLst>
      <p:ext uri="{BB962C8B-B14F-4D97-AF65-F5344CB8AC3E}">
        <p14:creationId xmlns:p14="http://schemas.microsoft.com/office/powerpoint/2010/main" val="2851239523"/>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de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402464" y="965200"/>
            <a:ext cx="2716484" cy="3545084"/>
            <a:chOff x="-1" y="279625"/>
            <a:chExt cx="6546563" cy="8894774"/>
          </a:xfrm>
        </p:grpSpPr>
        <p:sp>
          <p:nvSpPr>
            <p:cNvPr id="5" name="Shape"/>
            <p:cNvSpPr/>
            <p:nvPr/>
          </p:nvSpPr>
          <p:spPr>
            <a:xfrm>
              <a:off x="6082270" y="6203132"/>
              <a:ext cx="464292" cy="464292"/>
            </a:xfrm>
            <a:custGeom>
              <a:avLst/>
              <a:gdLst/>
              <a:ahLst/>
              <a:cxnLst>
                <a:cxn ang="0">
                  <a:pos x="wd2" y="hd2"/>
                </a:cxn>
                <a:cxn ang="5400000">
                  <a:pos x="wd2" y="hd2"/>
                </a:cxn>
                <a:cxn ang="10800000">
                  <a:pos x="wd2" y="hd2"/>
                </a:cxn>
                <a:cxn ang="16200000">
                  <a:pos x="wd2" y="hd2"/>
                </a:cxn>
              </a:cxnLst>
              <a:rect l="0" t="0" r="r" b="b"/>
              <a:pathLst>
                <a:path w="21600" h="21600" extrusionOk="0">
                  <a:moveTo>
                    <a:pt x="10800" y="14657"/>
                  </a:moveTo>
                  <a:cubicBezTo>
                    <a:pt x="8670" y="14657"/>
                    <a:pt x="6943" y="12930"/>
                    <a:pt x="6943" y="10800"/>
                  </a:cubicBezTo>
                  <a:cubicBezTo>
                    <a:pt x="6943" y="8670"/>
                    <a:pt x="8670" y="6943"/>
                    <a:pt x="10800" y="6943"/>
                  </a:cubicBezTo>
                  <a:cubicBezTo>
                    <a:pt x="12930" y="6943"/>
                    <a:pt x="14657" y="8670"/>
                    <a:pt x="14657" y="10800"/>
                  </a:cubicBezTo>
                  <a:cubicBezTo>
                    <a:pt x="14657" y="12930"/>
                    <a:pt x="12930" y="14657"/>
                    <a:pt x="10800" y="14657"/>
                  </a:cubicBezTo>
                  <a:close/>
                  <a:moveTo>
                    <a:pt x="20016" y="9930"/>
                  </a:moveTo>
                  <a:cubicBezTo>
                    <a:pt x="21001" y="9522"/>
                    <a:pt x="21600" y="9257"/>
                    <a:pt x="21600" y="9257"/>
                  </a:cubicBezTo>
                  <a:lnTo>
                    <a:pt x="20829" y="6171"/>
                  </a:lnTo>
                  <a:cubicBezTo>
                    <a:pt x="20829" y="6171"/>
                    <a:pt x="20119" y="6283"/>
                    <a:pt x="18990" y="6492"/>
                  </a:cubicBezTo>
                  <a:cubicBezTo>
                    <a:pt x="18430" y="5424"/>
                    <a:pt x="17677" y="4501"/>
                    <a:pt x="16789" y="3749"/>
                  </a:cubicBezTo>
                  <a:cubicBezTo>
                    <a:pt x="17377" y="2418"/>
                    <a:pt x="17743" y="1543"/>
                    <a:pt x="17743" y="1543"/>
                  </a:cubicBezTo>
                  <a:lnTo>
                    <a:pt x="14657" y="0"/>
                  </a:lnTo>
                  <a:cubicBezTo>
                    <a:pt x="14657" y="0"/>
                    <a:pt x="14156" y="750"/>
                    <a:pt x="13405" y="1922"/>
                  </a:cubicBezTo>
                  <a:cubicBezTo>
                    <a:pt x="12297" y="1595"/>
                    <a:pt x="11120" y="1470"/>
                    <a:pt x="9929" y="1584"/>
                  </a:cubicBezTo>
                  <a:cubicBezTo>
                    <a:pt x="9522" y="599"/>
                    <a:pt x="9257" y="0"/>
                    <a:pt x="9257" y="0"/>
                  </a:cubicBezTo>
                  <a:lnTo>
                    <a:pt x="6171" y="771"/>
                  </a:lnTo>
                  <a:cubicBezTo>
                    <a:pt x="6171" y="771"/>
                    <a:pt x="6283" y="1481"/>
                    <a:pt x="6492" y="2610"/>
                  </a:cubicBezTo>
                  <a:cubicBezTo>
                    <a:pt x="5420" y="3172"/>
                    <a:pt x="4494" y="3929"/>
                    <a:pt x="3740" y="4821"/>
                  </a:cubicBezTo>
                  <a:cubicBezTo>
                    <a:pt x="2414" y="4227"/>
                    <a:pt x="1543" y="3857"/>
                    <a:pt x="1543" y="3857"/>
                  </a:cubicBezTo>
                  <a:lnTo>
                    <a:pt x="0" y="6943"/>
                  </a:lnTo>
                  <a:cubicBezTo>
                    <a:pt x="0" y="6943"/>
                    <a:pt x="748" y="7450"/>
                    <a:pt x="1919" y="8207"/>
                  </a:cubicBezTo>
                  <a:cubicBezTo>
                    <a:pt x="1595" y="9313"/>
                    <a:pt x="1471" y="10485"/>
                    <a:pt x="1584" y="11672"/>
                  </a:cubicBezTo>
                  <a:cubicBezTo>
                    <a:pt x="599" y="12078"/>
                    <a:pt x="0" y="12343"/>
                    <a:pt x="0" y="12343"/>
                  </a:cubicBezTo>
                  <a:lnTo>
                    <a:pt x="771" y="15429"/>
                  </a:lnTo>
                  <a:cubicBezTo>
                    <a:pt x="771" y="15429"/>
                    <a:pt x="1480" y="15317"/>
                    <a:pt x="2609" y="15107"/>
                  </a:cubicBezTo>
                  <a:cubicBezTo>
                    <a:pt x="3172" y="16179"/>
                    <a:pt x="3928" y="17106"/>
                    <a:pt x="4820" y="17860"/>
                  </a:cubicBezTo>
                  <a:cubicBezTo>
                    <a:pt x="4227" y="19186"/>
                    <a:pt x="3857" y="20057"/>
                    <a:pt x="3857" y="20057"/>
                  </a:cubicBezTo>
                  <a:lnTo>
                    <a:pt x="6943" y="21600"/>
                  </a:lnTo>
                  <a:cubicBezTo>
                    <a:pt x="6943" y="21600"/>
                    <a:pt x="7449" y="20852"/>
                    <a:pt x="8206" y="19681"/>
                  </a:cubicBezTo>
                  <a:cubicBezTo>
                    <a:pt x="9312" y="20005"/>
                    <a:pt x="10485" y="20129"/>
                    <a:pt x="11672" y="20016"/>
                  </a:cubicBezTo>
                  <a:cubicBezTo>
                    <a:pt x="12078" y="21001"/>
                    <a:pt x="12343" y="21600"/>
                    <a:pt x="12343" y="21600"/>
                  </a:cubicBezTo>
                  <a:lnTo>
                    <a:pt x="15429" y="20829"/>
                  </a:lnTo>
                  <a:cubicBezTo>
                    <a:pt x="15429" y="20829"/>
                    <a:pt x="15317" y="20120"/>
                    <a:pt x="15107" y="18991"/>
                  </a:cubicBezTo>
                  <a:cubicBezTo>
                    <a:pt x="16176" y="18431"/>
                    <a:pt x="17099" y="17676"/>
                    <a:pt x="17852" y="16788"/>
                  </a:cubicBezTo>
                  <a:cubicBezTo>
                    <a:pt x="19183" y="17377"/>
                    <a:pt x="20057" y="17743"/>
                    <a:pt x="20057" y="17743"/>
                  </a:cubicBezTo>
                  <a:lnTo>
                    <a:pt x="21600" y="14657"/>
                  </a:lnTo>
                  <a:cubicBezTo>
                    <a:pt x="21600" y="14657"/>
                    <a:pt x="20851" y="14156"/>
                    <a:pt x="19678" y="13405"/>
                  </a:cubicBezTo>
                  <a:cubicBezTo>
                    <a:pt x="20005" y="12296"/>
                    <a:pt x="20130" y="11120"/>
                    <a:pt x="20016" y="9930"/>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nvGrpSpPr>
            <p:cNvPr id="6" name="Group"/>
            <p:cNvGrpSpPr/>
            <p:nvPr/>
          </p:nvGrpSpPr>
          <p:grpSpPr>
            <a:xfrm>
              <a:off x="-1" y="279625"/>
              <a:ext cx="4333221" cy="8894774"/>
              <a:chOff x="0" y="0"/>
              <a:chExt cx="4333219" cy="8894773"/>
            </a:xfrm>
          </p:grpSpPr>
          <p:grpSp>
            <p:nvGrpSpPr>
              <p:cNvPr id="7" name="Group"/>
              <p:cNvGrpSpPr/>
              <p:nvPr/>
            </p:nvGrpSpPr>
            <p:grpSpPr>
              <a:xfrm>
                <a:off x="-1" y="-1"/>
                <a:ext cx="4333221" cy="6791456"/>
                <a:chOff x="0" y="0"/>
                <a:chExt cx="4333219" cy="6791454"/>
              </a:xfrm>
            </p:grpSpPr>
            <p:sp>
              <p:nvSpPr>
                <p:cNvPr id="11" name="Shape"/>
                <p:cNvSpPr/>
                <p:nvPr/>
              </p:nvSpPr>
              <p:spPr>
                <a:xfrm>
                  <a:off x="1257857" y="3135726"/>
                  <a:ext cx="2219397" cy="3655729"/>
                </a:xfrm>
                <a:custGeom>
                  <a:avLst/>
                  <a:gdLst/>
                  <a:ahLst/>
                  <a:cxnLst>
                    <a:cxn ang="0">
                      <a:pos x="wd2" y="hd2"/>
                    </a:cxn>
                    <a:cxn ang="5400000">
                      <a:pos x="wd2" y="hd2"/>
                    </a:cxn>
                    <a:cxn ang="10800000">
                      <a:pos x="wd2" y="hd2"/>
                    </a:cxn>
                    <a:cxn ang="16200000">
                      <a:pos x="wd2" y="hd2"/>
                    </a:cxn>
                  </a:cxnLst>
                  <a:rect l="0" t="0" r="r" b="b"/>
                  <a:pathLst>
                    <a:path w="21596" h="20719" extrusionOk="0">
                      <a:moveTo>
                        <a:pt x="0" y="1576"/>
                      </a:moveTo>
                      <a:lnTo>
                        <a:pt x="134" y="12079"/>
                      </a:lnTo>
                      <a:lnTo>
                        <a:pt x="133" y="12070"/>
                      </a:lnTo>
                      <a:lnTo>
                        <a:pt x="134" y="12070"/>
                      </a:lnTo>
                      <a:lnTo>
                        <a:pt x="135" y="12102"/>
                      </a:lnTo>
                      <a:lnTo>
                        <a:pt x="186" y="12104"/>
                      </a:lnTo>
                      <a:lnTo>
                        <a:pt x="8647" y="17079"/>
                      </a:lnTo>
                      <a:lnTo>
                        <a:pt x="8647" y="20719"/>
                      </a:lnTo>
                      <a:lnTo>
                        <a:pt x="21590" y="20719"/>
                      </a:lnTo>
                      <a:cubicBezTo>
                        <a:pt x="21501" y="16424"/>
                        <a:pt x="21501" y="12128"/>
                        <a:pt x="21590" y="7833"/>
                      </a:cubicBezTo>
                      <a:cubicBezTo>
                        <a:pt x="21595" y="7587"/>
                        <a:pt x="21600" y="7342"/>
                        <a:pt x="21590" y="7096"/>
                      </a:cubicBezTo>
                      <a:cubicBezTo>
                        <a:pt x="21567" y="6562"/>
                        <a:pt x="21470" y="6029"/>
                        <a:pt x="21250" y="5510"/>
                      </a:cubicBezTo>
                      <a:cubicBezTo>
                        <a:pt x="20797" y="4439"/>
                        <a:pt x="19840" y="3464"/>
                        <a:pt x="18555" y="2645"/>
                      </a:cubicBezTo>
                      <a:cubicBezTo>
                        <a:pt x="13747" y="-420"/>
                        <a:pt x="5746" y="-881"/>
                        <a:pt x="0" y="1576"/>
                      </a:cubicBezTo>
                      <a:close/>
                    </a:path>
                  </a:pathLst>
                </a:custGeom>
                <a:solidFill>
                  <a:srgbClr val="99999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nvGrpSpPr>
                <p:cNvPr id="12" name="Group"/>
                <p:cNvGrpSpPr/>
                <p:nvPr/>
              </p:nvGrpSpPr>
              <p:grpSpPr>
                <a:xfrm>
                  <a:off x="-1" y="-1"/>
                  <a:ext cx="4333221" cy="5731009"/>
                  <a:chOff x="0" y="0"/>
                  <a:chExt cx="4333219" cy="5731007"/>
                </a:xfrm>
              </p:grpSpPr>
              <p:sp>
                <p:nvSpPr>
                  <p:cNvPr id="16" name="Shape"/>
                  <p:cNvSpPr/>
                  <p:nvPr/>
                </p:nvSpPr>
                <p:spPr>
                  <a:xfrm>
                    <a:off x="0" y="0"/>
                    <a:ext cx="4333220" cy="5731008"/>
                  </a:xfrm>
                  <a:custGeom>
                    <a:avLst/>
                    <a:gdLst/>
                    <a:ahLst/>
                    <a:cxnLst>
                      <a:cxn ang="0">
                        <a:pos x="wd2" y="hd2"/>
                      </a:cxn>
                      <a:cxn ang="5400000">
                        <a:pos x="wd2" y="hd2"/>
                      </a:cxn>
                      <a:cxn ang="10800000">
                        <a:pos x="wd2" y="hd2"/>
                      </a:cxn>
                      <a:cxn ang="16200000">
                        <a:pos x="wd2" y="hd2"/>
                      </a:cxn>
                    </a:cxnLst>
                    <a:rect l="0" t="0" r="r" b="b"/>
                    <a:pathLst>
                      <a:path w="21350" h="21600" extrusionOk="0">
                        <a:moveTo>
                          <a:pt x="10674" y="0"/>
                        </a:moveTo>
                        <a:cubicBezTo>
                          <a:pt x="10188" y="0"/>
                          <a:pt x="9792" y="301"/>
                          <a:pt x="9792" y="673"/>
                        </a:cubicBezTo>
                        <a:lnTo>
                          <a:pt x="9792" y="2752"/>
                        </a:lnTo>
                        <a:cubicBezTo>
                          <a:pt x="10006" y="2740"/>
                          <a:pt x="11331" y="2743"/>
                          <a:pt x="11557" y="2757"/>
                        </a:cubicBezTo>
                        <a:lnTo>
                          <a:pt x="11557" y="673"/>
                        </a:lnTo>
                        <a:cubicBezTo>
                          <a:pt x="11557" y="301"/>
                          <a:pt x="11162" y="0"/>
                          <a:pt x="10674" y="0"/>
                        </a:cubicBezTo>
                        <a:close/>
                        <a:moveTo>
                          <a:pt x="4897" y="1149"/>
                        </a:moveTo>
                        <a:cubicBezTo>
                          <a:pt x="4783" y="1160"/>
                          <a:pt x="4672" y="1189"/>
                          <a:pt x="4566" y="1235"/>
                        </a:cubicBezTo>
                        <a:cubicBezTo>
                          <a:pt x="4145" y="1421"/>
                          <a:pt x="4000" y="1834"/>
                          <a:pt x="4244" y="2157"/>
                        </a:cubicBezTo>
                        <a:lnTo>
                          <a:pt x="5517" y="3842"/>
                        </a:lnTo>
                        <a:cubicBezTo>
                          <a:pt x="5970" y="3607"/>
                          <a:pt x="6489" y="3392"/>
                          <a:pt x="7079" y="3215"/>
                        </a:cubicBezTo>
                        <a:cubicBezTo>
                          <a:pt x="7079" y="3215"/>
                          <a:pt x="5771" y="1482"/>
                          <a:pt x="5771" y="1482"/>
                        </a:cubicBezTo>
                        <a:cubicBezTo>
                          <a:pt x="5588" y="1240"/>
                          <a:pt x="5238" y="1117"/>
                          <a:pt x="4897" y="1149"/>
                        </a:cubicBezTo>
                        <a:close/>
                        <a:moveTo>
                          <a:pt x="16443" y="1178"/>
                        </a:moveTo>
                        <a:cubicBezTo>
                          <a:pt x="16102" y="1146"/>
                          <a:pt x="15752" y="1269"/>
                          <a:pt x="15570" y="1510"/>
                        </a:cubicBezTo>
                        <a:lnTo>
                          <a:pt x="14268" y="3235"/>
                        </a:lnTo>
                        <a:cubicBezTo>
                          <a:pt x="14856" y="3416"/>
                          <a:pt x="15370" y="3636"/>
                          <a:pt x="15821" y="3875"/>
                        </a:cubicBezTo>
                        <a:lnTo>
                          <a:pt x="17098" y="2185"/>
                        </a:lnTo>
                        <a:cubicBezTo>
                          <a:pt x="17342" y="1863"/>
                          <a:pt x="17198" y="1449"/>
                          <a:pt x="16776" y="1262"/>
                        </a:cubicBezTo>
                        <a:cubicBezTo>
                          <a:pt x="16671" y="1216"/>
                          <a:pt x="16557" y="1189"/>
                          <a:pt x="16443" y="1178"/>
                        </a:cubicBezTo>
                        <a:close/>
                        <a:moveTo>
                          <a:pt x="10635" y="3571"/>
                        </a:moveTo>
                        <a:cubicBezTo>
                          <a:pt x="4864" y="3571"/>
                          <a:pt x="3054" y="7090"/>
                          <a:pt x="2854" y="9067"/>
                        </a:cubicBezTo>
                        <a:cubicBezTo>
                          <a:pt x="2683" y="10851"/>
                          <a:pt x="4298" y="12513"/>
                          <a:pt x="4482" y="12774"/>
                        </a:cubicBezTo>
                        <a:cubicBezTo>
                          <a:pt x="4782" y="13200"/>
                          <a:pt x="6669" y="14824"/>
                          <a:pt x="6737" y="15807"/>
                        </a:cubicBezTo>
                        <a:cubicBezTo>
                          <a:pt x="6830" y="17159"/>
                          <a:pt x="7047" y="17194"/>
                          <a:pt x="7908" y="17354"/>
                        </a:cubicBezTo>
                        <a:cubicBezTo>
                          <a:pt x="8786" y="17518"/>
                          <a:pt x="12493" y="17518"/>
                          <a:pt x="13370" y="17354"/>
                        </a:cubicBezTo>
                        <a:cubicBezTo>
                          <a:pt x="14232" y="17194"/>
                          <a:pt x="14447" y="17159"/>
                          <a:pt x="14539" y="15807"/>
                        </a:cubicBezTo>
                        <a:cubicBezTo>
                          <a:pt x="14607" y="14824"/>
                          <a:pt x="16494" y="13200"/>
                          <a:pt x="16794" y="12774"/>
                        </a:cubicBezTo>
                        <a:cubicBezTo>
                          <a:pt x="16978" y="12513"/>
                          <a:pt x="18593" y="10851"/>
                          <a:pt x="18422" y="9067"/>
                        </a:cubicBezTo>
                        <a:cubicBezTo>
                          <a:pt x="18222" y="7090"/>
                          <a:pt x="16415" y="3571"/>
                          <a:pt x="10644" y="3571"/>
                        </a:cubicBezTo>
                        <a:cubicBezTo>
                          <a:pt x="10643" y="3571"/>
                          <a:pt x="10642" y="3571"/>
                          <a:pt x="10641" y="3571"/>
                        </a:cubicBezTo>
                        <a:cubicBezTo>
                          <a:pt x="10641" y="3571"/>
                          <a:pt x="10640" y="3571"/>
                          <a:pt x="10639" y="3571"/>
                        </a:cubicBezTo>
                        <a:cubicBezTo>
                          <a:pt x="10638" y="3571"/>
                          <a:pt x="10638" y="3571"/>
                          <a:pt x="10637" y="3571"/>
                        </a:cubicBezTo>
                        <a:cubicBezTo>
                          <a:pt x="10636" y="3571"/>
                          <a:pt x="10636" y="3571"/>
                          <a:pt x="10635" y="3571"/>
                        </a:cubicBezTo>
                        <a:close/>
                        <a:moveTo>
                          <a:pt x="990" y="4307"/>
                        </a:moveTo>
                        <a:cubicBezTo>
                          <a:pt x="649" y="4274"/>
                          <a:pt x="302" y="4397"/>
                          <a:pt x="119" y="4639"/>
                        </a:cubicBezTo>
                        <a:cubicBezTo>
                          <a:pt x="-125" y="4962"/>
                          <a:pt x="18" y="5374"/>
                          <a:pt x="441" y="5560"/>
                        </a:cubicBezTo>
                        <a:lnTo>
                          <a:pt x="2636" y="6529"/>
                        </a:lnTo>
                        <a:cubicBezTo>
                          <a:pt x="2864" y="6146"/>
                          <a:pt x="3154" y="5750"/>
                          <a:pt x="3520" y="5361"/>
                        </a:cubicBezTo>
                        <a:cubicBezTo>
                          <a:pt x="3520" y="5361"/>
                          <a:pt x="1323" y="4393"/>
                          <a:pt x="1323" y="4393"/>
                        </a:cubicBezTo>
                        <a:cubicBezTo>
                          <a:pt x="1218" y="4346"/>
                          <a:pt x="1104" y="4317"/>
                          <a:pt x="990" y="4307"/>
                        </a:cubicBezTo>
                        <a:close/>
                        <a:moveTo>
                          <a:pt x="20357" y="4355"/>
                        </a:moveTo>
                        <a:cubicBezTo>
                          <a:pt x="20243" y="4366"/>
                          <a:pt x="20131" y="4395"/>
                          <a:pt x="20026" y="4442"/>
                        </a:cubicBezTo>
                        <a:lnTo>
                          <a:pt x="17835" y="5408"/>
                        </a:lnTo>
                        <a:cubicBezTo>
                          <a:pt x="18198" y="5799"/>
                          <a:pt x="18481" y="6195"/>
                          <a:pt x="18704" y="6580"/>
                        </a:cubicBezTo>
                        <a:lnTo>
                          <a:pt x="20908" y="5609"/>
                        </a:lnTo>
                        <a:cubicBezTo>
                          <a:pt x="21331" y="5422"/>
                          <a:pt x="21475" y="5011"/>
                          <a:pt x="21232" y="4688"/>
                        </a:cubicBezTo>
                        <a:cubicBezTo>
                          <a:pt x="21049" y="4446"/>
                          <a:pt x="20698" y="4323"/>
                          <a:pt x="20357" y="4355"/>
                        </a:cubicBezTo>
                        <a:close/>
                        <a:moveTo>
                          <a:pt x="8040" y="17761"/>
                        </a:moveTo>
                        <a:cubicBezTo>
                          <a:pt x="7761" y="17761"/>
                          <a:pt x="7533" y="17934"/>
                          <a:pt x="7533" y="18147"/>
                        </a:cubicBezTo>
                        <a:cubicBezTo>
                          <a:pt x="7533" y="18361"/>
                          <a:pt x="7761" y="18534"/>
                          <a:pt x="8040" y="18534"/>
                        </a:cubicBezTo>
                        <a:lnTo>
                          <a:pt x="13238" y="18534"/>
                        </a:lnTo>
                        <a:cubicBezTo>
                          <a:pt x="13517" y="18534"/>
                          <a:pt x="13743" y="18361"/>
                          <a:pt x="13743" y="18147"/>
                        </a:cubicBezTo>
                        <a:cubicBezTo>
                          <a:pt x="13743" y="17934"/>
                          <a:pt x="13517" y="17761"/>
                          <a:pt x="13238" y="17761"/>
                        </a:cubicBezTo>
                        <a:lnTo>
                          <a:pt x="8040" y="17761"/>
                        </a:lnTo>
                        <a:close/>
                        <a:moveTo>
                          <a:pt x="8040" y="18817"/>
                        </a:moveTo>
                        <a:cubicBezTo>
                          <a:pt x="7761" y="18817"/>
                          <a:pt x="7533" y="18990"/>
                          <a:pt x="7533" y="19204"/>
                        </a:cubicBezTo>
                        <a:cubicBezTo>
                          <a:pt x="7533" y="19417"/>
                          <a:pt x="7761" y="19590"/>
                          <a:pt x="8040" y="19590"/>
                        </a:cubicBezTo>
                        <a:lnTo>
                          <a:pt x="13238" y="19590"/>
                        </a:lnTo>
                        <a:cubicBezTo>
                          <a:pt x="13517" y="19590"/>
                          <a:pt x="13743" y="19417"/>
                          <a:pt x="13743" y="19204"/>
                        </a:cubicBezTo>
                        <a:cubicBezTo>
                          <a:pt x="13743" y="18990"/>
                          <a:pt x="13517" y="18817"/>
                          <a:pt x="13238" y="18817"/>
                        </a:cubicBezTo>
                        <a:lnTo>
                          <a:pt x="8040" y="18817"/>
                        </a:lnTo>
                        <a:close/>
                        <a:moveTo>
                          <a:pt x="8378" y="19874"/>
                        </a:moveTo>
                        <a:cubicBezTo>
                          <a:pt x="8378" y="20827"/>
                          <a:pt x="9391" y="21600"/>
                          <a:pt x="10639" y="21600"/>
                        </a:cubicBezTo>
                        <a:cubicBezTo>
                          <a:pt x="11887" y="21600"/>
                          <a:pt x="12898" y="20827"/>
                          <a:pt x="12898" y="19874"/>
                        </a:cubicBezTo>
                        <a:lnTo>
                          <a:pt x="8378" y="19874"/>
                        </a:lnTo>
                        <a:close/>
                      </a:path>
                    </a:pathLst>
                  </a:custGeom>
                  <a:solidFill>
                    <a:schemeClr val="accent3"/>
                  </a:solidFill>
                  <a:ln w="12700" cap="flat">
                    <a:noFill/>
                    <a:miter lim="400000"/>
                  </a:ln>
                  <a:effectLst/>
                </p:spPr>
                <p:txBody>
                  <a:bodyPr wrap="square" lIns="0" tIns="0" rIns="0" bIns="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7" name="Shape"/>
                  <p:cNvSpPr/>
                  <p:nvPr/>
                </p:nvSpPr>
                <p:spPr>
                  <a:xfrm>
                    <a:off x="1280301" y="2667614"/>
                    <a:ext cx="1772772" cy="2012068"/>
                  </a:xfrm>
                  <a:custGeom>
                    <a:avLst/>
                    <a:gdLst/>
                    <a:ahLst/>
                    <a:cxnLst>
                      <a:cxn ang="0">
                        <a:pos x="wd2" y="hd2"/>
                      </a:cxn>
                      <a:cxn ang="5400000">
                        <a:pos x="wd2" y="hd2"/>
                      </a:cxn>
                      <a:cxn ang="10800000">
                        <a:pos x="wd2" y="hd2"/>
                      </a:cxn>
                      <a:cxn ang="16200000">
                        <a:pos x="wd2" y="hd2"/>
                      </a:cxn>
                    </a:cxnLst>
                    <a:rect l="0" t="0" r="r" b="b"/>
                    <a:pathLst>
                      <a:path w="21600" h="21291" extrusionOk="0">
                        <a:moveTo>
                          <a:pt x="19733" y="4218"/>
                        </a:moveTo>
                        <a:cubicBezTo>
                          <a:pt x="18720" y="5092"/>
                          <a:pt x="16583" y="5468"/>
                          <a:pt x="14349" y="5628"/>
                        </a:cubicBezTo>
                        <a:cubicBezTo>
                          <a:pt x="14556" y="4370"/>
                          <a:pt x="14771" y="3432"/>
                          <a:pt x="14985" y="3035"/>
                        </a:cubicBezTo>
                        <a:cubicBezTo>
                          <a:pt x="15660" y="1786"/>
                          <a:pt x="17178" y="1091"/>
                          <a:pt x="18405" y="1091"/>
                        </a:cubicBezTo>
                        <a:cubicBezTo>
                          <a:pt x="18591" y="1091"/>
                          <a:pt x="18771" y="1107"/>
                          <a:pt x="18939" y="1139"/>
                        </a:cubicBezTo>
                        <a:cubicBezTo>
                          <a:pt x="19855" y="1315"/>
                          <a:pt x="20339" y="1941"/>
                          <a:pt x="20339" y="2950"/>
                        </a:cubicBezTo>
                        <a:cubicBezTo>
                          <a:pt x="20339" y="3451"/>
                          <a:pt x="20141" y="3866"/>
                          <a:pt x="19733" y="4218"/>
                        </a:cubicBezTo>
                        <a:close/>
                        <a:moveTo>
                          <a:pt x="1965" y="4648"/>
                        </a:moveTo>
                        <a:cubicBezTo>
                          <a:pt x="1491" y="4239"/>
                          <a:pt x="1261" y="3683"/>
                          <a:pt x="1261" y="2950"/>
                        </a:cubicBezTo>
                        <a:cubicBezTo>
                          <a:pt x="1261" y="1941"/>
                          <a:pt x="1745" y="1315"/>
                          <a:pt x="2661" y="1139"/>
                        </a:cubicBezTo>
                        <a:cubicBezTo>
                          <a:pt x="2829" y="1107"/>
                          <a:pt x="3009" y="1091"/>
                          <a:pt x="3195" y="1091"/>
                        </a:cubicBezTo>
                        <a:cubicBezTo>
                          <a:pt x="4422" y="1091"/>
                          <a:pt x="5940" y="1786"/>
                          <a:pt x="6615" y="3035"/>
                        </a:cubicBezTo>
                        <a:cubicBezTo>
                          <a:pt x="6836" y="3444"/>
                          <a:pt x="7057" y="4425"/>
                          <a:pt x="7269" y="5739"/>
                        </a:cubicBezTo>
                        <a:cubicBezTo>
                          <a:pt x="5040" y="5704"/>
                          <a:pt x="2980" y="5524"/>
                          <a:pt x="1965" y="4648"/>
                        </a:cubicBezTo>
                        <a:close/>
                        <a:moveTo>
                          <a:pt x="19212" y="76"/>
                        </a:moveTo>
                        <a:cubicBezTo>
                          <a:pt x="17204" y="-309"/>
                          <a:pt x="14795" y="811"/>
                          <a:pt x="13843" y="2574"/>
                        </a:cubicBezTo>
                        <a:cubicBezTo>
                          <a:pt x="13569" y="3080"/>
                          <a:pt x="13309" y="4221"/>
                          <a:pt x="13069" y="5699"/>
                        </a:cubicBezTo>
                        <a:cubicBezTo>
                          <a:pt x="11794" y="5749"/>
                          <a:pt x="10552" y="5748"/>
                          <a:pt x="9532" y="5747"/>
                        </a:cubicBezTo>
                        <a:lnTo>
                          <a:pt x="9035" y="5746"/>
                        </a:lnTo>
                        <a:cubicBezTo>
                          <a:pt x="8969" y="5746"/>
                          <a:pt x="8906" y="5777"/>
                          <a:pt x="8847" y="5793"/>
                        </a:cubicBezTo>
                        <a:cubicBezTo>
                          <a:pt x="8747" y="5798"/>
                          <a:pt x="8648" y="5826"/>
                          <a:pt x="8548" y="5826"/>
                        </a:cubicBezTo>
                        <a:cubicBezTo>
                          <a:pt x="8546" y="5826"/>
                          <a:pt x="8544" y="5826"/>
                          <a:pt x="8542" y="5826"/>
                        </a:cubicBezTo>
                        <a:cubicBezTo>
                          <a:pt x="8312" y="4358"/>
                          <a:pt x="8047" y="3150"/>
                          <a:pt x="7757" y="2614"/>
                        </a:cubicBezTo>
                        <a:cubicBezTo>
                          <a:pt x="6805" y="851"/>
                          <a:pt x="4397" y="-299"/>
                          <a:pt x="2388" y="87"/>
                        </a:cubicBezTo>
                        <a:cubicBezTo>
                          <a:pt x="893" y="373"/>
                          <a:pt x="0" y="1442"/>
                          <a:pt x="0" y="2955"/>
                        </a:cubicBezTo>
                        <a:cubicBezTo>
                          <a:pt x="0" y="3979"/>
                          <a:pt x="361" y="4807"/>
                          <a:pt x="1074" y="5422"/>
                        </a:cubicBezTo>
                        <a:cubicBezTo>
                          <a:pt x="2441" y="6601"/>
                          <a:pt x="4874" y="6800"/>
                          <a:pt x="7433" y="6832"/>
                        </a:cubicBezTo>
                        <a:cubicBezTo>
                          <a:pt x="8037" y="11127"/>
                          <a:pt x="8547" y="17736"/>
                          <a:pt x="8742" y="20777"/>
                        </a:cubicBezTo>
                        <a:cubicBezTo>
                          <a:pt x="8760" y="21067"/>
                          <a:pt x="9038" y="21291"/>
                          <a:pt x="9371" y="21291"/>
                        </a:cubicBezTo>
                        <a:cubicBezTo>
                          <a:pt x="9382" y="21291"/>
                          <a:pt x="9394" y="21291"/>
                          <a:pt x="9406" y="21290"/>
                        </a:cubicBezTo>
                        <a:cubicBezTo>
                          <a:pt x="9754" y="21274"/>
                          <a:pt x="10020" y="21016"/>
                          <a:pt x="10001" y="20716"/>
                        </a:cubicBezTo>
                        <a:cubicBezTo>
                          <a:pt x="9998" y="20677"/>
                          <a:pt x="9743" y="16720"/>
                          <a:pt x="9348" y="12548"/>
                        </a:cubicBezTo>
                        <a:cubicBezTo>
                          <a:pt x="9240" y="11412"/>
                          <a:pt x="9014" y="9024"/>
                          <a:pt x="8706" y="6837"/>
                        </a:cubicBezTo>
                        <a:cubicBezTo>
                          <a:pt x="8819" y="6837"/>
                          <a:pt x="8932" y="6838"/>
                          <a:pt x="9045" y="6837"/>
                        </a:cubicBezTo>
                        <a:lnTo>
                          <a:pt x="9539" y="6838"/>
                        </a:lnTo>
                        <a:cubicBezTo>
                          <a:pt x="9553" y="6838"/>
                          <a:pt x="9566" y="6837"/>
                          <a:pt x="9579" y="6836"/>
                        </a:cubicBezTo>
                        <a:cubicBezTo>
                          <a:pt x="10614" y="6838"/>
                          <a:pt x="11751" y="6838"/>
                          <a:pt x="12902" y="6801"/>
                        </a:cubicBezTo>
                        <a:cubicBezTo>
                          <a:pt x="12181" y="11872"/>
                          <a:pt x="11674" y="19552"/>
                          <a:pt x="11599" y="20716"/>
                        </a:cubicBezTo>
                        <a:cubicBezTo>
                          <a:pt x="11580" y="21016"/>
                          <a:pt x="11846" y="21273"/>
                          <a:pt x="12194" y="21290"/>
                        </a:cubicBezTo>
                        <a:cubicBezTo>
                          <a:pt x="12206" y="21290"/>
                          <a:pt x="12218" y="21291"/>
                          <a:pt x="12229" y="21291"/>
                        </a:cubicBezTo>
                        <a:cubicBezTo>
                          <a:pt x="12562" y="21291"/>
                          <a:pt x="12840" y="21066"/>
                          <a:pt x="12858" y="20776"/>
                        </a:cubicBezTo>
                        <a:cubicBezTo>
                          <a:pt x="13054" y="17714"/>
                          <a:pt x="13570" y="11033"/>
                          <a:pt x="14180" y="6741"/>
                        </a:cubicBezTo>
                        <a:cubicBezTo>
                          <a:pt x="16786" y="6578"/>
                          <a:pt x="19286" y="6143"/>
                          <a:pt x="20624" y="4989"/>
                        </a:cubicBezTo>
                        <a:cubicBezTo>
                          <a:pt x="21272" y="4430"/>
                          <a:pt x="21600" y="3744"/>
                          <a:pt x="21600" y="2950"/>
                        </a:cubicBezTo>
                        <a:cubicBezTo>
                          <a:pt x="21600" y="1437"/>
                          <a:pt x="20707" y="362"/>
                          <a:pt x="19212" y="76"/>
                        </a:cubicBezTo>
                        <a:close/>
                      </a:path>
                    </a:pathLst>
                  </a:custGeom>
                  <a:solidFill>
                    <a:schemeClr val="bg1"/>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nvGrpSpPr>
                <p:cNvPr id="13" name="Group"/>
                <p:cNvGrpSpPr/>
                <p:nvPr/>
              </p:nvGrpSpPr>
              <p:grpSpPr>
                <a:xfrm>
                  <a:off x="1084724" y="3400032"/>
                  <a:ext cx="963711" cy="1871247"/>
                  <a:chOff x="0" y="0"/>
                  <a:chExt cx="963710" cy="1871245"/>
                </a:xfrm>
              </p:grpSpPr>
              <p:sp>
                <p:nvSpPr>
                  <p:cNvPr id="14" name="Shape"/>
                  <p:cNvSpPr/>
                  <p:nvPr/>
                </p:nvSpPr>
                <p:spPr>
                  <a:xfrm>
                    <a:off x="0" y="0"/>
                    <a:ext cx="963711" cy="1871246"/>
                  </a:xfrm>
                  <a:custGeom>
                    <a:avLst/>
                    <a:gdLst/>
                    <a:ahLst/>
                    <a:cxnLst>
                      <a:cxn ang="0">
                        <a:pos x="wd2" y="hd2"/>
                      </a:cxn>
                      <a:cxn ang="5400000">
                        <a:pos x="wd2" y="hd2"/>
                      </a:cxn>
                      <a:cxn ang="10800000">
                        <a:pos x="wd2" y="hd2"/>
                      </a:cxn>
                      <a:cxn ang="16200000">
                        <a:pos x="wd2" y="hd2"/>
                      </a:cxn>
                    </a:cxnLst>
                    <a:rect l="0" t="0" r="r" b="b"/>
                    <a:pathLst>
                      <a:path w="21600" h="21600" extrusionOk="0">
                        <a:moveTo>
                          <a:pt x="4738" y="0"/>
                        </a:moveTo>
                        <a:cubicBezTo>
                          <a:pt x="2118" y="0"/>
                          <a:pt x="0" y="1088"/>
                          <a:pt x="0" y="2430"/>
                        </a:cubicBezTo>
                        <a:cubicBezTo>
                          <a:pt x="0" y="3773"/>
                          <a:pt x="2118" y="4861"/>
                          <a:pt x="4738" y="4861"/>
                        </a:cubicBezTo>
                        <a:cubicBezTo>
                          <a:pt x="5196" y="4861"/>
                          <a:pt x="11400" y="4904"/>
                          <a:pt x="11761" y="4904"/>
                        </a:cubicBezTo>
                        <a:cubicBezTo>
                          <a:pt x="14380" y="4904"/>
                          <a:pt x="16508" y="3816"/>
                          <a:pt x="16508" y="2474"/>
                        </a:cubicBezTo>
                        <a:cubicBezTo>
                          <a:pt x="16508" y="1131"/>
                          <a:pt x="14380" y="43"/>
                          <a:pt x="11761" y="43"/>
                        </a:cubicBezTo>
                        <a:cubicBezTo>
                          <a:pt x="11580" y="43"/>
                          <a:pt x="5196" y="0"/>
                          <a:pt x="4738" y="0"/>
                        </a:cubicBezTo>
                        <a:close/>
                        <a:moveTo>
                          <a:pt x="4654" y="5572"/>
                        </a:moveTo>
                        <a:cubicBezTo>
                          <a:pt x="2075" y="5596"/>
                          <a:pt x="0" y="6603"/>
                          <a:pt x="0" y="7930"/>
                        </a:cubicBezTo>
                        <a:cubicBezTo>
                          <a:pt x="0" y="9273"/>
                          <a:pt x="2118" y="10293"/>
                          <a:pt x="4738" y="10293"/>
                        </a:cubicBezTo>
                        <a:cubicBezTo>
                          <a:pt x="5046" y="10293"/>
                          <a:pt x="14446" y="10293"/>
                          <a:pt x="14754" y="10293"/>
                        </a:cubicBezTo>
                        <a:cubicBezTo>
                          <a:pt x="17374" y="10293"/>
                          <a:pt x="19492" y="9273"/>
                          <a:pt x="19492" y="7930"/>
                        </a:cubicBezTo>
                        <a:cubicBezTo>
                          <a:pt x="19492" y="6664"/>
                          <a:pt x="17606" y="5695"/>
                          <a:pt x="15193" y="5581"/>
                        </a:cubicBezTo>
                        <a:lnTo>
                          <a:pt x="4654" y="5572"/>
                        </a:lnTo>
                        <a:close/>
                        <a:moveTo>
                          <a:pt x="4654" y="11067"/>
                        </a:moveTo>
                        <a:cubicBezTo>
                          <a:pt x="2075" y="11091"/>
                          <a:pt x="0" y="12131"/>
                          <a:pt x="0" y="13459"/>
                        </a:cubicBezTo>
                        <a:cubicBezTo>
                          <a:pt x="0" y="14801"/>
                          <a:pt x="2118" y="15851"/>
                          <a:pt x="4738" y="15851"/>
                        </a:cubicBezTo>
                        <a:cubicBezTo>
                          <a:pt x="5046" y="15851"/>
                          <a:pt x="16554" y="15851"/>
                          <a:pt x="16862" y="15851"/>
                        </a:cubicBezTo>
                        <a:cubicBezTo>
                          <a:pt x="19482" y="15851"/>
                          <a:pt x="21600" y="14801"/>
                          <a:pt x="21600" y="13459"/>
                        </a:cubicBezTo>
                        <a:cubicBezTo>
                          <a:pt x="21600" y="12192"/>
                          <a:pt x="19714" y="11190"/>
                          <a:pt x="17301" y="11076"/>
                        </a:cubicBezTo>
                        <a:lnTo>
                          <a:pt x="4654" y="11067"/>
                        </a:lnTo>
                        <a:close/>
                        <a:moveTo>
                          <a:pt x="4738" y="16643"/>
                        </a:moveTo>
                        <a:cubicBezTo>
                          <a:pt x="2118" y="16643"/>
                          <a:pt x="0" y="17784"/>
                          <a:pt x="0" y="19126"/>
                        </a:cubicBezTo>
                        <a:cubicBezTo>
                          <a:pt x="0" y="20469"/>
                          <a:pt x="2118" y="21586"/>
                          <a:pt x="4738" y="21586"/>
                        </a:cubicBezTo>
                        <a:cubicBezTo>
                          <a:pt x="5243" y="21586"/>
                          <a:pt x="8690" y="21600"/>
                          <a:pt x="9196" y="21600"/>
                        </a:cubicBezTo>
                        <a:cubicBezTo>
                          <a:pt x="11815" y="21600"/>
                          <a:pt x="13943" y="20464"/>
                          <a:pt x="13943" y="19122"/>
                        </a:cubicBezTo>
                        <a:cubicBezTo>
                          <a:pt x="13943" y="17779"/>
                          <a:pt x="11815" y="16643"/>
                          <a:pt x="9196" y="16643"/>
                        </a:cubicBezTo>
                        <a:cubicBezTo>
                          <a:pt x="8690" y="16643"/>
                          <a:pt x="5243" y="16643"/>
                          <a:pt x="4738" y="16643"/>
                        </a:cubicBezTo>
                        <a:close/>
                      </a:path>
                    </a:pathLst>
                  </a:custGeom>
                  <a:solidFill>
                    <a:srgbClr val="B9B9B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5" name="Shape"/>
                  <p:cNvSpPr/>
                  <p:nvPr/>
                </p:nvSpPr>
                <p:spPr>
                  <a:xfrm>
                    <a:off x="354962" y="68662"/>
                    <a:ext cx="549682" cy="1731434"/>
                  </a:xfrm>
                  <a:custGeom>
                    <a:avLst/>
                    <a:gdLst/>
                    <a:ahLst/>
                    <a:cxnLst>
                      <a:cxn ang="0">
                        <a:pos x="wd2" y="hd2"/>
                      </a:cxn>
                      <a:cxn ang="5400000">
                        <a:pos x="wd2" y="hd2"/>
                      </a:cxn>
                      <a:cxn ang="10800000">
                        <a:pos x="wd2" y="hd2"/>
                      </a:cxn>
                      <a:cxn ang="16200000">
                        <a:pos x="wd2" y="hd2"/>
                      </a:cxn>
                    </a:cxnLst>
                    <a:rect l="0" t="0" r="r" b="b"/>
                    <a:pathLst>
                      <a:path w="21600" h="21600" extrusionOk="0">
                        <a:moveTo>
                          <a:pt x="3139" y="0"/>
                        </a:moveTo>
                        <a:lnTo>
                          <a:pt x="3139" y="3582"/>
                        </a:lnTo>
                        <a:lnTo>
                          <a:pt x="7538" y="3582"/>
                        </a:lnTo>
                        <a:cubicBezTo>
                          <a:pt x="10710" y="3582"/>
                          <a:pt x="13277" y="2793"/>
                          <a:pt x="13277" y="1791"/>
                        </a:cubicBezTo>
                        <a:cubicBezTo>
                          <a:pt x="13277" y="789"/>
                          <a:pt x="10710" y="0"/>
                          <a:pt x="7538" y="0"/>
                        </a:cubicBezTo>
                        <a:lnTo>
                          <a:pt x="3139" y="0"/>
                        </a:lnTo>
                        <a:close/>
                        <a:moveTo>
                          <a:pt x="8355" y="5928"/>
                        </a:moveTo>
                        <a:lnTo>
                          <a:pt x="8355" y="9505"/>
                        </a:lnTo>
                        <a:lnTo>
                          <a:pt x="12443" y="9505"/>
                        </a:lnTo>
                        <a:cubicBezTo>
                          <a:pt x="15615" y="9505"/>
                          <a:pt x="18199" y="8716"/>
                          <a:pt x="18199" y="7714"/>
                        </a:cubicBezTo>
                        <a:cubicBezTo>
                          <a:pt x="18199" y="6712"/>
                          <a:pt x="15615" y="5928"/>
                          <a:pt x="12443" y="5928"/>
                        </a:cubicBezTo>
                        <a:lnTo>
                          <a:pt x="8355" y="5928"/>
                        </a:lnTo>
                        <a:close/>
                        <a:moveTo>
                          <a:pt x="12345" y="11898"/>
                        </a:moveTo>
                        <a:lnTo>
                          <a:pt x="12345" y="15480"/>
                        </a:lnTo>
                        <a:lnTo>
                          <a:pt x="15861" y="15480"/>
                        </a:lnTo>
                        <a:cubicBezTo>
                          <a:pt x="19033" y="15480"/>
                          <a:pt x="21600" y="14691"/>
                          <a:pt x="21600" y="13689"/>
                        </a:cubicBezTo>
                        <a:cubicBezTo>
                          <a:pt x="21600" y="12687"/>
                          <a:pt x="19033" y="11898"/>
                          <a:pt x="15861" y="11898"/>
                        </a:cubicBezTo>
                        <a:lnTo>
                          <a:pt x="12345" y="11898"/>
                        </a:lnTo>
                        <a:close/>
                        <a:moveTo>
                          <a:pt x="0" y="18018"/>
                        </a:moveTo>
                        <a:lnTo>
                          <a:pt x="0" y="21600"/>
                        </a:lnTo>
                        <a:lnTo>
                          <a:pt x="3058" y="21600"/>
                        </a:lnTo>
                        <a:cubicBezTo>
                          <a:pt x="6230" y="21600"/>
                          <a:pt x="8797" y="20811"/>
                          <a:pt x="8797" y="19809"/>
                        </a:cubicBezTo>
                        <a:cubicBezTo>
                          <a:pt x="8797" y="18807"/>
                          <a:pt x="6230" y="18018"/>
                          <a:pt x="3058" y="18018"/>
                        </a:cubicBezTo>
                        <a:lnTo>
                          <a:pt x="0" y="18018"/>
                        </a:lnTo>
                        <a:close/>
                      </a:path>
                    </a:pathLst>
                  </a:custGeom>
                  <a:solidFill>
                    <a:srgbClr val="99999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grpSp>
            <p:nvGrpSpPr>
              <p:cNvPr id="8" name="Group"/>
              <p:cNvGrpSpPr/>
              <p:nvPr/>
            </p:nvGrpSpPr>
            <p:grpSpPr>
              <a:xfrm>
                <a:off x="1967532" y="6529051"/>
                <a:ext cx="1715125" cy="2365723"/>
                <a:chOff x="0" y="0"/>
                <a:chExt cx="1715123" cy="2365721"/>
              </a:xfrm>
            </p:grpSpPr>
            <p:sp>
              <p:nvSpPr>
                <p:cNvPr id="9" name="Shape"/>
                <p:cNvSpPr/>
                <p:nvPr/>
              </p:nvSpPr>
              <p:spPr>
                <a:xfrm>
                  <a:off x="35004" y="0"/>
                  <a:ext cx="1617118" cy="62304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chemeClr val="accent1">
                    <a:lumMod val="40000"/>
                    <a:lumOff val="60000"/>
                  </a:schemeClr>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0" name="Shape"/>
                <p:cNvSpPr/>
                <p:nvPr/>
              </p:nvSpPr>
              <p:spPr>
                <a:xfrm>
                  <a:off x="0" y="161021"/>
                  <a:ext cx="1715124" cy="2204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chemeClr val="accent1"/>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grpSp>
      <p:sp>
        <p:nvSpPr>
          <p:cNvPr id="19" name="Text Placeholder 18"/>
          <p:cNvSpPr>
            <a:spLocks noGrp="1"/>
          </p:cNvSpPr>
          <p:nvPr>
            <p:ph type="body" sz="quarter" idx="11"/>
          </p:nvPr>
        </p:nvSpPr>
        <p:spPr>
          <a:xfrm>
            <a:off x="3530600" y="1397000"/>
            <a:ext cx="4984750" cy="28321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83799498"/>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pic>
        <p:nvPicPr>
          <p:cNvPr id="4" name="509731276_FGSDigital.jpg" descr="509731276_FGSDigital.jpg"/>
          <p:cNvPicPr>
            <a:picLocks noChangeAspect="1"/>
          </p:cNvPicPr>
          <p:nvPr userDrawn="1"/>
        </p:nvPicPr>
        <p:blipFill>
          <a:blip r:embed="rId2">
            <a:duotone>
              <a:schemeClr val="bg2">
                <a:shade val="45000"/>
                <a:satMod val="135000"/>
              </a:schemeClr>
              <a:prstClr val="white"/>
            </a:duotone>
          </a:blip>
          <a:srcRect t="10027" b="46521"/>
          <a:stretch>
            <a:fillRect/>
          </a:stretch>
        </p:blipFill>
        <p:spPr>
          <a:xfrm>
            <a:off x="-14288" y="3148332"/>
            <a:ext cx="9172575" cy="1992787"/>
          </a:xfrm>
          <a:prstGeom prst="rect">
            <a:avLst/>
          </a:prstGeom>
          <a:ln w="12700">
            <a:miter lim="400000"/>
          </a:ln>
        </p:spPr>
      </p:pic>
      <p:sp>
        <p:nvSpPr>
          <p:cNvPr id="5" name="Rectangle"/>
          <p:cNvSpPr/>
          <p:nvPr userDrawn="1"/>
        </p:nvSpPr>
        <p:spPr>
          <a:xfrm>
            <a:off x="-19051" y="3164150"/>
            <a:ext cx="9177337" cy="1979350"/>
          </a:xfrm>
          <a:prstGeom prst="rect">
            <a:avLst/>
          </a:prstGeom>
          <a:solidFill>
            <a:schemeClr val="tx1">
              <a:alpha val="75352"/>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200"/>
          </a:p>
        </p:txBody>
      </p:sp>
      <p:pic>
        <p:nvPicPr>
          <p:cNvPr id="6" name="SBU Digital Services Polygons.jpg" descr="SBU Digital Services Polygons.jpg"/>
          <p:cNvPicPr>
            <a:picLocks noChangeAspect="1"/>
          </p:cNvPicPr>
          <p:nvPr userDrawn="1"/>
        </p:nvPicPr>
        <p:blipFill>
          <a:blip r:embed="rId3">
            <a:alphaModFix amt="39971"/>
          </a:blip>
          <a:srcRect t="16986" b="48328"/>
          <a:stretch>
            <a:fillRect/>
          </a:stretch>
        </p:blipFill>
        <p:spPr>
          <a:xfrm flipH="1">
            <a:off x="-14287" y="-18306"/>
            <a:ext cx="9172575" cy="3181571"/>
          </a:xfrm>
          <a:prstGeom prst="rect">
            <a:avLst/>
          </a:prstGeom>
          <a:ln w="12700">
            <a:miter lim="400000"/>
          </a:ln>
        </p:spPr>
      </p:pic>
      <p:sp>
        <p:nvSpPr>
          <p:cNvPr id="7" name="Diolch. Thank you."/>
          <p:cNvSpPr txBox="1"/>
          <p:nvPr userDrawn="1"/>
        </p:nvSpPr>
        <p:spPr>
          <a:xfrm>
            <a:off x="491879" y="1890417"/>
            <a:ext cx="8142344" cy="5578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spAutoFit/>
          </a:bodyPr>
          <a:lstStyle>
            <a:lvl1pPr algn="l">
              <a:defRPr sz="9000" b="0">
                <a:latin typeface="Gill Sans Light"/>
                <a:ea typeface="Gill Sans Light"/>
                <a:cs typeface="Gill Sans Light"/>
                <a:sym typeface="Gill Sans Light"/>
              </a:defRPr>
            </a:lvl1pPr>
          </a:lstStyle>
          <a:p>
            <a:r>
              <a:rPr sz="3375" err="1">
                <a:latin typeface="Gill Sans MT" panose="020B0502020104020203" pitchFamily="34" charset="0"/>
              </a:rPr>
              <a:t>Diolch</a:t>
            </a:r>
            <a:r>
              <a:rPr sz="3375">
                <a:latin typeface="Gill Sans MT" panose="020B0502020104020203" pitchFamily="34" charset="0"/>
              </a:rPr>
              <a:t>. Thank you.</a:t>
            </a:r>
          </a:p>
        </p:txBody>
      </p:sp>
      <p:sp>
        <p:nvSpPr>
          <p:cNvPr id="8" name="Any questions?"/>
          <p:cNvSpPr txBox="1"/>
          <p:nvPr userDrawn="1"/>
        </p:nvSpPr>
        <p:spPr>
          <a:xfrm>
            <a:off x="509776" y="2496373"/>
            <a:ext cx="8142345" cy="4078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spAutoFit/>
          </a:bodyPr>
          <a:lstStyle>
            <a:lvl1pPr algn="l">
              <a:defRPr sz="6400" b="0">
                <a:latin typeface="Gill Sans SemiBold"/>
                <a:ea typeface="Gill Sans SemiBold"/>
                <a:cs typeface="Gill Sans SemiBold"/>
                <a:sym typeface="Gill Sans SemiBold"/>
              </a:defRPr>
            </a:lvl1pPr>
          </a:lstStyle>
          <a:p>
            <a:r>
              <a:rPr sz="2400" b="1">
                <a:latin typeface="Gill Sans MT" panose="020B0502020104020203" pitchFamily="34" charset="0"/>
              </a:rPr>
              <a:t>Any questions?</a:t>
            </a:r>
          </a:p>
        </p:txBody>
      </p:sp>
      <p:sp>
        <p:nvSpPr>
          <p:cNvPr id="9" name="Presented by Joe Bloggs, Digital Programme Manager…"/>
          <p:cNvSpPr txBox="1"/>
          <p:nvPr userDrawn="1"/>
        </p:nvSpPr>
        <p:spPr>
          <a:xfrm>
            <a:off x="509776" y="3387638"/>
            <a:ext cx="8142345" cy="4539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spAutoFit/>
          </a:bodyPr>
          <a:lstStyle/>
          <a:p>
            <a:pPr algn="l">
              <a:defRPr sz="3600" b="0">
                <a:solidFill>
                  <a:srgbClr val="FFFFFF"/>
                </a:solidFill>
                <a:latin typeface="Helvetica Neue Light"/>
                <a:ea typeface="Helvetica Neue Light"/>
                <a:cs typeface="Helvetica Neue Light"/>
                <a:sym typeface="Helvetica Neue Light"/>
              </a:defRPr>
            </a:pPr>
            <a:r>
              <a:rPr lang="en-GB" sz="1350"/>
              <a:t>Digital</a:t>
            </a:r>
            <a:r>
              <a:rPr lang="en-GB" sz="1350" baseline="0"/>
              <a:t> Services</a:t>
            </a:r>
            <a:endParaRPr sz="1350"/>
          </a:p>
          <a:p>
            <a:pPr algn="l">
              <a:defRPr sz="3600" b="0">
                <a:solidFill>
                  <a:srgbClr val="FFFFFF"/>
                </a:solidFill>
                <a:latin typeface="Helvetica Neue Light"/>
                <a:ea typeface="Helvetica Neue Light"/>
                <a:cs typeface="Helvetica Neue Light"/>
                <a:sym typeface="Helvetica Neue Light"/>
              </a:defRPr>
            </a:pPr>
            <a:r>
              <a:rPr sz="1350"/>
              <a:t>Swansea Bay University Health Board</a:t>
            </a:r>
          </a:p>
        </p:txBody>
      </p:sp>
      <p:pic>
        <p:nvPicPr>
          <p:cNvPr id="11" name="Abertawe_Swansea NHS Health Board WHITE.tif" descr="Abertawe_Swansea NHS Health Board WHITE.tif"/>
          <p:cNvPicPr>
            <a:picLocks noChangeAspect="1"/>
          </p:cNvPicPr>
          <p:nvPr userDrawn="1"/>
        </p:nvPicPr>
        <p:blipFill>
          <a:blip r:embed="rId4"/>
          <a:stretch>
            <a:fillRect/>
          </a:stretch>
        </p:blipFill>
        <p:spPr>
          <a:xfrm>
            <a:off x="6033156" y="4207388"/>
            <a:ext cx="2618965" cy="668579"/>
          </a:xfrm>
          <a:prstGeom prst="rect">
            <a:avLst/>
          </a:prstGeom>
          <a:ln w="12700">
            <a:miter lim="400000"/>
          </a:ln>
        </p:spPr>
      </p:pic>
    </p:spTree>
    <p:extLst>
      <p:ext uri="{BB962C8B-B14F-4D97-AF65-F5344CB8AC3E}">
        <p14:creationId xmlns:p14="http://schemas.microsoft.com/office/powerpoint/2010/main" val="280182612"/>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EF146-D020-4C2D-9AAB-8DCC69D1D120}"/>
              </a:ext>
            </a:extLst>
          </p:cNvPr>
          <p:cNvSpPr>
            <a:spLocks noGrp="1"/>
          </p:cNvSpPr>
          <p:nvPr>
            <p:ph type="title"/>
          </p:nvPr>
        </p:nvSpPr>
        <p:spPr/>
        <p:txBody>
          <a:bodyPr/>
          <a:lstStyle/>
          <a:p>
            <a:r>
              <a:rPr lang="en-US"/>
              <a:t>Click to edit Master title style</a:t>
            </a:r>
            <a:endParaRPr lang="en-GB"/>
          </a:p>
        </p:txBody>
      </p:sp>
      <p:sp>
        <p:nvSpPr>
          <p:cNvPr id="6" name="Text Placeholder 9">
            <a:extLst>
              <a:ext uri="{FF2B5EF4-FFF2-40B4-BE49-F238E27FC236}">
                <a16:creationId xmlns:a16="http://schemas.microsoft.com/office/drawing/2014/main" id="{DE3A7A47-9EBB-4FEE-9C57-832F8E7B9CB2}"/>
              </a:ext>
            </a:extLst>
          </p:cNvPr>
          <p:cNvSpPr>
            <a:spLocks noGrp="1"/>
          </p:cNvSpPr>
          <p:nvPr>
            <p:ph type="body" sz="quarter" idx="14" hasCustomPrompt="1"/>
          </p:nvPr>
        </p:nvSpPr>
        <p:spPr>
          <a:xfrm>
            <a:off x="2290167" y="4816077"/>
            <a:ext cx="4617244" cy="244079"/>
          </a:xfrm>
        </p:spPr>
        <p:txBody>
          <a:bodyPr anchor="ctr"/>
          <a:lstStyle>
            <a:lvl1pPr marL="135000" indent="-135000">
              <a:spcBef>
                <a:spcPts val="0"/>
              </a:spcBef>
              <a:buNone/>
              <a:defRPr sz="600"/>
            </a:lvl1pPr>
            <a:lvl2pPr>
              <a:spcBef>
                <a:spcPts val="0"/>
              </a:spcBef>
              <a:defRPr sz="750"/>
            </a:lvl2pPr>
            <a:lvl3pPr>
              <a:spcBef>
                <a:spcPts val="0"/>
              </a:spcBef>
              <a:defRPr sz="750"/>
            </a:lvl3pPr>
            <a:lvl4pPr>
              <a:spcBef>
                <a:spcPts val="0"/>
              </a:spcBef>
              <a:defRPr sz="750"/>
            </a:lvl4pPr>
            <a:lvl5pPr>
              <a:spcBef>
                <a:spcPts val="0"/>
              </a:spcBef>
              <a:defRPr sz="750"/>
            </a:lvl5pPr>
          </a:lstStyle>
          <a:p>
            <a:pPr lvl="0"/>
            <a:r>
              <a:rPr lang="en-US"/>
              <a:t>Source: Click to edit Master text styles</a:t>
            </a:r>
            <a:endParaRPr lang="en-GB"/>
          </a:p>
        </p:txBody>
      </p:sp>
    </p:spTree>
    <p:extLst>
      <p:ext uri="{BB962C8B-B14F-4D97-AF65-F5344CB8AC3E}">
        <p14:creationId xmlns:p14="http://schemas.microsoft.com/office/powerpoint/2010/main" val="612759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gital Themes Ros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pic>
        <p:nvPicPr>
          <p:cNvPr id="32" name="Picture 31"/>
          <p:cNvPicPr>
            <a:picLocks noChangeAspect="1"/>
          </p:cNvPicPr>
          <p:nvPr userDrawn="1"/>
        </p:nvPicPr>
        <p:blipFill>
          <a:blip r:embed="rId2"/>
          <a:stretch>
            <a:fillRect/>
          </a:stretch>
        </p:blipFill>
        <p:spPr>
          <a:xfrm>
            <a:off x="666750" y="197403"/>
            <a:ext cx="7668516" cy="4263695"/>
          </a:xfrm>
          <a:prstGeom prst="rect">
            <a:avLst/>
          </a:prstGeom>
        </p:spPr>
      </p:pic>
    </p:spTree>
    <p:extLst>
      <p:ext uri="{BB962C8B-B14F-4D97-AF65-F5344CB8AC3E}">
        <p14:creationId xmlns:p14="http://schemas.microsoft.com/office/powerpoint/2010/main" val="68141528"/>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3958886" y="2159802"/>
            <a:ext cx="7760888" cy="633609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293188" y="1960327"/>
            <a:ext cx="7917640" cy="1278201"/>
          </a:xfrm>
          <a:prstGeom prst="rect">
            <a:avLst/>
          </a:prstGeom>
        </p:spPr>
        <p:txBody>
          <a:bodyPr/>
          <a:lstStyle>
            <a:lvl1pPr>
              <a:defRPr sz="3093"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33702255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3670739" y="893982"/>
            <a:ext cx="6679794" cy="7613752"/>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15869" rtl="0" eaLnBrk="1" fontAlgn="auto" latinLnBrk="0" hangingPunct="1">
              <a:lnSpc>
                <a:spcPct val="100000"/>
              </a:lnSpc>
              <a:spcBef>
                <a:spcPts val="0"/>
              </a:spcBef>
              <a:spcAft>
                <a:spcPts val="0"/>
              </a:spcAft>
              <a:buClrTx/>
              <a:buSzTx/>
              <a:buFontTx/>
              <a:buNone/>
              <a:tabLst/>
              <a:defRPr/>
            </a:pPr>
            <a:endParaRPr kumimoji="0" lang="en-US" sz="819" b="0" i="0" u="none" strike="noStrike" kern="1200" cap="none" spc="0" normalizeH="0" baseline="0" noProof="0">
              <a:ln>
                <a:noFill/>
              </a:ln>
              <a:solidFill>
                <a:srgbClr val="FF0000"/>
              </a:solidFill>
              <a:effectLst/>
              <a:uLnTx/>
              <a:uFillTx/>
              <a:latin typeface="Arial" panose="020B0604020202020204"/>
              <a:ea typeface="+mn-ea"/>
              <a:cs typeface="+mn-cs"/>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293188" y="1960327"/>
            <a:ext cx="7917640" cy="1278201"/>
          </a:xfrm>
          <a:prstGeom prst="rect">
            <a:avLst/>
          </a:prstGeom>
        </p:spPr>
        <p:txBody>
          <a:bodyPr/>
          <a:lstStyle>
            <a:lvl1pPr>
              <a:defRPr sz="3093"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5608936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3670739" y="893982"/>
            <a:ext cx="6679794" cy="7613752"/>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15869" rtl="0" eaLnBrk="1" fontAlgn="auto" latinLnBrk="0" hangingPunct="1">
              <a:lnSpc>
                <a:spcPct val="100000"/>
              </a:lnSpc>
              <a:spcBef>
                <a:spcPts val="0"/>
              </a:spcBef>
              <a:spcAft>
                <a:spcPts val="0"/>
              </a:spcAft>
              <a:buClrTx/>
              <a:buSzTx/>
              <a:buFontTx/>
              <a:buNone/>
              <a:tabLst/>
              <a:defRPr/>
            </a:pPr>
            <a:endParaRPr kumimoji="0" lang="en-US" sz="819" b="0" i="0" u="none" strike="noStrike" kern="1200" cap="none" spc="0" normalizeH="0" baseline="0" noProof="0">
              <a:ln>
                <a:noFill/>
              </a:ln>
              <a:solidFill>
                <a:srgbClr val="FF0000"/>
              </a:solidFill>
              <a:effectLst/>
              <a:uLnTx/>
              <a:uFillTx/>
              <a:latin typeface="Arial" panose="020B0604020202020204"/>
              <a:ea typeface="+mn-ea"/>
              <a:cs typeface="+mn-cs"/>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293188" y="1960327"/>
            <a:ext cx="7917640" cy="1278201"/>
          </a:xfrm>
          <a:prstGeom prst="rect">
            <a:avLst/>
          </a:prstGeom>
        </p:spPr>
        <p:txBody>
          <a:bodyPr/>
          <a:lstStyle>
            <a:lvl1pPr>
              <a:defRPr sz="3093"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4177272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3670739" y="893982"/>
            <a:ext cx="6679794" cy="7613752"/>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15869" rtl="0" eaLnBrk="1" fontAlgn="auto" latinLnBrk="0" hangingPunct="1">
              <a:lnSpc>
                <a:spcPct val="100000"/>
              </a:lnSpc>
              <a:spcBef>
                <a:spcPts val="0"/>
              </a:spcBef>
              <a:spcAft>
                <a:spcPts val="0"/>
              </a:spcAft>
              <a:buClrTx/>
              <a:buSzTx/>
              <a:buFontTx/>
              <a:buNone/>
              <a:tabLst/>
              <a:defRPr/>
            </a:pPr>
            <a:endParaRPr kumimoji="0" lang="en-US" sz="819" b="0" i="0" u="none" strike="noStrike" kern="1200" cap="none" spc="0" normalizeH="0" baseline="0" noProof="0">
              <a:ln>
                <a:noFill/>
              </a:ln>
              <a:solidFill>
                <a:srgbClr val="FF0000"/>
              </a:solidFill>
              <a:effectLst/>
              <a:uLnTx/>
              <a:uFillTx/>
              <a:latin typeface="Arial" panose="020B0604020202020204"/>
              <a:ea typeface="+mn-ea"/>
              <a:cs typeface="+mn-cs"/>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293188" y="1960327"/>
            <a:ext cx="7917640" cy="1278201"/>
          </a:xfrm>
          <a:prstGeom prst="rect">
            <a:avLst/>
          </a:prstGeom>
        </p:spPr>
        <p:txBody>
          <a:bodyPr/>
          <a:lstStyle>
            <a:lvl1pPr>
              <a:defRPr sz="3093"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3759858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3670739" y="893982"/>
            <a:ext cx="6679794" cy="7613752"/>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15869" rtl="0" eaLnBrk="1" fontAlgn="auto" latinLnBrk="0" hangingPunct="1">
              <a:lnSpc>
                <a:spcPct val="100000"/>
              </a:lnSpc>
              <a:spcBef>
                <a:spcPts val="0"/>
              </a:spcBef>
              <a:spcAft>
                <a:spcPts val="0"/>
              </a:spcAft>
              <a:buClrTx/>
              <a:buSzTx/>
              <a:buFontTx/>
              <a:buNone/>
              <a:tabLst/>
              <a:defRPr/>
            </a:pPr>
            <a:endParaRPr kumimoji="0" lang="en-US" sz="819" b="0" i="0" u="none" strike="noStrike" kern="1200" cap="none" spc="0" normalizeH="0" baseline="0" noProof="0">
              <a:ln>
                <a:noFill/>
              </a:ln>
              <a:solidFill>
                <a:srgbClr val="FF0000"/>
              </a:solidFill>
              <a:effectLst/>
              <a:uLnTx/>
              <a:uFillTx/>
              <a:latin typeface="Arial" panose="020B0604020202020204"/>
              <a:ea typeface="+mn-ea"/>
              <a:cs typeface="+mn-cs"/>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293188" y="1960327"/>
            <a:ext cx="7917640" cy="1278201"/>
          </a:xfrm>
          <a:prstGeom prst="rect">
            <a:avLst/>
          </a:prstGeom>
        </p:spPr>
        <p:txBody>
          <a:bodyPr/>
          <a:lstStyle>
            <a:lvl1pPr>
              <a:defRPr sz="3093"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4931537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3670739" y="893982"/>
            <a:ext cx="6679794" cy="7613752"/>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15869" rtl="0" eaLnBrk="1" fontAlgn="auto" latinLnBrk="0" hangingPunct="1">
              <a:lnSpc>
                <a:spcPct val="100000"/>
              </a:lnSpc>
              <a:spcBef>
                <a:spcPts val="0"/>
              </a:spcBef>
              <a:spcAft>
                <a:spcPts val="0"/>
              </a:spcAft>
              <a:buClrTx/>
              <a:buSzTx/>
              <a:buFontTx/>
              <a:buNone/>
              <a:tabLst/>
              <a:defRPr/>
            </a:pPr>
            <a:endParaRPr kumimoji="0" lang="en-US" sz="819" b="0" i="0" u="none" strike="noStrike" kern="1200" cap="none" spc="0" normalizeH="0" baseline="0" noProof="0">
              <a:ln>
                <a:noFill/>
              </a:ln>
              <a:solidFill>
                <a:srgbClr val="FF0000"/>
              </a:solidFill>
              <a:effectLst/>
              <a:uLnTx/>
              <a:uFillTx/>
              <a:latin typeface="Arial" panose="020B0604020202020204"/>
              <a:ea typeface="+mn-ea"/>
              <a:cs typeface="+mn-cs"/>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293188" y="1960327"/>
            <a:ext cx="7917640" cy="1278201"/>
          </a:xfrm>
          <a:prstGeom prst="rect">
            <a:avLst/>
          </a:prstGeom>
        </p:spPr>
        <p:txBody>
          <a:bodyPr/>
          <a:lstStyle>
            <a:lvl1pPr>
              <a:defRPr sz="3093"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5429909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3958886" y="2159802"/>
            <a:ext cx="7760888" cy="633609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293188" y="1960327"/>
            <a:ext cx="7917640" cy="1278201"/>
          </a:xfrm>
          <a:prstGeom prst="rect">
            <a:avLst/>
          </a:prstGeom>
        </p:spPr>
        <p:txBody>
          <a:bodyPr/>
          <a:lstStyle>
            <a:lvl1pPr>
              <a:defRPr sz="3093"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7431933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3670739" y="893982"/>
            <a:ext cx="6679794" cy="7613752"/>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15869" rtl="0" eaLnBrk="1" fontAlgn="auto" latinLnBrk="0" hangingPunct="1">
              <a:lnSpc>
                <a:spcPct val="100000"/>
              </a:lnSpc>
              <a:spcBef>
                <a:spcPts val="0"/>
              </a:spcBef>
              <a:spcAft>
                <a:spcPts val="0"/>
              </a:spcAft>
              <a:buClrTx/>
              <a:buSzTx/>
              <a:buFontTx/>
              <a:buNone/>
              <a:tabLst/>
              <a:defRPr/>
            </a:pPr>
            <a:endParaRPr kumimoji="0" lang="en-US" sz="819" b="0" i="0" u="none" strike="noStrike" kern="1200" cap="none" spc="0" normalizeH="0" baseline="0" noProof="0">
              <a:ln>
                <a:noFill/>
              </a:ln>
              <a:solidFill>
                <a:srgbClr val="FF0000"/>
              </a:solidFill>
              <a:effectLst/>
              <a:uLnTx/>
              <a:uFillTx/>
              <a:latin typeface="Arial" panose="020B0604020202020204"/>
              <a:ea typeface="+mn-ea"/>
              <a:cs typeface="+mn-cs"/>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293188" y="1960327"/>
            <a:ext cx="7917640" cy="1278201"/>
          </a:xfrm>
          <a:prstGeom prst="rect">
            <a:avLst/>
          </a:prstGeom>
        </p:spPr>
        <p:txBody>
          <a:bodyPr/>
          <a:lstStyle>
            <a:lvl1pPr>
              <a:defRPr sz="3093"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5769983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3670739" y="893982"/>
            <a:ext cx="6679794" cy="7613752"/>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15869" rtl="0" eaLnBrk="1" fontAlgn="auto" latinLnBrk="0" hangingPunct="1">
              <a:lnSpc>
                <a:spcPct val="100000"/>
              </a:lnSpc>
              <a:spcBef>
                <a:spcPts val="0"/>
              </a:spcBef>
              <a:spcAft>
                <a:spcPts val="0"/>
              </a:spcAft>
              <a:buClrTx/>
              <a:buSzTx/>
              <a:buFontTx/>
              <a:buNone/>
              <a:tabLst/>
              <a:defRPr/>
            </a:pPr>
            <a:endParaRPr kumimoji="0" lang="en-US" sz="819" b="0" i="0" u="none" strike="noStrike" kern="1200" cap="none" spc="0" normalizeH="0" baseline="0" noProof="0">
              <a:ln>
                <a:noFill/>
              </a:ln>
              <a:solidFill>
                <a:srgbClr val="FF0000"/>
              </a:solidFill>
              <a:effectLst/>
              <a:uLnTx/>
              <a:uFillTx/>
              <a:latin typeface="Arial" panose="020B0604020202020204"/>
              <a:ea typeface="+mn-ea"/>
              <a:cs typeface="+mn-cs"/>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293188" y="1960327"/>
            <a:ext cx="4366594" cy="1278201"/>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pPr marL="0" marR="0" lvl="0" indent="0" algn="l" defTabSz="415869" rtl="0" eaLnBrk="1" fontAlgn="auto" latinLnBrk="0" hangingPunct="1">
              <a:lnSpc>
                <a:spcPct val="100000"/>
              </a:lnSpc>
              <a:spcBef>
                <a:spcPts val="0"/>
              </a:spcBef>
              <a:spcAft>
                <a:spcPts val="0"/>
              </a:spcAft>
              <a:buClrTx/>
              <a:buSzTx/>
              <a:buFontTx/>
              <a:buNone/>
              <a:tabLst/>
              <a:defRPr/>
            </a:pPr>
            <a:r>
              <a:rPr kumimoji="0" lang="pt-BR" sz="3093" b="0" i="0" u="none" strike="noStrike" kern="0" cap="none" spc="0" normalizeH="0" baseline="0" noProof="0" err="1">
                <a:ln>
                  <a:noFill/>
                </a:ln>
                <a:solidFill>
                  <a:prstClr val="white"/>
                </a:solidFill>
                <a:effectLst/>
                <a:uLnTx/>
                <a:uFillTx/>
                <a:latin typeface="Arial Black" panose="020B0A04020102020204" pitchFamily="34" charset="0"/>
                <a:ea typeface="+mn-ea"/>
                <a:cs typeface="+mn-cs"/>
              </a:rPr>
              <a:t>Example</a:t>
            </a:r>
            <a:r>
              <a:rPr kumimoji="0" lang="pt-BR" sz="3093" b="0" i="0" u="none" strike="noStrike" kern="0" cap="none" spc="0" normalizeH="0" baseline="0" noProof="0">
                <a:ln>
                  <a:noFill/>
                </a:ln>
                <a:solidFill>
                  <a:prstClr val="white"/>
                </a:solidFill>
                <a:effectLst/>
                <a:uLnTx/>
                <a:uFillTx/>
                <a:latin typeface="Arial Black" panose="020B0A04020102020204" pitchFamily="34" charset="0"/>
                <a:ea typeface="+mn-ea"/>
                <a:cs typeface="+mn-cs"/>
              </a:rPr>
              <a:t> </a:t>
            </a:r>
            <a:r>
              <a:rPr kumimoji="0" lang="pt-BR" sz="3093" b="0" i="0" u="none" strike="noStrike" kern="0" cap="none" spc="0" normalizeH="0" baseline="0" noProof="0" err="1">
                <a:ln>
                  <a:noFill/>
                </a:ln>
                <a:solidFill>
                  <a:prstClr val="white"/>
                </a:solidFill>
                <a:effectLst/>
                <a:uLnTx/>
                <a:uFillTx/>
                <a:latin typeface="Arial Black" panose="020B0A04020102020204" pitchFamily="34" charset="0"/>
                <a:ea typeface="+mn-ea"/>
                <a:cs typeface="+mn-cs"/>
              </a:rPr>
              <a:t>Title</a:t>
            </a:r>
            <a:r>
              <a:rPr kumimoji="0" lang="pt-BR" sz="3093" b="0" i="0" u="none" strike="noStrike" kern="0" cap="none" spc="0" normalizeH="0" baseline="0" noProof="0">
                <a:ln>
                  <a:noFill/>
                </a:ln>
                <a:solidFill>
                  <a:prstClr val="white"/>
                </a:solidFill>
                <a:effectLst/>
                <a:uLnTx/>
                <a:uFillTx/>
                <a:latin typeface="Arial Black" panose="020B0A04020102020204" pitchFamily="34" charset="0"/>
                <a:ea typeface="+mn-ea"/>
                <a:cs typeface="+mn-cs"/>
              </a:rPr>
              <a:t> </a:t>
            </a:r>
            <a:r>
              <a:rPr kumimoji="0" lang="pt-BR" sz="3093" b="0" i="0" u="none" strike="noStrike" kern="0" cap="none" spc="0" normalizeH="0" baseline="0" noProof="0" err="1">
                <a:ln>
                  <a:noFill/>
                </a:ln>
                <a:solidFill>
                  <a:prstClr val="white"/>
                </a:solidFill>
                <a:effectLst/>
                <a:uLnTx/>
                <a:uFillTx/>
                <a:latin typeface="Arial Black" panose="020B0A04020102020204" pitchFamily="34" charset="0"/>
                <a:ea typeface="+mn-ea"/>
                <a:cs typeface="+mn-cs"/>
              </a:rPr>
              <a:t>Text</a:t>
            </a:r>
            <a:endParaRPr kumimoji="0" lang="pt-BR" sz="3093" b="0" i="0" u="none" strike="noStrike" kern="0" cap="none" spc="0" normalizeH="0" baseline="0" noProof="0">
              <a:ln>
                <a:noFill/>
              </a:ln>
              <a:solidFill>
                <a:prstClr val="white"/>
              </a:solidFill>
              <a:effectLst/>
              <a:uLnTx/>
              <a:uFillTx/>
              <a:latin typeface="Arial Black" panose="020B0A04020102020204" pitchFamily="34" charset="0"/>
              <a:ea typeface="+mn-ea"/>
              <a:cs typeface="+mn-cs"/>
            </a:endParaRPr>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293188" y="1960327"/>
            <a:ext cx="7917640" cy="1278201"/>
          </a:xfrm>
          <a:prstGeom prst="rect">
            <a:avLst/>
          </a:prstGeom>
        </p:spPr>
        <p:txBody>
          <a:bodyPr/>
          <a:lstStyle>
            <a:lvl1pPr>
              <a:defRPr sz="3093"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3814407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3670739" y="893982"/>
            <a:ext cx="6679794" cy="7613752"/>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15869" rtl="0" eaLnBrk="1" fontAlgn="auto" latinLnBrk="0" hangingPunct="1">
              <a:lnSpc>
                <a:spcPct val="100000"/>
              </a:lnSpc>
              <a:spcBef>
                <a:spcPts val="0"/>
              </a:spcBef>
              <a:spcAft>
                <a:spcPts val="0"/>
              </a:spcAft>
              <a:buClrTx/>
              <a:buSzTx/>
              <a:buFontTx/>
              <a:buNone/>
              <a:tabLst/>
              <a:defRPr/>
            </a:pPr>
            <a:endParaRPr kumimoji="0" lang="en-US" sz="819" b="0" i="0" u="none" strike="noStrike" kern="1200" cap="none" spc="0" normalizeH="0" baseline="0" noProof="0">
              <a:ln>
                <a:noFill/>
              </a:ln>
              <a:solidFill>
                <a:srgbClr val="FF0000"/>
              </a:solidFill>
              <a:effectLst/>
              <a:uLnTx/>
              <a:uFillTx/>
              <a:latin typeface="Arial" panose="020B0604020202020204"/>
              <a:ea typeface="+mn-ea"/>
              <a:cs typeface="+mn-cs"/>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293188" y="1960327"/>
            <a:ext cx="7917640" cy="1278201"/>
          </a:xfrm>
          <a:prstGeom prst="rect">
            <a:avLst/>
          </a:prstGeom>
        </p:spPr>
        <p:txBody>
          <a:bodyPr/>
          <a:lstStyle>
            <a:lvl1pPr>
              <a:defRPr sz="3093"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38139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uzzle piec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1024931" y="0"/>
            <a:ext cx="9144004" cy="4505299"/>
            <a:chOff x="-2072487" y="-277100"/>
            <a:chExt cx="16134151" cy="8427506"/>
          </a:xfrm>
        </p:grpSpPr>
        <p:grpSp>
          <p:nvGrpSpPr>
            <p:cNvPr id="5" name="Group 4"/>
            <p:cNvGrpSpPr/>
            <p:nvPr/>
          </p:nvGrpSpPr>
          <p:grpSpPr>
            <a:xfrm>
              <a:off x="10930210" y="3164619"/>
              <a:ext cx="3131454" cy="1963435"/>
              <a:chOff x="3599010" y="419941"/>
              <a:chExt cx="3131451" cy="1963433"/>
            </a:xfrm>
          </p:grpSpPr>
          <p:sp>
            <p:nvSpPr>
              <p:cNvPr id="21" name="Shape 1073741825"/>
              <p:cNvSpPr/>
              <p:nvPr/>
            </p:nvSpPr>
            <p:spPr>
              <a:xfrm rot="900000">
                <a:off x="3599010" y="419941"/>
                <a:ext cx="1369423" cy="1963433"/>
              </a:xfrm>
              <a:custGeom>
                <a:avLst/>
                <a:gdLst/>
                <a:ahLst/>
                <a:cxnLst>
                  <a:cxn ang="0">
                    <a:pos x="wd2" y="hd2"/>
                  </a:cxn>
                  <a:cxn ang="5400000">
                    <a:pos x="wd2" y="hd2"/>
                  </a:cxn>
                  <a:cxn ang="10800000">
                    <a:pos x="wd2" y="hd2"/>
                  </a:cxn>
                  <a:cxn ang="16200000">
                    <a:pos x="wd2" y="hd2"/>
                  </a:cxn>
                </a:cxnLst>
                <a:rect l="0" t="0" r="r" b="b"/>
                <a:pathLst>
                  <a:path w="21600" h="21595" extrusionOk="0">
                    <a:moveTo>
                      <a:pt x="15741" y="15042"/>
                    </a:moveTo>
                    <a:lnTo>
                      <a:pt x="16418" y="15042"/>
                    </a:lnTo>
                    <a:lnTo>
                      <a:pt x="21599" y="15042"/>
                    </a:lnTo>
                    <a:lnTo>
                      <a:pt x="21599" y="11418"/>
                    </a:lnTo>
                    <a:lnTo>
                      <a:pt x="21599" y="3624"/>
                    </a:lnTo>
                    <a:lnTo>
                      <a:pt x="21600" y="3003"/>
                    </a:lnTo>
                    <a:cubicBezTo>
                      <a:pt x="21584" y="2688"/>
                      <a:pt x="21567" y="2383"/>
                      <a:pt x="21528" y="2113"/>
                    </a:cubicBezTo>
                    <a:cubicBezTo>
                      <a:pt x="21488" y="1841"/>
                      <a:pt x="21430" y="1622"/>
                      <a:pt x="21344" y="1427"/>
                    </a:cubicBezTo>
                    <a:cubicBezTo>
                      <a:pt x="21192" y="1138"/>
                      <a:pt x="20957" y="882"/>
                      <a:pt x="20646" y="665"/>
                    </a:cubicBezTo>
                    <a:cubicBezTo>
                      <a:pt x="20334" y="447"/>
                      <a:pt x="19966" y="283"/>
                      <a:pt x="19551" y="177"/>
                    </a:cubicBezTo>
                    <a:cubicBezTo>
                      <a:pt x="19168" y="93"/>
                      <a:pt x="18789" y="47"/>
                      <a:pt x="18285" y="23"/>
                    </a:cubicBezTo>
                    <a:cubicBezTo>
                      <a:pt x="17784" y="0"/>
                      <a:pt x="17172" y="0"/>
                      <a:pt x="16397" y="0"/>
                    </a:cubicBezTo>
                    <a:lnTo>
                      <a:pt x="10809" y="0"/>
                    </a:lnTo>
                    <a:lnTo>
                      <a:pt x="5248" y="0"/>
                    </a:lnTo>
                    <a:lnTo>
                      <a:pt x="23" y="0"/>
                    </a:lnTo>
                    <a:lnTo>
                      <a:pt x="23" y="3024"/>
                    </a:lnTo>
                    <a:lnTo>
                      <a:pt x="23" y="4510"/>
                    </a:lnTo>
                    <a:cubicBezTo>
                      <a:pt x="25" y="4527"/>
                      <a:pt x="27" y="4545"/>
                      <a:pt x="28" y="4562"/>
                    </a:cubicBezTo>
                    <a:cubicBezTo>
                      <a:pt x="29" y="4572"/>
                      <a:pt x="30" y="4583"/>
                      <a:pt x="32" y="4593"/>
                    </a:cubicBezTo>
                    <a:cubicBezTo>
                      <a:pt x="88" y="4819"/>
                      <a:pt x="169" y="4967"/>
                      <a:pt x="296" y="5074"/>
                    </a:cubicBezTo>
                    <a:cubicBezTo>
                      <a:pt x="463" y="5217"/>
                      <a:pt x="712" y="5295"/>
                      <a:pt x="997" y="5295"/>
                    </a:cubicBezTo>
                    <a:cubicBezTo>
                      <a:pt x="1076" y="5295"/>
                      <a:pt x="1156" y="5289"/>
                      <a:pt x="1237" y="5276"/>
                    </a:cubicBezTo>
                    <a:cubicBezTo>
                      <a:pt x="1414" y="5250"/>
                      <a:pt x="1593" y="5184"/>
                      <a:pt x="1758" y="5117"/>
                    </a:cubicBezTo>
                    <a:cubicBezTo>
                      <a:pt x="1799" y="5100"/>
                      <a:pt x="1841" y="5083"/>
                      <a:pt x="1882" y="5066"/>
                    </a:cubicBezTo>
                    <a:cubicBezTo>
                      <a:pt x="1917" y="5051"/>
                      <a:pt x="1952" y="5036"/>
                      <a:pt x="1988" y="5022"/>
                    </a:cubicBezTo>
                    <a:cubicBezTo>
                      <a:pt x="2813" y="4599"/>
                      <a:pt x="3823" y="4366"/>
                      <a:pt x="4834" y="4366"/>
                    </a:cubicBezTo>
                    <a:cubicBezTo>
                      <a:pt x="6096" y="4366"/>
                      <a:pt x="7264" y="4714"/>
                      <a:pt x="8124" y="5345"/>
                    </a:cubicBezTo>
                    <a:cubicBezTo>
                      <a:pt x="9768" y="6552"/>
                      <a:pt x="9758" y="8440"/>
                      <a:pt x="8100" y="9645"/>
                    </a:cubicBezTo>
                    <a:cubicBezTo>
                      <a:pt x="7236" y="10272"/>
                      <a:pt x="6067" y="10617"/>
                      <a:pt x="4808" y="10617"/>
                    </a:cubicBezTo>
                    <a:cubicBezTo>
                      <a:pt x="4000" y="10617"/>
                      <a:pt x="3200" y="10473"/>
                      <a:pt x="2485" y="10199"/>
                    </a:cubicBezTo>
                    <a:cubicBezTo>
                      <a:pt x="2466" y="10196"/>
                      <a:pt x="2448" y="10193"/>
                      <a:pt x="2430" y="10188"/>
                    </a:cubicBezTo>
                    <a:cubicBezTo>
                      <a:pt x="2411" y="10184"/>
                      <a:pt x="2394" y="10178"/>
                      <a:pt x="2376" y="10172"/>
                    </a:cubicBezTo>
                    <a:cubicBezTo>
                      <a:pt x="2165" y="10092"/>
                      <a:pt x="1954" y="10012"/>
                      <a:pt x="1742" y="9933"/>
                    </a:cubicBezTo>
                    <a:cubicBezTo>
                      <a:pt x="1583" y="9854"/>
                      <a:pt x="1385" y="9797"/>
                      <a:pt x="1212" y="9770"/>
                    </a:cubicBezTo>
                    <a:cubicBezTo>
                      <a:pt x="1131" y="9758"/>
                      <a:pt x="1050" y="9751"/>
                      <a:pt x="971" y="9751"/>
                    </a:cubicBezTo>
                    <a:cubicBezTo>
                      <a:pt x="698" y="9752"/>
                      <a:pt x="444" y="9833"/>
                      <a:pt x="273" y="9972"/>
                    </a:cubicBezTo>
                    <a:cubicBezTo>
                      <a:pt x="98" y="10114"/>
                      <a:pt x="27" y="10300"/>
                      <a:pt x="5" y="10486"/>
                    </a:cubicBezTo>
                    <a:cubicBezTo>
                      <a:pt x="3" y="10504"/>
                      <a:pt x="1" y="10521"/>
                      <a:pt x="0" y="10538"/>
                    </a:cubicBezTo>
                    <a:lnTo>
                      <a:pt x="23" y="12042"/>
                    </a:lnTo>
                    <a:lnTo>
                      <a:pt x="23" y="15042"/>
                    </a:lnTo>
                    <a:lnTo>
                      <a:pt x="5190" y="15042"/>
                    </a:lnTo>
                    <a:lnTo>
                      <a:pt x="5886" y="15042"/>
                    </a:lnTo>
                    <a:cubicBezTo>
                      <a:pt x="6146" y="15041"/>
                      <a:pt x="6436" y="15060"/>
                      <a:pt x="6662" y="15088"/>
                    </a:cubicBezTo>
                    <a:cubicBezTo>
                      <a:pt x="6948" y="15122"/>
                      <a:pt x="7361" y="15190"/>
                      <a:pt x="7699" y="15382"/>
                    </a:cubicBezTo>
                    <a:cubicBezTo>
                      <a:pt x="8181" y="15657"/>
                      <a:pt x="8382" y="16106"/>
                      <a:pt x="8243" y="16551"/>
                    </a:cubicBezTo>
                    <a:cubicBezTo>
                      <a:pt x="8136" y="16895"/>
                      <a:pt x="7838" y="17189"/>
                      <a:pt x="7614" y="17503"/>
                    </a:cubicBezTo>
                    <a:cubicBezTo>
                      <a:pt x="6812" y="18628"/>
                      <a:pt x="6963" y="20005"/>
                      <a:pt x="8246" y="20866"/>
                    </a:cubicBezTo>
                    <a:cubicBezTo>
                      <a:pt x="8947" y="21337"/>
                      <a:pt x="9881" y="21591"/>
                      <a:pt x="10854" y="21595"/>
                    </a:cubicBezTo>
                    <a:cubicBezTo>
                      <a:pt x="11831" y="21600"/>
                      <a:pt x="12756" y="21338"/>
                      <a:pt x="13459" y="20867"/>
                    </a:cubicBezTo>
                    <a:cubicBezTo>
                      <a:pt x="14866" y="19923"/>
                      <a:pt x="15035" y="18408"/>
                      <a:pt x="13866" y="17256"/>
                    </a:cubicBezTo>
                    <a:cubicBezTo>
                      <a:pt x="13859" y="17250"/>
                      <a:pt x="13853" y="17242"/>
                      <a:pt x="13847" y="17235"/>
                    </a:cubicBezTo>
                    <a:cubicBezTo>
                      <a:pt x="13824" y="17210"/>
                      <a:pt x="13802" y="17184"/>
                      <a:pt x="13781" y="17158"/>
                    </a:cubicBezTo>
                    <a:cubicBezTo>
                      <a:pt x="13753" y="17125"/>
                      <a:pt x="13725" y="17092"/>
                      <a:pt x="13697" y="17059"/>
                    </a:cubicBezTo>
                    <a:cubicBezTo>
                      <a:pt x="13577" y="16916"/>
                      <a:pt x="13449" y="16745"/>
                      <a:pt x="13388" y="16550"/>
                    </a:cubicBezTo>
                    <a:cubicBezTo>
                      <a:pt x="13249" y="16103"/>
                      <a:pt x="13458" y="15656"/>
                      <a:pt x="13932" y="15382"/>
                    </a:cubicBezTo>
                    <a:cubicBezTo>
                      <a:pt x="14270" y="15188"/>
                      <a:pt x="14686" y="15121"/>
                      <a:pt x="14969" y="15087"/>
                    </a:cubicBezTo>
                    <a:cubicBezTo>
                      <a:pt x="15194" y="15061"/>
                      <a:pt x="15436" y="15046"/>
                      <a:pt x="15733" y="15042"/>
                    </a:cubicBezTo>
                    <a:lnTo>
                      <a:pt x="15737" y="15042"/>
                    </a:lnTo>
                    <a:lnTo>
                      <a:pt x="15741" y="15042"/>
                    </a:lnTo>
                    <a:close/>
                  </a:path>
                </a:pathLst>
              </a:custGeom>
              <a:solidFill>
                <a:schemeClr val="accent4"/>
              </a:solidFill>
              <a:ln w="12700" cap="flat">
                <a:noFill/>
                <a:miter lim="400000"/>
              </a:ln>
              <a:effectLst/>
            </p:spPr>
            <p:txBody>
              <a:bodyPr/>
              <a:lstStyle/>
              <a:p>
                <a:endParaRPr lang="en-GB"/>
              </a:p>
            </p:txBody>
          </p:sp>
          <p:grpSp>
            <p:nvGrpSpPr>
              <p:cNvPr id="22" name="Group 21"/>
              <p:cNvGrpSpPr/>
              <p:nvPr/>
            </p:nvGrpSpPr>
            <p:grpSpPr>
              <a:xfrm>
                <a:off x="4314440" y="827337"/>
                <a:ext cx="2416021" cy="981721"/>
                <a:chOff x="3368250" y="276176"/>
                <a:chExt cx="2416019" cy="981720"/>
              </a:xfrm>
            </p:grpSpPr>
            <p:sp>
              <p:nvSpPr>
                <p:cNvPr id="23" name="Shape 1073741826"/>
                <p:cNvSpPr/>
                <p:nvPr/>
              </p:nvSpPr>
              <p:spPr>
                <a:xfrm>
                  <a:off x="3368250" y="276176"/>
                  <a:ext cx="1767981" cy="981720"/>
                </a:xfrm>
                <a:custGeom>
                  <a:avLst/>
                  <a:gdLst/>
                  <a:ahLst/>
                  <a:cxnLst>
                    <a:cxn ang="0">
                      <a:pos x="wd2" y="hd2"/>
                    </a:cxn>
                    <a:cxn ang="5400000">
                      <a:pos x="wd2" y="hd2"/>
                    </a:cxn>
                    <a:cxn ang="10800000">
                      <a:pos x="wd2" y="hd2"/>
                    </a:cxn>
                    <a:cxn ang="16200000">
                      <a:pos x="wd2" y="hd2"/>
                    </a:cxn>
                  </a:cxnLst>
                  <a:rect l="0" t="0" r="r" b="b"/>
                  <a:pathLst>
                    <a:path w="21600" h="21092" extrusionOk="0">
                      <a:moveTo>
                        <a:pt x="0" y="9706"/>
                      </a:moveTo>
                      <a:cubicBezTo>
                        <a:pt x="0" y="10157"/>
                        <a:pt x="104" y="10564"/>
                        <a:pt x="272" y="10860"/>
                      </a:cubicBezTo>
                      <a:cubicBezTo>
                        <a:pt x="440" y="11155"/>
                        <a:pt x="674" y="11343"/>
                        <a:pt x="931" y="11343"/>
                      </a:cubicBezTo>
                      <a:lnTo>
                        <a:pt x="3773" y="11343"/>
                      </a:lnTo>
                      <a:lnTo>
                        <a:pt x="7547" y="11343"/>
                      </a:lnTo>
                      <a:lnTo>
                        <a:pt x="8346" y="11343"/>
                      </a:lnTo>
                      <a:lnTo>
                        <a:pt x="8346" y="12041"/>
                      </a:lnTo>
                      <a:lnTo>
                        <a:pt x="7547" y="12041"/>
                      </a:lnTo>
                      <a:lnTo>
                        <a:pt x="3773" y="12041"/>
                      </a:lnTo>
                      <a:lnTo>
                        <a:pt x="3142" y="12041"/>
                      </a:lnTo>
                      <a:cubicBezTo>
                        <a:pt x="2886" y="12041"/>
                        <a:pt x="2652" y="12223"/>
                        <a:pt x="2483" y="12518"/>
                      </a:cubicBezTo>
                      <a:cubicBezTo>
                        <a:pt x="2315" y="12814"/>
                        <a:pt x="2212" y="13226"/>
                        <a:pt x="2212" y="13677"/>
                      </a:cubicBezTo>
                      <a:lnTo>
                        <a:pt x="2212" y="13853"/>
                      </a:lnTo>
                      <a:cubicBezTo>
                        <a:pt x="2212" y="14305"/>
                        <a:pt x="2315" y="14716"/>
                        <a:pt x="2483" y="15012"/>
                      </a:cubicBezTo>
                      <a:cubicBezTo>
                        <a:pt x="2652" y="15308"/>
                        <a:pt x="2886" y="15490"/>
                        <a:pt x="3142" y="15490"/>
                      </a:cubicBezTo>
                      <a:lnTo>
                        <a:pt x="3773" y="15490"/>
                      </a:lnTo>
                      <a:lnTo>
                        <a:pt x="7547" y="15490"/>
                      </a:lnTo>
                      <a:lnTo>
                        <a:pt x="8346" y="15490"/>
                      </a:lnTo>
                      <a:lnTo>
                        <a:pt x="9449" y="15490"/>
                      </a:lnTo>
                      <a:lnTo>
                        <a:pt x="11320" y="15490"/>
                      </a:lnTo>
                      <a:cubicBezTo>
                        <a:pt x="11320" y="15491"/>
                        <a:pt x="11321" y="15495"/>
                        <a:pt x="11320" y="15496"/>
                      </a:cubicBezTo>
                      <a:cubicBezTo>
                        <a:pt x="10506" y="16928"/>
                        <a:pt x="9401" y="17969"/>
                        <a:pt x="9299" y="19055"/>
                      </a:cubicBezTo>
                      <a:cubicBezTo>
                        <a:pt x="9282" y="19238"/>
                        <a:pt x="9275" y="19417"/>
                        <a:pt x="9280" y="19588"/>
                      </a:cubicBezTo>
                      <a:cubicBezTo>
                        <a:pt x="9315" y="20786"/>
                        <a:pt x="9880" y="21599"/>
                        <a:pt x="10839" y="20725"/>
                      </a:cubicBezTo>
                      <a:cubicBezTo>
                        <a:pt x="10929" y="20643"/>
                        <a:pt x="11185" y="20404"/>
                        <a:pt x="11320" y="20280"/>
                      </a:cubicBezTo>
                      <a:cubicBezTo>
                        <a:pt x="12377" y="19306"/>
                        <a:pt x="13816" y="17956"/>
                        <a:pt x="15093" y="16759"/>
                      </a:cubicBezTo>
                      <a:cubicBezTo>
                        <a:pt x="15640" y="16247"/>
                        <a:pt x="16706" y="15260"/>
                        <a:pt x="16708" y="15254"/>
                      </a:cubicBezTo>
                      <a:cubicBezTo>
                        <a:pt x="17167" y="14922"/>
                        <a:pt x="17734" y="14188"/>
                        <a:pt x="18173" y="12886"/>
                      </a:cubicBezTo>
                      <a:lnTo>
                        <a:pt x="21600" y="12886"/>
                      </a:lnTo>
                      <a:lnTo>
                        <a:pt x="21600" y="2988"/>
                      </a:lnTo>
                      <a:lnTo>
                        <a:pt x="18155" y="2988"/>
                      </a:lnTo>
                      <a:cubicBezTo>
                        <a:pt x="17204" y="475"/>
                        <a:pt x="15585" y="74"/>
                        <a:pt x="15093" y="11"/>
                      </a:cubicBezTo>
                      <a:cubicBezTo>
                        <a:pt x="15001" y="-1"/>
                        <a:pt x="14937" y="0"/>
                        <a:pt x="14937" y="0"/>
                      </a:cubicBezTo>
                      <a:lnTo>
                        <a:pt x="11320" y="0"/>
                      </a:lnTo>
                      <a:lnTo>
                        <a:pt x="8346" y="0"/>
                      </a:lnTo>
                      <a:lnTo>
                        <a:pt x="8346" y="5"/>
                      </a:lnTo>
                      <a:lnTo>
                        <a:pt x="7547" y="5"/>
                      </a:lnTo>
                      <a:lnTo>
                        <a:pt x="4754" y="5"/>
                      </a:lnTo>
                      <a:cubicBezTo>
                        <a:pt x="4497" y="5"/>
                        <a:pt x="4263" y="187"/>
                        <a:pt x="4095" y="483"/>
                      </a:cubicBezTo>
                      <a:cubicBezTo>
                        <a:pt x="3927" y="779"/>
                        <a:pt x="3823" y="1185"/>
                        <a:pt x="3823" y="1637"/>
                      </a:cubicBezTo>
                      <a:lnTo>
                        <a:pt x="3823" y="1818"/>
                      </a:lnTo>
                      <a:cubicBezTo>
                        <a:pt x="3823" y="2269"/>
                        <a:pt x="3927" y="2681"/>
                        <a:pt x="4095" y="2977"/>
                      </a:cubicBezTo>
                      <a:cubicBezTo>
                        <a:pt x="4263" y="3274"/>
                        <a:pt x="4497" y="3455"/>
                        <a:pt x="4754" y="3455"/>
                      </a:cubicBezTo>
                      <a:lnTo>
                        <a:pt x="7547" y="3455"/>
                      </a:lnTo>
                      <a:lnTo>
                        <a:pt x="8346" y="3455"/>
                      </a:lnTo>
                      <a:lnTo>
                        <a:pt x="8346" y="3900"/>
                      </a:lnTo>
                      <a:lnTo>
                        <a:pt x="7547" y="3900"/>
                      </a:lnTo>
                      <a:lnTo>
                        <a:pt x="3773" y="3900"/>
                      </a:lnTo>
                      <a:lnTo>
                        <a:pt x="2324" y="3900"/>
                      </a:lnTo>
                      <a:cubicBezTo>
                        <a:pt x="2067" y="3900"/>
                        <a:pt x="1836" y="4083"/>
                        <a:pt x="1668" y="4378"/>
                      </a:cubicBezTo>
                      <a:cubicBezTo>
                        <a:pt x="1500" y="4673"/>
                        <a:pt x="1393" y="5085"/>
                        <a:pt x="1393" y="5537"/>
                      </a:cubicBezTo>
                      <a:lnTo>
                        <a:pt x="1393" y="5713"/>
                      </a:lnTo>
                      <a:cubicBezTo>
                        <a:pt x="1393" y="6164"/>
                        <a:pt x="1500" y="6576"/>
                        <a:pt x="1668" y="6872"/>
                      </a:cubicBezTo>
                      <a:cubicBezTo>
                        <a:pt x="1836" y="7167"/>
                        <a:pt x="2067" y="7350"/>
                        <a:pt x="2324" y="7350"/>
                      </a:cubicBezTo>
                      <a:lnTo>
                        <a:pt x="3773" y="7350"/>
                      </a:lnTo>
                      <a:lnTo>
                        <a:pt x="7547" y="7350"/>
                      </a:lnTo>
                      <a:lnTo>
                        <a:pt x="8346" y="7350"/>
                      </a:lnTo>
                      <a:lnTo>
                        <a:pt x="8346" y="7893"/>
                      </a:lnTo>
                      <a:lnTo>
                        <a:pt x="7547" y="7893"/>
                      </a:lnTo>
                      <a:lnTo>
                        <a:pt x="3773" y="7893"/>
                      </a:lnTo>
                      <a:lnTo>
                        <a:pt x="931" y="7893"/>
                      </a:lnTo>
                      <a:cubicBezTo>
                        <a:pt x="674" y="7893"/>
                        <a:pt x="440" y="8075"/>
                        <a:pt x="272" y="8371"/>
                      </a:cubicBezTo>
                      <a:cubicBezTo>
                        <a:pt x="104" y="8668"/>
                        <a:pt x="0" y="9079"/>
                        <a:pt x="0" y="9530"/>
                      </a:cubicBezTo>
                      <a:lnTo>
                        <a:pt x="0" y="9706"/>
                      </a:lnTo>
                      <a:close/>
                    </a:path>
                  </a:pathLst>
                </a:custGeom>
                <a:solidFill>
                  <a:srgbClr val="E5E5E5"/>
                </a:solidFill>
                <a:ln w="12700" cap="flat">
                  <a:noFill/>
                  <a:miter lim="400000"/>
                </a:ln>
                <a:effectLst/>
              </p:spPr>
              <p:txBody>
                <a:bodyPr/>
                <a:lstStyle/>
                <a:p>
                  <a:endParaRPr lang="en-GB"/>
                </a:p>
              </p:txBody>
            </p:sp>
            <p:sp>
              <p:nvSpPr>
                <p:cNvPr id="24" name="Shape 1073741827"/>
                <p:cNvSpPr/>
                <p:nvPr/>
              </p:nvSpPr>
              <p:spPr>
                <a:xfrm>
                  <a:off x="4966113" y="277519"/>
                  <a:ext cx="818156" cy="736340"/>
                </a:xfrm>
                <a:prstGeom prst="rect">
                  <a:avLst/>
                </a:prstGeom>
                <a:solidFill>
                  <a:srgbClr val="7F7F7F"/>
                </a:solidFill>
                <a:ln w="12700" cap="flat">
                  <a:noFill/>
                  <a:miter lim="400000"/>
                </a:ln>
                <a:effectLst/>
              </p:spPr>
              <p:txBody>
                <a:bodyPr/>
                <a:lstStyle/>
                <a:p>
                  <a:endParaRPr lang="en-GB"/>
                </a:p>
              </p:txBody>
            </p:sp>
          </p:grpSp>
        </p:grpSp>
        <p:grpSp>
          <p:nvGrpSpPr>
            <p:cNvPr id="6" name="Group 5"/>
            <p:cNvGrpSpPr/>
            <p:nvPr/>
          </p:nvGrpSpPr>
          <p:grpSpPr>
            <a:xfrm>
              <a:off x="1168921" y="4962700"/>
              <a:ext cx="1963439" cy="3187706"/>
              <a:chOff x="-2947179" y="993167"/>
              <a:chExt cx="1963438" cy="3187704"/>
            </a:xfrm>
          </p:grpSpPr>
          <p:sp>
            <p:nvSpPr>
              <p:cNvPr id="17" name="Shape 1073741830"/>
              <p:cNvSpPr/>
              <p:nvPr/>
            </p:nvSpPr>
            <p:spPr>
              <a:xfrm rot="1800000">
                <a:off x="-2947179" y="993167"/>
                <a:ext cx="1963438" cy="1367323"/>
              </a:xfrm>
              <a:custGeom>
                <a:avLst/>
                <a:gdLst/>
                <a:ahLst/>
                <a:cxnLst>
                  <a:cxn ang="0">
                    <a:pos x="wd2" y="hd2"/>
                  </a:cxn>
                  <a:cxn ang="5400000">
                    <a:pos x="wd2" y="hd2"/>
                  </a:cxn>
                  <a:cxn ang="10800000">
                    <a:pos x="wd2" y="hd2"/>
                  </a:cxn>
                  <a:cxn ang="16200000">
                    <a:pos x="wd2" y="hd2"/>
                  </a:cxn>
                </a:cxnLst>
                <a:rect l="0" t="0" r="r" b="b"/>
                <a:pathLst>
                  <a:path w="21357" h="21600" extrusionOk="0">
                    <a:moveTo>
                      <a:pt x="6487" y="21600"/>
                    </a:moveTo>
                    <a:lnTo>
                      <a:pt x="10070" y="21600"/>
                    </a:lnTo>
                    <a:lnTo>
                      <a:pt x="17774" y="21600"/>
                    </a:lnTo>
                    <a:lnTo>
                      <a:pt x="18314" y="21600"/>
                    </a:lnTo>
                    <a:cubicBezTo>
                      <a:pt x="18338" y="21588"/>
                      <a:pt x="18364" y="21582"/>
                      <a:pt x="18391" y="21581"/>
                    </a:cubicBezTo>
                    <a:cubicBezTo>
                      <a:pt x="19091" y="21569"/>
                      <a:pt x="19547" y="21528"/>
                      <a:pt x="19945" y="21346"/>
                    </a:cubicBezTo>
                    <a:cubicBezTo>
                      <a:pt x="20521" y="21039"/>
                      <a:pt x="20971" y="20385"/>
                      <a:pt x="21182" y="19550"/>
                    </a:cubicBezTo>
                    <a:cubicBezTo>
                      <a:pt x="21357" y="18743"/>
                      <a:pt x="21357" y="17956"/>
                      <a:pt x="21357" y="16392"/>
                    </a:cubicBezTo>
                    <a:lnTo>
                      <a:pt x="21357" y="10798"/>
                    </a:lnTo>
                    <a:lnTo>
                      <a:pt x="21357" y="5231"/>
                    </a:lnTo>
                    <a:lnTo>
                      <a:pt x="21357" y="0"/>
                    </a:lnTo>
                    <a:lnTo>
                      <a:pt x="18394" y="0"/>
                    </a:lnTo>
                    <a:lnTo>
                      <a:pt x="16925" y="0"/>
                    </a:lnTo>
                    <a:cubicBezTo>
                      <a:pt x="16909" y="2"/>
                      <a:pt x="16892" y="4"/>
                      <a:pt x="16874" y="5"/>
                    </a:cubicBezTo>
                    <a:cubicBezTo>
                      <a:pt x="16864" y="6"/>
                      <a:pt x="16854" y="6"/>
                      <a:pt x="16844" y="8"/>
                    </a:cubicBezTo>
                    <a:cubicBezTo>
                      <a:pt x="16620" y="65"/>
                      <a:pt x="16474" y="146"/>
                      <a:pt x="16367" y="273"/>
                    </a:cubicBezTo>
                    <a:cubicBezTo>
                      <a:pt x="16186" y="489"/>
                      <a:pt x="16112" y="841"/>
                      <a:pt x="16168" y="1215"/>
                    </a:cubicBezTo>
                    <a:cubicBezTo>
                      <a:pt x="16193" y="1383"/>
                      <a:pt x="16252" y="1545"/>
                      <a:pt x="16326" y="1740"/>
                    </a:cubicBezTo>
                    <a:cubicBezTo>
                      <a:pt x="16343" y="1783"/>
                      <a:pt x="16361" y="1825"/>
                      <a:pt x="16379" y="1868"/>
                    </a:cubicBezTo>
                    <a:cubicBezTo>
                      <a:pt x="16393" y="1901"/>
                      <a:pt x="16407" y="1934"/>
                      <a:pt x="16420" y="1968"/>
                    </a:cubicBezTo>
                    <a:cubicBezTo>
                      <a:pt x="16876" y="2884"/>
                      <a:pt x="17100" y="3999"/>
                      <a:pt x="17052" y="5110"/>
                    </a:cubicBezTo>
                    <a:cubicBezTo>
                      <a:pt x="17002" y="6254"/>
                      <a:pt x="16665" y="7319"/>
                      <a:pt x="16102" y="8108"/>
                    </a:cubicBezTo>
                    <a:cubicBezTo>
                      <a:pt x="15522" y="8921"/>
                      <a:pt x="14758" y="9369"/>
                      <a:pt x="13950" y="9369"/>
                    </a:cubicBezTo>
                    <a:cubicBezTo>
                      <a:pt x="13143" y="9369"/>
                      <a:pt x="12378" y="8922"/>
                      <a:pt x="11797" y="8109"/>
                    </a:cubicBezTo>
                    <a:cubicBezTo>
                      <a:pt x="10760" y="6658"/>
                      <a:pt x="10541" y="4365"/>
                      <a:pt x="11250" y="2489"/>
                    </a:cubicBezTo>
                    <a:cubicBezTo>
                      <a:pt x="11255" y="2451"/>
                      <a:pt x="11264" y="2414"/>
                      <a:pt x="11277" y="2379"/>
                    </a:cubicBezTo>
                    <a:cubicBezTo>
                      <a:pt x="11356" y="2168"/>
                      <a:pt x="11434" y="1956"/>
                      <a:pt x="11513" y="1745"/>
                    </a:cubicBezTo>
                    <a:lnTo>
                      <a:pt x="11522" y="1719"/>
                    </a:lnTo>
                    <a:cubicBezTo>
                      <a:pt x="11587" y="1544"/>
                      <a:pt x="11648" y="1378"/>
                      <a:pt x="11674" y="1213"/>
                    </a:cubicBezTo>
                    <a:cubicBezTo>
                      <a:pt x="11731" y="841"/>
                      <a:pt x="11656" y="490"/>
                      <a:pt x="11474" y="273"/>
                    </a:cubicBezTo>
                    <a:cubicBezTo>
                      <a:pt x="11367" y="147"/>
                      <a:pt x="11220" y="65"/>
                      <a:pt x="10998" y="8"/>
                    </a:cubicBezTo>
                    <a:cubicBezTo>
                      <a:pt x="10987" y="6"/>
                      <a:pt x="10977" y="6"/>
                      <a:pt x="10966" y="5"/>
                    </a:cubicBezTo>
                    <a:cubicBezTo>
                      <a:pt x="10948" y="4"/>
                      <a:pt x="10930" y="2"/>
                      <a:pt x="10913" y="0"/>
                    </a:cubicBezTo>
                    <a:lnTo>
                      <a:pt x="9450" y="0"/>
                    </a:lnTo>
                    <a:lnTo>
                      <a:pt x="6487" y="0"/>
                    </a:lnTo>
                    <a:lnTo>
                      <a:pt x="6487" y="5208"/>
                    </a:lnTo>
                    <a:lnTo>
                      <a:pt x="6487" y="5904"/>
                    </a:lnTo>
                    <a:cubicBezTo>
                      <a:pt x="6487" y="5907"/>
                      <a:pt x="6487" y="5910"/>
                      <a:pt x="6487" y="5912"/>
                    </a:cubicBezTo>
                    <a:cubicBezTo>
                      <a:pt x="6483" y="6219"/>
                      <a:pt x="6468" y="6464"/>
                      <a:pt x="6442" y="6683"/>
                    </a:cubicBezTo>
                    <a:cubicBezTo>
                      <a:pt x="6408" y="6967"/>
                      <a:pt x="6341" y="7383"/>
                      <a:pt x="6151" y="7719"/>
                    </a:cubicBezTo>
                    <a:cubicBezTo>
                      <a:pt x="5940" y="8094"/>
                      <a:pt x="5619" y="8309"/>
                      <a:pt x="5273" y="8309"/>
                    </a:cubicBezTo>
                    <a:cubicBezTo>
                      <a:pt x="5181" y="8309"/>
                      <a:pt x="5087" y="8294"/>
                      <a:pt x="4995" y="8264"/>
                    </a:cubicBezTo>
                    <a:cubicBezTo>
                      <a:pt x="4813" y="8205"/>
                      <a:pt x="4656" y="8083"/>
                      <a:pt x="4518" y="7975"/>
                    </a:cubicBezTo>
                    <a:lnTo>
                      <a:pt x="4498" y="7960"/>
                    </a:lnTo>
                    <a:cubicBezTo>
                      <a:pt x="4378" y="7866"/>
                      <a:pt x="4259" y="7773"/>
                      <a:pt x="4139" y="7679"/>
                    </a:cubicBezTo>
                    <a:cubicBezTo>
                      <a:pt x="4109" y="7671"/>
                      <a:pt x="4079" y="7656"/>
                      <a:pt x="4052" y="7633"/>
                    </a:cubicBezTo>
                    <a:cubicBezTo>
                      <a:pt x="3618" y="7264"/>
                      <a:pt x="3126" y="7069"/>
                      <a:pt x="2629" y="7069"/>
                    </a:cubicBezTo>
                    <a:cubicBezTo>
                      <a:pt x="1902" y="7068"/>
                      <a:pt x="1227" y="7482"/>
                      <a:pt x="728" y="8233"/>
                    </a:cubicBezTo>
                    <a:cubicBezTo>
                      <a:pt x="-243" y="9698"/>
                      <a:pt x="-243" y="11989"/>
                      <a:pt x="728" y="13450"/>
                    </a:cubicBezTo>
                    <a:cubicBezTo>
                      <a:pt x="1226" y="14199"/>
                      <a:pt x="1901" y="14612"/>
                      <a:pt x="2628" y="14612"/>
                    </a:cubicBezTo>
                    <a:cubicBezTo>
                      <a:pt x="3219" y="14612"/>
                      <a:pt x="3811" y="14329"/>
                      <a:pt x="4296" y="13816"/>
                    </a:cubicBezTo>
                    <a:cubicBezTo>
                      <a:pt x="4303" y="13808"/>
                      <a:pt x="4311" y="13801"/>
                      <a:pt x="4319" y="13794"/>
                    </a:cubicBezTo>
                    <a:cubicBezTo>
                      <a:pt x="4343" y="13774"/>
                      <a:pt x="4366" y="13753"/>
                      <a:pt x="4390" y="13733"/>
                    </a:cubicBezTo>
                    <a:cubicBezTo>
                      <a:pt x="4425" y="13702"/>
                      <a:pt x="4459" y="13672"/>
                      <a:pt x="4495" y="13643"/>
                    </a:cubicBezTo>
                    <a:cubicBezTo>
                      <a:pt x="4622" y="13540"/>
                      <a:pt x="4797" y="13398"/>
                      <a:pt x="4997" y="13335"/>
                    </a:cubicBezTo>
                    <a:cubicBezTo>
                      <a:pt x="5088" y="13306"/>
                      <a:pt x="5180" y="13292"/>
                      <a:pt x="5271" y="13292"/>
                    </a:cubicBezTo>
                    <a:cubicBezTo>
                      <a:pt x="5619" y="13292"/>
                      <a:pt x="5939" y="13506"/>
                      <a:pt x="6151" y="13881"/>
                    </a:cubicBezTo>
                    <a:cubicBezTo>
                      <a:pt x="6341" y="14217"/>
                      <a:pt x="6408" y="14633"/>
                      <a:pt x="6442" y="14917"/>
                    </a:cubicBezTo>
                    <a:cubicBezTo>
                      <a:pt x="6468" y="15136"/>
                      <a:pt x="6483" y="15379"/>
                      <a:pt x="6487" y="15683"/>
                    </a:cubicBezTo>
                    <a:cubicBezTo>
                      <a:pt x="6487" y="15685"/>
                      <a:pt x="6487" y="15688"/>
                      <a:pt x="6487" y="15691"/>
                    </a:cubicBezTo>
                    <a:lnTo>
                      <a:pt x="6487" y="16369"/>
                    </a:lnTo>
                    <a:cubicBezTo>
                      <a:pt x="6487" y="16369"/>
                      <a:pt x="6487" y="21600"/>
                      <a:pt x="6487" y="21600"/>
                    </a:cubicBezTo>
                    <a:close/>
                  </a:path>
                </a:pathLst>
              </a:custGeom>
              <a:solidFill>
                <a:schemeClr val="accent3"/>
              </a:solidFill>
              <a:ln w="12700" cap="flat">
                <a:noFill/>
                <a:miter lim="400000"/>
              </a:ln>
              <a:effectLst/>
            </p:spPr>
            <p:txBody>
              <a:bodyPr/>
              <a:lstStyle/>
              <a:p>
                <a:endParaRPr lang="en-GB"/>
              </a:p>
            </p:txBody>
          </p:sp>
          <p:grpSp>
            <p:nvGrpSpPr>
              <p:cNvPr id="18" name="Group 17"/>
              <p:cNvGrpSpPr/>
              <p:nvPr/>
            </p:nvGrpSpPr>
            <p:grpSpPr>
              <a:xfrm>
                <a:off x="-2420543" y="1764852"/>
                <a:ext cx="981723" cy="2416019"/>
                <a:chOff x="-3157482" y="593903"/>
                <a:chExt cx="981722" cy="2416016"/>
              </a:xfrm>
            </p:grpSpPr>
            <p:sp>
              <p:nvSpPr>
                <p:cNvPr id="19" name="Shape 1073741831"/>
                <p:cNvSpPr/>
                <p:nvPr/>
              </p:nvSpPr>
              <p:spPr>
                <a:xfrm>
                  <a:off x="-3157482" y="593903"/>
                  <a:ext cx="981722"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0"/>
                      </a:moveTo>
                      <a:cubicBezTo>
                        <a:pt x="10935" y="0"/>
                        <a:pt x="10528" y="104"/>
                        <a:pt x="10232" y="272"/>
                      </a:cubicBezTo>
                      <a:cubicBezTo>
                        <a:pt x="9937" y="440"/>
                        <a:pt x="9749" y="674"/>
                        <a:pt x="9749" y="931"/>
                      </a:cubicBezTo>
                      <a:lnTo>
                        <a:pt x="9749" y="3773"/>
                      </a:lnTo>
                      <a:lnTo>
                        <a:pt x="9749" y="7547"/>
                      </a:lnTo>
                      <a:lnTo>
                        <a:pt x="9749" y="8346"/>
                      </a:lnTo>
                      <a:lnTo>
                        <a:pt x="9051" y="8346"/>
                      </a:lnTo>
                      <a:lnTo>
                        <a:pt x="9051" y="7547"/>
                      </a:lnTo>
                      <a:lnTo>
                        <a:pt x="9051" y="3773"/>
                      </a:lnTo>
                      <a:lnTo>
                        <a:pt x="9051" y="3142"/>
                      </a:lnTo>
                      <a:cubicBezTo>
                        <a:pt x="9051" y="2886"/>
                        <a:pt x="8869" y="2652"/>
                        <a:pt x="8574" y="2483"/>
                      </a:cubicBezTo>
                      <a:cubicBezTo>
                        <a:pt x="8278" y="2315"/>
                        <a:pt x="7866" y="2212"/>
                        <a:pt x="7415" y="2212"/>
                      </a:cubicBezTo>
                      <a:lnTo>
                        <a:pt x="7239" y="2212"/>
                      </a:lnTo>
                      <a:cubicBezTo>
                        <a:pt x="6787" y="2212"/>
                        <a:pt x="6376" y="2315"/>
                        <a:pt x="6080" y="2483"/>
                      </a:cubicBezTo>
                      <a:cubicBezTo>
                        <a:pt x="5784" y="2652"/>
                        <a:pt x="5602" y="2886"/>
                        <a:pt x="5602" y="3142"/>
                      </a:cubicBezTo>
                      <a:lnTo>
                        <a:pt x="5602" y="3773"/>
                      </a:lnTo>
                      <a:lnTo>
                        <a:pt x="5602" y="7547"/>
                      </a:lnTo>
                      <a:lnTo>
                        <a:pt x="5602" y="8346"/>
                      </a:lnTo>
                      <a:lnTo>
                        <a:pt x="5602" y="9449"/>
                      </a:lnTo>
                      <a:lnTo>
                        <a:pt x="5602" y="11320"/>
                      </a:lnTo>
                      <a:cubicBezTo>
                        <a:pt x="5601" y="11320"/>
                        <a:pt x="5597" y="11321"/>
                        <a:pt x="5596" y="11320"/>
                      </a:cubicBezTo>
                      <a:cubicBezTo>
                        <a:pt x="4164" y="10506"/>
                        <a:pt x="3123" y="9401"/>
                        <a:pt x="2037" y="9299"/>
                      </a:cubicBezTo>
                      <a:cubicBezTo>
                        <a:pt x="1854" y="9282"/>
                        <a:pt x="1675" y="9275"/>
                        <a:pt x="1504" y="9280"/>
                      </a:cubicBezTo>
                      <a:cubicBezTo>
                        <a:pt x="306" y="9315"/>
                        <a:pt x="-507" y="9880"/>
                        <a:pt x="367" y="10839"/>
                      </a:cubicBezTo>
                      <a:cubicBezTo>
                        <a:pt x="449" y="10929"/>
                        <a:pt x="688" y="11185"/>
                        <a:pt x="812" y="11320"/>
                      </a:cubicBezTo>
                      <a:cubicBezTo>
                        <a:pt x="1786" y="12377"/>
                        <a:pt x="3136" y="13816"/>
                        <a:pt x="4333" y="15093"/>
                      </a:cubicBezTo>
                      <a:cubicBezTo>
                        <a:pt x="4845" y="15640"/>
                        <a:pt x="5832" y="16706"/>
                        <a:pt x="5838" y="16708"/>
                      </a:cubicBezTo>
                      <a:cubicBezTo>
                        <a:pt x="6170" y="17167"/>
                        <a:pt x="6904" y="17734"/>
                        <a:pt x="8206" y="18173"/>
                      </a:cubicBezTo>
                      <a:lnTo>
                        <a:pt x="8206" y="21600"/>
                      </a:lnTo>
                      <a:lnTo>
                        <a:pt x="18104" y="21600"/>
                      </a:lnTo>
                      <a:lnTo>
                        <a:pt x="18104" y="18155"/>
                      </a:lnTo>
                      <a:cubicBezTo>
                        <a:pt x="20617" y="17204"/>
                        <a:pt x="21018" y="15585"/>
                        <a:pt x="21081" y="15093"/>
                      </a:cubicBezTo>
                      <a:cubicBezTo>
                        <a:pt x="21093" y="15001"/>
                        <a:pt x="21092" y="14937"/>
                        <a:pt x="21092" y="14937"/>
                      </a:cubicBezTo>
                      <a:lnTo>
                        <a:pt x="21092" y="11320"/>
                      </a:lnTo>
                      <a:lnTo>
                        <a:pt x="21092" y="8346"/>
                      </a:lnTo>
                      <a:lnTo>
                        <a:pt x="21087" y="8346"/>
                      </a:lnTo>
                      <a:lnTo>
                        <a:pt x="21087" y="7547"/>
                      </a:lnTo>
                      <a:lnTo>
                        <a:pt x="21087" y="4754"/>
                      </a:lnTo>
                      <a:cubicBezTo>
                        <a:pt x="21087" y="4497"/>
                        <a:pt x="20905" y="4263"/>
                        <a:pt x="20609" y="4095"/>
                      </a:cubicBezTo>
                      <a:cubicBezTo>
                        <a:pt x="20313" y="3927"/>
                        <a:pt x="19907" y="3823"/>
                        <a:pt x="19455" y="3823"/>
                      </a:cubicBezTo>
                      <a:lnTo>
                        <a:pt x="19274" y="3823"/>
                      </a:lnTo>
                      <a:cubicBezTo>
                        <a:pt x="18823" y="3823"/>
                        <a:pt x="18411" y="3927"/>
                        <a:pt x="18115" y="4095"/>
                      </a:cubicBezTo>
                      <a:cubicBezTo>
                        <a:pt x="17818" y="4263"/>
                        <a:pt x="17637" y="4497"/>
                        <a:pt x="17637" y="4754"/>
                      </a:cubicBezTo>
                      <a:lnTo>
                        <a:pt x="17637" y="7547"/>
                      </a:lnTo>
                      <a:lnTo>
                        <a:pt x="17637" y="8346"/>
                      </a:lnTo>
                      <a:lnTo>
                        <a:pt x="17192" y="8346"/>
                      </a:lnTo>
                      <a:lnTo>
                        <a:pt x="17192" y="7547"/>
                      </a:lnTo>
                      <a:lnTo>
                        <a:pt x="17192" y="3773"/>
                      </a:lnTo>
                      <a:lnTo>
                        <a:pt x="17192" y="2324"/>
                      </a:lnTo>
                      <a:cubicBezTo>
                        <a:pt x="17192" y="2067"/>
                        <a:pt x="17009" y="1836"/>
                        <a:pt x="16714" y="1668"/>
                      </a:cubicBezTo>
                      <a:cubicBezTo>
                        <a:pt x="16419" y="1500"/>
                        <a:pt x="16007" y="1393"/>
                        <a:pt x="15555" y="1393"/>
                      </a:cubicBezTo>
                      <a:lnTo>
                        <a:pt x="15379" y="1393"/>
                      </a:lnTo>
                      <a:cubicBezTo>
                        <a:pt x="14928" y="1393"/>
                        <a:pt x="14516" y="1500"/>
                        <a:pt x="14220" y="1668"/>
                      </a:cubicBezTo>
                      <a:cubicBezTo>
                        <a:pt x="13925" y="1836"/>
                        <a:pt x="13742" y="2067"/>
                        <a:pt x="13742" y="2324"/>
                      </a:cubicBezTo>
                      <a:lnTo>
                        <a:pt x="13742" y="3773"/>
                      </a:lnTo>
                      <a:lnTo>
                        <a:pt x="13742" y="7547"/>
                      </a:lnTo>
                      <a:lnTo>
                        <a:pt x="13742" y="8346"/>
                      </a:lnTo>
                      <a:lnTo>
                        <a:pt x="13199" y="8346"/>
                      </a:lnTo>
                      <a:lnTo>
                        <a:pt x="13199" y="7547"/>
                      </a:lnTo>
                      <a:lnTo>
                        <a:pt x="13199" y="3773"/>
                      </a:lnTo>
                      <a:lnTo>
                        <a:pt x="13199" y="931"/>
                      </a:lnTo>
                      <a:cubicBezTo>
                        <a:pt x="13199" y="674"/>
                        <a:pt x="13017" y="440"/>
                        <a:pt x="12721" y="272"/>
                      </a:cubicBezTo>
                      <a:cubicBezTo>
                        <a:pt x="12424" y="104"/>
                        <a:pt x="12013" y="0"/>
                        <a:pt x="11562" y="0"/>
                      </a:cubicBezTo>
                      <a:lnTo>
                        <a:pt x="11386" y="0"/>
                      </a:lnTo>
                      <a:close/>
                    </a:path>
                  </a:pathLst>
                </a:custGeom>
                <a:solidFill>
                  <a:srgbClr val="E5E5E5"/>
                </a:solidFill>
                <a:ln w="12700" cap="flat">
                  <a:noFill/>
                  <a:miter lim="400000"/>
                </a:ln>
                <a:effectLst/>
              </p:spPr>
              <p:txBody>
                <a:bodyPr/>
                <a:lstStyle/>
                <a:p>
                  <a:endParaRPr lang="en-GB"/>
                </a:p>
              </p:txBody>
            </p:sp>
            <p:sp>
              <p:nvSpPr>
                <p:cNvPr id="20" name="Shape 1073741832"/>
                <p:cNvSpPr/>
                <p:nvPr/>
              </p:nvSpPr>
              <p:spPr>
                <a:xfrm>
                  <a:off x="-2913448" y="2191764"/>
                  <a:ext cx="736342" cy="818155"/>
                </a:xfrm>
                <a:prstGeom prst="rect">
                  <a:avLst/>
                </a:prstGeom>
                <a:solidFill>
                  <a:srgbClr val="7F7F7F"/>
                </a:solidFill>
                <a:ln w="12700" cap="flat">
                  <a:noFill/>
                  <a:miter lim="400000"/>
                </a:ln>
                <a:effectLst/>
              </p:spPr>
              <p:txBody>
                <a:bodyPr/>
                <a:lstStyle/>
                <a:p>
                  <a:endParaRPr lang="en-GB"/>
                </a:p>
              </p:txBody>
            </p:sp>
          </p:grpSp>
        </p:grpSp>
        <p:grpSp>
          <p:nvGrpSpPr>
            <p:cNvPr id="7" name="Group 6"/>
            <p:cNvGrpSpPr/>
            <p:nvPr/>
          </p:nvGrpSpPr>
          <p:grpSpPr>
            <a:xfrm>
              <a:off x="-2072487" y="2191825"/>
              <a:ext cx="3142154" cy="1963440"/>
              <a:chOff x="-2072485" y="-356072"/>
              <a:chExt cx="3142152" cy="1963439"/>
            </a:xfrm>
          </p:grpSpPr>
          <p:sp>
            <p:nvSpPr>
              <p:cNvPr id="13" name="Shape 1073741835"/>
              <p:cNvSpPr/>
              <p:nvPr/>
            </p:nvSpPr>
            <p:spPr>
              <a:xfrm rot="900000">
                <a:off x="-299847" y="-356072"/>
                <a:ext cx="1369514" cy="1963439"/>
              </a:xfrm>
              <a:custGeom>
                <a:avLst/>
                <a:gdLst/>
                <a:ahLst/>
                <a:cxnLst>
                  <a:cxn ang="0">
                    <a:pos x="wd2" y="hd2"/>
                  </a:cxn>
                  <a:cxn ang="5400000">
                    <a:pos x="wd2" y="hd2"/>
                  </a:cxn>
                  <a:cxn ang="10800000">
                    <a:pos x="wd2" y="hd2"/>
                  </a:cxn>
                  <a:cxn ang="16200000">
                    <a:pos x="wd2" y="hd2"/>
                  </a:cxn>
                </a:cxnLst>
                <a:rect l="0" t="0" r="r" b="b"/>
                <a:pathLst>
                  <a:path w="21600" h="21600" extrusionOk="0">
                    <a:moveTo>
                      <a:pt x="5901" y="6547"/>
                    </a:moveTo>
                    <a:lnTo>
                      <a:pt x="5224" y="6547"/>
                    </a:lnTo>
                    <a:lnTo>
                      <a:pt x="0" y="6547"/>
                    </a:lnTo>
                    <a:lnTo>
                      <a:pt x="0" y="10182"/>
                    </a:lnTo>
                    <a:lnTo>
                      <a:pt x="0" y="17976"/>
                    </a:lnTo>
                    <a:lnTo>
                      <a:pt x="2" y="18601"/>
                    </a:lnTo>
                    <a:cubicBezTo>
                      <a:pt x="16" y="18900"/>
                      <a:pt x="32" y="19215"/>
                      <a:pt x="71" y="19487"/>
                    </a:cubicBezTo>
                    <a:cubicBezTo>
                      <a:pt x="110" y="19759"/>
                      <a:pt x="168" y="19977"/>
                      <a:pt x="254" y="20173"/>
                    </a:cubicBezTo>
                    <a:cubicBezTo>
                      <a:pt x="406" y="20461"/>
                      <a:pt x="641" y="20718"/>
                      <a:pt x="953" y="20935"/>
                    </a:cubicBezTo>
                    <a:cubicBezTo>
                      <a:pt x="1265" y="21153"/>
                      <a:pt x="1633" y="21317"/>
                      <a:pt x="2048" y="21423"/>
                    </a:cubicBezTo>
                    <a:cubicBezTo>
                      <a:pt x="2429" y="21507"/>
                      <a:pt x="2809" y="21553"/>
                      <a:pt x="3313" y="21577"/>
                    </a:cubicBezTo>
                    <a:cubicBezTo>
                      <a:pt x="3814" y="21600"/>
                      <a:pt x="4426" y="21600"/>
                      <a:pt x="5201" y="21600"/>
                    </a:cubicBezTo>
                    <a:lnTo>
                      <a:pt x="10787" y="21600"/>
                    </a:lnTo>
                    <a:lnTo>
                      <a:pt x="16346" y="21600"/>
                    </a:lnTo>
                    <a:lnTo>
                      <a:pt x="21600" y="21600"/>
                    </a:lnTo>
                    <a:lnTo>
                      <a:pt x="21600" y="18603"/>
                    </a:lnTo>
                    <a:lnTo>
                      <a:pt x="21600" y="17117"/>
                    </a:lnTo>
                    <a:cubicBezTo>
                      <a:pt x="21598" y="17100"/>
                      <a:pt x="21596" y="17083"/>
                      <a:pt x="21595" y="17066"/>
                    </a:cubicBezTo>
                    <a:cubicBezTo>
                      <a:pt x="21594" y="17055"/>
                      <a:pt x="21594" y="17044"/>
                      <a:pt x="21592" y="17034"/>
                    </a:cubicBezTo>
                    <a:cubicBezTo>
                      <a:pt x="21544" y="16807"/>
                      <a:pt x="21454" y="16660"/>
                      <a:pt x="21328" y="16553"/>
                    </a:cubicBezTo>
                    <a:cubicBezTo>
                      <a:pt x="21159" y="16409"/>
                      <a:pt x="20905" y="16330"/>
                      <a:pt x="20614" y="16330"/>
                    </a:cubicBezTo>
                    <a:cubicBezTo>
                      <a:pt x="20530" y="16330"/>
                      <a:pt x="20444" y="16337"/>
                      <a:pt x="20359" y="16350"/>
                    </a:cubicBezTo>
                    <a:cubicBezTo>
                      <a:pt x="20178" y="16378"/>
                      <a:pt x="20001" y="16443"/>
                      <a:pt x="19835" y="16510"/>
                    </a:cubicBezTo>
                    <a:cubicBezTo>
                      <a:pt x="19793" y="16527"/>
                      <a:pt x="19751" y="16545"/>
                      <a:pt x="19708" y="16563"/>
                    </a:cubicBezTo>
                    <a:cubicBezTo>
                      <a:pt x="19674" y="16577"/>
                      <a:pt x="19639" y="16591"/>
                      <a:pt x="19605" y="16606"/>
                    </a:cubicBezTo>
                    <a:cubicBezTo>
                      <a:pt x="18778" y="17022"/>
                      <a:pt x="17770" y="17251"/>
                      <a:pt x="16763" y="17251"/>
                    </a:cubicBezTo>
                    <a:cubicBezTo>
                      <a:pt x="15505" y="17251"/>
                      <a:pt x="14337" y="16908"/>
                      <a:pt x="13473" y="16284"/>
                    </a:cubicBezTo>
                    <a:cubicBezTo>
                      <a:pt x="11785" y="15064"/>
                      <a:pt x="11785" y="13152"/>
                      <a:pt x="13473" y="11930"/>
                    </a:cubicBezTo>
                    <a:cubicBezTo>
                      <a:pt x="14337" y="11304"/>
                      <a:pt x="15506" y="10959"/>
                      <a:pt x="16765" y="10959"/>
                    </a:cubicBezTo>
                    <a:cubicBezTo>
                      <a:pt x="17572" y="10959"/>
                      <a:pt x="18371" y="11103"/>
                      <a:pt x="19085" y="11376"/>
                    </a:cubicBezTo>
                    <a:cubicBezTo>
                      <a:pt x="19123" y="11381"/>
                      <a:pt x="19160" y="11390"/>
                      <a:pt x="19195" y="11403"/>
                    </a:cubicBezTo>
                    <a:cubicBezTo>
                      <a:pt x="19405" y="11483"/>
                      <a:pt x="19616" y="11563"/>
                      <a:pt x="19827" y="11642"/>
                    </a:cubicBezTo>
                    <a:cubicBezTo>
                      <a:pt x="19988" y="11720"/>
                      <a:pt x="20186" y="11777"/>
                      <a:pt x="20360" y="11805"/>
                    </a:cubicBezTo>
                    <a:cubicBezTo>
                      <a:pt x="20446" y="11818"/>
                      <a:pt x="20532" y="11826"/>
                      <a:pt x="20616" y="11826"/>
                    </a:cubicBezTo>
                    <a:cubicBezTo>
                      <a:pt x="20906" y="11826"/>
                      <a:pt x="21158" y="11746"/>
                      <a:pt x="21327" y="11602"/>
                    </a:cubicBezTo>
                    <a:cubicBezTo>
                      <a:pt x="21454" y="11495"/>
                      <a:pt x="21535" y="11346"/>
                      <a:pt x="21592" y="11121"/>
                    </a:cubicBezTo>
                    <a:cubicBezTo>
                      <a:pt x="21593" y="11110"/>
                      <a:pt x="21594" y="11099"/>
                      <a:pt x="21595" y="11089"/>
                    </a:cubicBezTo>
                    <a:cubicBezTo>
                      <a:pt x="21597" y="11071"/>
                      <a:pt x="21598" y="11053"/>
                      <a:pt x="21600" y="11035"/>
                    </a:cubicBezTo>
                    <a:lnTo>
                      <a:pt x="21600" y="9555"/>
                    </a:lnTo>
                    <a:lnTo>
                      <a:pt x="21600" y="6547"/>
                    </a:lnTo>
                    <a:lnTo>
                      <a:pt x="16369" y="6547"/>
                    </a:lnTo>
                    <a:lnTo>
                      <a:pt x="15674" y="6547"/>
                    </a:lnTo>
                    <a:lnTo>
                      <a:pt x="15669" y="6547"/>
                    </a:lnTo>
                    <a:cubicBezTo>
                      <a:pt x="15411" y="6546"/>
                      <a:pt x="15153" y="6531"/>
                      <a:pt x="14898" y="6501"/>
                    </a:cubicBezTo>
                    <a:cubicBezTo>
                      <a:pt x="14612" y="6467"/>
                      <a:pt x="14195" y="6399"/>
                      <a:pt x="13859" y="6205"/>
                    </a:cubicBezTo>
                    <a:cubicBezTo>
                      <a:pt x="13384" y="5931"/>
                      <a:pt x="13176" y="5481"/>
                      <a:pt x="13336" y="5034"/>
                    </a:cubicBezTo>
                    <a:cubicBezTo>
                      <a:pt x="13424" y="4790"/>
                      <a:pt x="13605" y="4571"/>
                      <a:pt x="13779" y="4351"/>
                    </a:cubicBezTo>
                    <a:cubicBezTo>
                      <a:pt x="13827" y="4291"/>
                      <a:pt x="13874" y="4230"/>
                      <a:pt x="13921" y="4170"/>
                    </a:cubicBezTo>
                    <a:cubicBezTo>
                      <a:pt x="13928" y="4138"/>
                      <a:pt x="13944" y="4108"/>
                      <a:pt x="13968" y="4080"/>
                    </a:cubicBezTo>
                    <a:cubicBezTo>
                      <a:pt x="14922" y="2965"/>
                      <a:pt x="14675" y="1584"/>
                      <a:pt x="13369" y="721"/>
                    </a:cubicBezTo>
                    <a:cubicBezTo>
                      <a:pt x="12665" y="256"/>
                      <a:pt x="11732" y="0"/>
                      <a:pt x="10741" y="0"/>
                    </a:cubicBezTo>
                    <a:lnTo>
                      <a:pt x="10738" y="0"/>
                    </a:lnTo>
                    <a:cubicBezTo>
                      <a:pt x="9740" y="0"/>
                      <a:pt x="8800" y="260"/>
                      <a:pt x="8093" y="733"/>
                    </a:cubicBezTo>
                    <a:cubicBezTo>
                      <a:pt x="6698" y="1665"/>
                      <a:pt x="6545" y="3213"/>
                      <a:pt x="7727" y="4340"/>
                    </a:cubicBezTo>
                    <a:cubicBezTo>
                      <a:pt x="7735" y="4348"/>
                      <a:pt x="7742" y="4356"/>
                      <a:pt x="7749" y="4364"/>
                    </a:cubicBezTo>
                    <a:cubicBezTo>
                      <a:pt x="7771" y="4388"/>
                      <a:pt x="7791" y="4413"/>
                      <a:pt x="7812" y="4438"/>
                    </a:cubicBezTo>
                    <a:cubicBezTo>
                      <a:pt x="7841" y="4472"/>
                      <a:pt x="7871" y="4506"/>
                      <a:pt x="7899" y="4541"/>
                    </a:cubicBezTo>
                    <a:cubicBezTo>
                      <a:pt x="8017" y="4682"/>
                      <a:pt x="8143" y="4851"/>
                      <a:pt x="8207" y="5048"/>
                    </a:cubicBezTo>
                    <a:cubicBezTo>
                      <a:pt x="8355" y="5498"/>
                      <a:pt x="8170" y="5930"/>
                      <a:pt x="7715" y="6203"/>
                    </a:cubicBezTo>
                    <a:cubicBezTo>
                      <a:pt x="7387" y="6399"/>
                      <a:pt x="6984" y="6465"/>
                      <a:pt x="6670" y="6501"/>
                    </a:cubicBezTo>
                    <a:cubicBezTo>
                      <a:pt x="6450" y="6526"/>
                      <a:pt x="6209" y="6541"/>
                      <a:pt x="5911" y="6547"/>
                    </a:cubicBezTo>
                    <a:lnTo>
                      <a:pt x="5906" y="6547"/>
                    </a:lnTo>
                    <a:lnTo>
                      <a:pt x="5901" y="6547"/>
                    </a:lnTo>
                    <a:close/>
                  </a:path>
                </a:pathLst>
              </a:custGeom>
              <a:solidFill>
                <a:schemeClr val="accent5"/>
              </a:solidFill>
              <a:ln w="12700" cap="flat">
                <a:noFill/>
                <a:miter lim="400000"/>
              </a:ln>
              <a:effectLst/>
            </p:spPr>
            <p:txBody>
              <a:bodyPr/>
              <a:lstStyle/>
              <a:p>
                <a:endParaRPr lang="en-GB"/>
              </a:p>
            </p:txBody>
          </p:sp>
          <p:grpSp>
            <p:nvGrpSpPr>
              <p:cNvPr id="14" name="Group 13"/>
              <p:cNvGrpSpPr/>
              <p:nvPr/>
            </p:nvGrpSpPr>
            <p:grpSpPr>
              <a:xfrm>
                <a:off x="-2072485" y="248094"/>
                <a:ext cx="2416018" cy="981721"/>
                <a:chOff x="-2072484" y="-499848"/>
                <a:chExt cx="2416017" cy="981720"/>
              </a:xfrm>
            </p:grpSpPr>
            <p:sp>
              <p:nvSpPr>
                <p:cNvPr id="15" name="Shape 1073741836"/>
                <p:cNvSpPr/>
                <p:nvPr/>
              </p:nvSpPr>
              <p:spPr>
                <a:xfrm>
                  <a:off x="-1424449" y="-499848"/>
                  <a:ext cx="1767982" cy="981720"/>
                </a:xfrm>
                <a:custGeom>
                  <a:avLst/>
                  <a:gdLst/>
                  <a:ahLst/>
                  <a:cxnLst>
                    <a:cxn ang="0">
                      <a:pos x="wd2" y="hd2"/>
                    </a:cxn>
                    <a:cxn ang="5400000">
                      <a:pos x="wd2" y="hd2"/>
                    </a:cxn>
                    <a:cxn ang="10800000">
                      <a:pos x="wd2" y="hd2"/>
                    </a:cxn>
                    <a:cxn ang="16200000">
                      <a:pos x="wd2" y="hd2"/>
                    </a:cxn>
                  </a:cxnLst>
                  <a:rect l="0" t="0" r="r" b="b"/>
                  <a:pathLst>
                    <a:path w="21600" h="21092" extrusionOk="0">
                      <a:moveTo>
                        <a:pt x="21600" y="11386"/>
                      </a:moveTo>
                      <a:cubicBezTo>
                        <a:pt x="21600" y="10935"/>
                        <a:pt x="21496" y="10528"/>
                        <a:pt x="21328" y="10232"/>
                      </a:cubicBezTo>
                      <a:cubicBezTo>
                        <a:pt x="21160" y="9937"/>
                        <a:pt x="20926" y="9749"/>
                        <a:pt x="20669" y="9749"/>
                      </a:cubicBezTo>
                      <a:lnTo>
                        <a:pt x="17827" y="9749"/>
                      </a:lnTo>
                      <a:lnTo>
                        <a:pt x="14053" y="9749"/>
                      </a:lnTo>
                      <a:lnTo>
                        <a:pt x="13254" y="9749"/>
                      </a:lnTo>
                      <a:lnTo>
                        <a:pt x="13254" y="9051"/>
                      </a:lnTo>
                      <a:lnTo>
                        <a:pt x="14053" y="9051"/>
                      </a:lnTo>
                      <a:lnTo>
                        <a:pt x="17827" y="9051"/>
                      </a:lnTo>
                      <a:lnTo>
                        <a:pt x="18458" y="9051"/>
                      </a:lnTo>
                      <a:cubicBezTo>
                        <a:pt x="18714" y="9051"/>
                        <a:pt x="18948" y="8869"/>
                        <a:pt x="19117" y="8574"/>
                      </a:cubicBezTo>
                      <a:cubicBezTo>
                        <a:pt x="19285" y="8278"/>
                        <a:pt x="19388" y="7866"/>
                        <a:pt x="19388" y="7415"/>
                      </a:cubicBezTo>
                      <a:lnTo>
                        <a:pt x="19388" y="7239"/>
                      </a:lnTo>
                      <a:cubicBezTo>
                        <a:pt x="19388" y="6787"/>
                        <a:pt x="19285" y="6376"/>
                        <a:pt x="19117" y="6080"/>
                      </a:cubicBezTo>
                      <a:cubicBezTo>
                        <a:pt x="18948" y="5784"/>
                        <a:pt x="18714" y="5602"/>
                        <a:pt x="18458" y="5602"/>
                      </a:cubicBezTo>
                      <a:lnTo>
                        <a:pt x="17827" y="5602"/>
                      </a:lnTo>
                      <a:lnTo>
                        <a:pt x="14053" y="5602"/>
                      </a:lnTo>
                      <a:lnTo>
                        <a:pt x="13254" y="5602"/>
                      </a:lnTo>
                      <a:lnTo>
                        <a:pt x="12151" y="5602"/>
                      </a:lnTo>
                      <a:lnTo>
                        <a:pt x="10280" y="5602"/>
                      </a:lnTo>
                      <a:cubicBezTo>
                        <a:pt x="10280" y="5601"/>
                        <a:pt x="10279" y="5597"/>
                        <a:pt x="10280" y="5596"/>
                      </a:cubicBezTo>
                      <a:cubicBezTo>
                        <a:pt x="11094" y="4164"/>
                        <a:pt x="12199" y="3123"/>
                        <a:pt x="12301" y="2037"/>
                      </a:cubicBezTo>
                      <a:cubicBezTo>
                        <a:pt x="12318" y="1854"/>
                        <a:pt x="12325" y="1675"/>
                        <a:pt x="12320" y="1504"/>
                      </a:cubicBezTo>
                      <a:cubicBezTo>
                        <a:pt x="12285" y="306"/>
                        <a:pt x="11720" y="-507"/>
                        <a:pt x="10761" y="367"/>
                      </a:cubicBezTo>
                      <a:cubicBezTo>
                        <a:pt x="10671" y="449"/>
                        <a:pt x="10415" y="688"/>
                        <a:pt x="10280" y="812"/>
                      </a:cubicBezTo>
                      <a:cubicBezTo>
                        <a:pt x="9223" y="1786"/>
                        <a:pt x="7784" y="3136"/>
                        <a:pt x="6507" y="4333"/>
                      </a:cubicBezTo>
                      <a:cubicBezTo>
                        <a:pt x="5960" y="4845"/>
                        <a:pt x="4894" y="5832"/>
                        <a:pt x="4892" y="5838"/>
                      </a:cubicBezTo>
                      <a:cubicBezTo>
                        <a:pt x="4433" y="6170"/>
                        <a:pt x="3866" y="6904"/>
                        <a:pt x="3427" y="8206"/>
                      </a:cubicBezTo>
                      <a:lnTo>
                        <a:pt x="0" y="8206"/>
                      </a:lnTo>
                      <a:lnTo>
                        <a:pt x="0" y="18104"/>
                      </a:lnTo>
                      <a:lnTo>
                        <a:pt x="3445" y="18104"/>
                      </a:lnTo>
                      <a:cubicBezTo>
                        <a:pt x="4396" y="20617"/>
                        <a:pt x="6015" y="21018"/>
                        <a:pt x="6507" y="21081"/>
                      </a:cubicBezTo>
                      <a:cubicBezTo>
                        <a:pt x="6599" y="21093"/>
                        <a:pt x="6663" y="21092"/>
                        <a:pt x="6663" y="21092"/>
                      </a:cubicBezTo>
                      <a:lnTo>
                        <a:pt x="10280" y="21092"/>
                      </a:lnTo>
                      <a:lnTo>
                        <a:pt x="13254" y="21092"/>
                      </a:lnTo>
                      <a:lnTo>
                        <a:pt x="13254" y="21087"/>
                      </a:lnTo>
                      <a:lnTo>
                        <a:pt x="14053" y="21087"/>
                      </a:lnTo>
                      <a:lnTo>
                        <a:pt x="16846" y="21087"/>
                      </a:lnTo>
                      <a:cubicBezTo>
                        <a:pt x="17103" y="21087"/>
                        <a:pt x="17337" y="20905"/>
                        <a:pt x="17505" y="20609"/>
                      </a:cubicBezTo>
                      <a:cubicBezTo>
                        <a:pt x="17673" y="20313"/>
                        <a:pt x="17777" y="19907"/>
                        <a:pt x="17777" y="19455"/>
                      </a:cubicBezTo>
                      <a:lnTo>
                        <a:pt x="17777" y="19274"/>
                      </a:lnTo>
                      <a:cubicBezTo>
                        <a:pt x="17777" y="18823"/>
                        <a:pt x="17673" y="18411"/>
                        <a:pt x="17505" y="18115"/>
                      </a:cubicBezTo>
                      <a:cubicBezTo>
                        <a:pt x="17337" y="17818"/>
                        <a:pt x="17103" y="17637"/>
                        <a:pt x="16846" y="17637"/>
                      </a:cubicBezTo>
                      <a:lnTo>
                        <a:pt x="14053" y="17637"/>
                      </a:lnTo>
                      <a:lnTo>
                        <a:pt x="13254" y="17637"/>
                      </a:lnTo>
                      <a:lnTo>
                        <a:pt x="13254" y="17192"/>
                      </a:lnTo>
                      <a:lnTo>
                        <a:pt x="14053" y="17192"/>
                      </a:lnTo>
                      <a:lnTo>
                        <a:pt x="17827" y="17192"/>
                      </a:lnTo>
                      <a:lnTo>
                        <a:pt x="19276" y="17192"/>
                      </a:lnTo>
                      <a:cubicBezTo>
                        <a:pt x="19533" y="17192"/>
                        <a:pt x="19764" y="17009"/>
                        <a:pt x="19932" y="16714"/>
                      </a:cubicBezTo>
                      <a:cubicBezTo>
                        <a:pt x="20100" y="16419"/>
                        <a:pt x="20207" y="16007"/>
                        <a:pt x="20207" y="15555"/>
                      </a:cubicBezTo>
                      <a:lnTo>
                        <a:pt x="20207" y="15379"/>
                      </a:lnTo>
                      <a:cubicBezTo>
                        <a:pt x="20207" y="14928"/>
                        <a:pt x="20100" y="14516"/>
                        <a:pt x="19932" y="14220"/>
                      </a:cubicBezTo>
                      <a:cubicBezTo>
                        <a:pt x="19764" y="13925"/>
                        <a:pt x="19533" y="13742"/>
                        <a:pt x="19276" y="13742"/>
                      </a:cubicBezTo>
                      <a:lnTo>
                        <a:pt x="17827" y="13742"/>
                      </a:lnTo>
                      <a:lnTo>
                        <a:pt x="14053" y="13742"/>
                      </a:lnTo>
                      <a:lnTo>
                        <a:pt x="13254" y="13742"/>
                      </a:lnTo>
                      <a:lnTo>
                        <a:pt x="13254" y="13199"/>
                      </a:lnTo>
                      <a:lnTo>
                        <a:pt x="14053" y="13199"/>
                      </a:lnTo>
                      <a:lnTo>
                        <a:pt x="17827" y="13199"/>
                      </a:lnTo>
                      <a:lnTo>
                        <a:pt x="20669" y="13199"/>
                      </a:lnTo>
                      <a:cubicBezTo>
                        <a:pt x="20926" y="13199"/>
                        <a:pt x="21160" y="13017"/>
                        <a:pt x="21328" y="12721"/>
                      </a:cubicBezTo>
                      <a:cubicBezTo>
                        <a:pt x="21496" y="12424"/>
                        <a:pt x="21600" y="12013"/>
                        <a:pt x="21600" y="11562"/>
                      </a:cubicBezTo>
                      <a:lnTo>
                        <a:pt x="21600" y="11386"/>
                      </a:lnTo>
                      <a:close/>
                    </a:path>
                  </a:pathLst>
                </a:custGeom>
                <a:solidFill>
                  <a:srgbClr val="E5E5E5"/>
                </a:solidFill>
                <a:ln w="12700" cap="flat">
                  <a:noFill/>
                  <a:miter lim="400000"/>
                </a:ln>
                <a:effectLst/>
              </p:spPr>
              <p:txBody>
                <a:bodyPr/>
                <a:lstStyle/>
                <a:p>
                  <a:endParaRPr lang="en-GB"/>
                </a:p>
              </p:txBody>
            </p:sp>
            <p:sp>
              <p:nvSpPr>
                <p:cNvPr id="16" name="Shape 1073741837"/>
                <p:cNvSpPr/>
                <p:nvPr/>
              </p:nvSpPr>
              <p:spPr>
                <a:xfrm>
                  <a:off x="-2072484" y="-255811"/>
                  <a:ext cx="818154" cy="736340"/>
                </a:xfrm>
                <a:prstGeom prst="rect">
                  <a:avLst/>
                </a:prstGeom>
                <a:solidFill>
                  <a:srgbClr val="7F7F7F"/>
                </a:solidFill>
                <a:ln w="12700" cap="flat">
                  <a:noFill/>
                  <a:miter lim="400000"/>
                </a:ln>
                <a:effectLst/>
              </p:spPr>
              <p:txBody>
                <a:bodyPr/>
                <a:lstStyle/>
                <a:p>
                  <a:endParaRPr lang="en-GB"/>
                </a:p>
              </p:txBody>
            </p:sp>
          </p:grpSp>
        </p:grpSp>
        <p:grpSp>
          <p:nvGrpSpPr>
            <p:cNvPr id="8" name="Group 7"/>
            <p:cNvGrpSpPr/>
            <p:nvPr/>
          </p:nvGrpSpPr>
          <p:grpSpPr>
            <a:xfrm>
              <a:off x="8243300" y="-277100"/>
              <a:ext cx="1963442" cy="3102836"/>
              <a:chOff x="3760164" y="-277100"/>
              <a:chExt cx="1963441" cy="3102835"/>
            </a:xfrm>
          </p:grpSpPr>
          <p:sp>
            <p:nvSpPr>
              <p:cNvPr id="9" name="Shape 1073741840"/>
              <p:cNvSpPr/>
              <p:nvPr/>
            </p:nvSpPr>
            <p:spPr>
              <a:xfrm rot="600000">
                <a:off x="3760164" y="1460175"/>
                <a:ext cx="1963441" cy="1365560"/>
              </a:xfrm>
              <a:custGeom>
                <a:avLst/>
                <a:gdLst/>
                <a:ahLst/>
                <a:cxnLst>
                  <a:cxn ang="0">
                    <a:pos x="wd2" y="hd2"/>
                  </a:cxn>
                  <a:cxn ang="5400000">
                    <a:pos x="wd2" y="hd2"/>
                  </a:cxn>
                  <a:cxn ang="10800000">
                    <a:pos x="wd2" y="hd2"/>
                  </a:cxn>
                  <a:cxn ang="16200000">
                    <a:pos x="wd2" y="hd2"/>
                  </a:cxn>
                </a:cxnLst>
                <a:rect l="0" t="0" r="r" b="b"/>
                <a:pathLst>
                  <a:path w="21359" h="21600" extrusionOk="0">
                    <a:moveTo>
                      <a:pt x="20638" y="8149"/>
                    </a:moveTo>
                    <a:cubicBezTo>
                      <a:pt x="20138" y="7390"/>
                      <a:pt x="19458" y="6971"/>
                      <a:pt x="18724" y="6971"/>
                    </a:cubicBezTo>
                    <a:cubicBezTo>
                      <a:pt x="18133" y="6971"/>
                      <a:pt x="17562" y="7240"/>
                      <a:pt x="17073" y="7747"/>
                    </a:cubicBezTo>
                    <a:cubicBezTo>
                      <a:pt x="17067" y="7754"/>
                      <a:pt x="17060" y="7760"/>
                      <a:pt x="17053" y="7766"/>
                    </a:cubicBezTo>
                    <a:cubicBezTo>
                      <a:pt x="17029" y="7788"/>
                      <a:pt x="17005" y="7808"/>
                      <a:pt x="16981" y="7829"/>
                    </a:cubicBezTo>
                    <a:cubicBezTo>
                      <a:pt x="16946" y="7858"/>
                      <a:pt x="16913" y="7888"/>
                      <a:pt x="16878" y="7917"/>
                    </a:cubicBezTo>
                    <a:cubicBezTo>
                      <a:pt x="16738" y="8032"/>
                      <a:pt x="16572" y="8160"/>
                      <a:pt x="16378" y="8225"/>
                    </a:cubicBezTo>
                    <a:cubicBezTo>
                      <a:pt x="16279" y="8258"/>
                      <a:pt x="16178" y="8275"/>
                      <a:pt x="16080" y="8275"/>
                    </a:cubicBezTo>
                    <a:cubicBezTo>
                      <a:pt x="15737" y="8275"/>
                      <a:pt x="15434" y="8079"/>
                      <a:pt x="15226" y="7725"/>
                    </a:cubicBezTo>
                    <a:cubicBezTo>
                      <a:pt x="15033" y="7396"/>
                      <a:pt x="14967" y="6994"/>
                      <a:pt x="14931" y="6680"/>
                    </a:cubicBezTo>
                    <a:cubicBezTo>
                      <a:pt x="14906" y="6459"/>
                      <a:pt x="14892" y="6218"/>
                      <a:pt x="14887" y="5919"/>
                    </a:cubicBezTo>
                    <a:cubicBezTo>
                      <a:pt x="14886" y="5916"/>
                      <a:pt x="14886" y="5912"/>
                      <a:pt x="14886" y="5909"/>
                    </a:cubicBezTo>
                    <a:lnTo>
                      <a:pt x="14886" y="5231"/>
                    </a:lnTo>
                    <a:lnTo>
                      <a:pt x="14886" y="0"/>
                    </a:lnTo>
                    <a:lnTo>
                      <a:pt x="11274" y="0"/>
                    </a:lnTo>
                    <a:lnTo>
                      <a:pt x="3578" y="0"/>
                    </a:lnTo>
                    <a:lnTo>
                      <a:pt x="3039" y="0"/>
                    </a:lnTo>
                    <a:cubicBezTo>
                      <a:pt x="3015" y="12"/>
                      <a:pt x="2989" y="18"/>
                      <a:pt x="2962" y="19"/>
                    </a:cubicBezTo>
                    <a:cubicBezTo>
                      <a:pt x="2669" y="24"/>
                      <a:pt x="2360" y="34"/>
                      <a:pt x="2084" y="71"/>
                    </a:cubicBezTo>
                    <a:cubicBezTo>
                      <a:pt x="1818" y="107"/>
                      <a:pt x="1604" y="166"/>
                      <a:pt x="1410" y="254"/>
                    </a:cubicBezTo>
                    <a:cubicBezTo>
                      <a:pt x="1124" y="406"/>
                      <a:pt x="871" y="642"/>
                      <a:pt x="656" y="954"/>
                    </a:cubicBezTo>
                    <a:cubicBezTo>
                      <a:pt x="441" y="1266"/>
                      <a:pt x="280" y="1635"/>
                      <a:pt x="175" y="2050"/>
                    </a:cubicBezTo>
                    <a:cubicBezTo>
                      <a:pt x="92" y="2433"/>
                      <a:pt x="46" y="2813"/>
                      <a:pt x="23" y="3318"/>
                    </a:cubicBezTo>
                    <a:cubicBezTo>
                      <a:pt x="0" y="3819"/>
                      <a:pt x="0" y="4432"/>
                      <a:pt x="0" y="5208"/>
                    </a:cubicBezTo>
                    <a:lnTo>
                      <a:pt x="0" y="10802"/>
                    </a:lnTo>
                    <a:lnTo>
                      <a:pt x="0" y="16369"/>
                    </a:lnTo>
                    <a:lnTo>
                      <a:pt x="0" y="21600"/>
                    </a:lnTo>
                    <a:lnTo>
                      <a:pt x="2981" y="21600"/>
                    </a:lnTo>
                    <a:lnTo>
                      <a:pt x="4117" y="21600"/>
                    </a:lnTo>
                    <a:cubicBezTo>
                      <a:pt x="4252" y="21594"/>
                      <a:pt x="4395" y="21583"/>
                      <a:pt x="4527" y="21550"/>
                    </a:cubicBezTo>
                    <a:cubicBezTo>
                      <a:pt x="4751" y="21493"/>
                      <a:pt x="4897" y="21412"/>
                      <a:pt x="5002" y="21286"/>
                    </a:cubicBezTo>
                    <a:cubicBezTo>
                      <a:pt x="5183" y="21069"/>
                      <a:pt x="5258" y="20716"/>
                      <a:pt x="5202" y="20343"/>
                    </a:cubicBezTo>
                    <a:cubicBezTo>
                      <a:pt x="5176" y="20166"/>
                      <a:pt x="5110" y="19988"/>
                      <a:pt x="5045" y="19822"/>
                    </a:cubicBezTo>
                    <a:cubicBezTo>
                      <a:pt x="5028" y="19780"/>
                      <a:pt x="5011" y="19739"/>
                      <a:pt x="4994" y="19697"/>
                    </a:cubicBezTo>
                    <a:cubicBezTo>
                      <a:pt x="4979" y="19662"/>
                      <a:pt x="4965" y="19626"/>
                      <a:pt x="4950" y="19590"/>
                    </a:cubicBezTo>
                    <a:cubicBezTo>
                      <a:pt x="4496" y="18681"/>
                      <a:pt x="4273" y="17573"/>
                      <a:pt x="4320" y="16468"/>
                    </a:cubicBezTo>
                    <a:cubicBezTo>
                      <a:pt x="4369" y="15330"/>
                      <a:pt x="4705" y="14272"/>
                      <a:pt x="5265" y="13487"/>
                    </a:cubicBezTo>
                    <a:cubicBezTo>
                      <a:pt x="5839" y="12684"/>
                      <a:pt x="6595" y="12241"/>
                      <a:pt x="7394" y="12241"/>
                    </a:cubicBezTo>
                    <a:cubicBezTo>
                      <a:pt x="8192" y="12241"/>
                      <a:pt x="8949" y="12684"/>
                      <a:pt x="9525" y="13487"/>
                    </a:cubicBezTo>
                    <a:cubicBezTo>
                      <a:pt x="10556" y="14926"/>
                      <a:pt x="10776" y="17203"/>
                      <a:pt x="10075" y="19069"/>
                    </a:cubicBezTo>
                    <a:cubicBezTo>
                      <a:pt x="10070" y="19107"/>
                      <a:pt x="10061" y="19144"/>
                      <a:pt x="10048" y="19179"/>
                    </a:cubicBezTo>
                    <a:cubicBezTo>
                      <a:pt x="9969" y="19390"/>
                      <a:pt x="9891" y="19602"/>
                      <a:pt x="9812" y="19814"/>
                    </a:cubicBezTo>
                    <a:lnTo>
                      <a:pt x="9802" y="19841"/>
                    </a:lnTo>
                    <a:cubicBezTo>
                      <a:pt x="9738" y="20016"/>
                      <a:pt x="9677" y="20181"/>
                      <a:pt x="9652" y="20345"/>
                    </a:cubicBezTo>
                    <a:cubicBezTo>
                      <a:pt x="9595" y="20716"/>
                      <a:pt x="9670" y="21068"/>
                      <a:pt x="9852" y="21286"/>
                    </a:cubicBezTo>
                    <a:cubicBezTo>
                      <a:pt x="9957" y="21412"/>
                      <a:pt x="10104" y="21493"/>
                      <a:pt x="10327" y="21550"/>
                    </a:cubicBezTo>
                    <a:cubicBezTo>
                      <a:pt x="10459" y="21583"/>
                      <a:pt x="10604" y="21594"/>
                      <a:pt x="10740" y="21600"/>
                    </a:cubicBezTo>
                    <a:lnTo>
                      <a:pt x="14886" y="21600"/>
                    </a:lnTo>
                    <a:lnTo>
                      <a:pt x="14886" y="16392"/>
                    </a:lnTo>
                    <a:lnTo>
                      <a:pt x="14886" y="15696"/>
                    </a:lnTo>
                    <a:cubicBezTo>
                      <a:pt x="14886" y="15692"/>
                      <a:pt x="14886" y="15689"/>
                      <a:pt x="14887" y="15686"/>
                    </a:cubicBezTo>
                    <a:cubicBezTo>
                      <a:pt x="14892" y="15383"/>
                      <a:pt x="14906" y="15140"/>
                      <a:pt x="14931" y="14920"/>
                    </a:cubicBezTo>
                    <a:cubicBezTo>
                      <a:pt x="14967" y="14606"/>
                      <a:pt x="15032" y="14204"/>
                      <a:pt x="15226" y="13875"/>
                    </a:cubicBezTo>
                    <a:cubicBezTo>
                      <a:pt x="15433" y="13523"/>
                      <a:pt x="15734" y="13329"/>
                      <a:pt x="16074" y="13329"/>
                    </a:cubicBezTo>
                    <a:cubicBezTo>
                      <a:pt x="16175" y="13329"/>
                      <a:pt x="16278" y="13347"/>
                      <a:pt x="16380" y="13382"/>
                    </a:cubicBezTo>
                    <a:cubicBezTo>
                      <a:pt x="16561" y="13444"/>
                      <a:pt x="16718" y="13566"/>
                      <a:pt x="16858" y="13674"/>
                    </a:cubicBezTo>
                    <a:cubicBezTo>
                      <a:pt x="16923" y="13724"/>
                      <a:pt x="16988" y="13775"/>
                      <a:pt x="17054" y="13826"/>
                    </a:cubicBezTo>
                    <a:cubicBezTo>
                      <a:pt x="17113" y="13873"/>
                      <a:pt x="17173" y="13920"/>
                      <a:pt x="17232" y="13967"/>
                    </a:cubicBezTo>
                    <a:cubicBezTo>
                      <a:pt x="17261" y="13974"/>
                      <a:pt x="17290" y="13989"/>
                      <a:pt x="17316" y="14011"/>
                    </a:cubicBezTo>
                    <a:cubicBezTo>
                      <a:pt x="17745" y="14366"/>
                      <a:pt x="18230" y="14553"/>
                      <a:pt x="18717" y="14553"/>
                    </a:cubicBezTo>
                    <a:cubicBezTo>
                      <a:pt x="19454" y="14553"/>
                      <a:pt x="20136" y="14132"/>
                      <a:pt x="20638" y="13368"/>
                    </a:cubicBezTo>
                    <a:cubicBezTo>
                      <a:pt x="21600" y="11902"/>
                      <a:pt x="21600" y="9610"/>
                      <a:pt x="20638" y="8149"/>
                    </a:cubicBezTo>
                    <a:close/>
                  </a:path>
                </a:pathLst>
              </a:custGeom>
              <a:solidFill>
                <a:srgbClr val="00B0F0"/>
              </a:solidFill>
              <a:ln w="12700" cap="flat">
                <a:noFill/>
                <a:miter lim="400000"/>
              </a:ln>
              <a:effectLst/>
            </p:spPr>
            <p:txBody>
              <a:bodyPr/>
              <a:lstStyle/>
              <a:p>
                <a:endParaRPr lang="en-GB"/>
              </a:p>
            </p:txBody>
          </p:sp>
          <p:grpSp>
            <p:nvGrpSpPr>
              <p:cNvPr id="10" name="Group 9"/>
              <p:cNvGrpSpPr/>
              <p:nvPr/>
            </p:nvGrpSpPr>
            <p:grpSpPr>
              <a:xfrm>
                <a:off x="4026422" y="-277100"/>
                <a:ext cx="981721" cy="2416018"/>
                <a:chOff x="3656513" y="-277100"/>
                <a:chExt cx="981720" cy="2416017"/>
              </a:xfrm>
            </p:grpSpPr>
            <p:sp>
              <p:nvSpPr>
                <p:cNvPr id="11" name="Shape 1073741841"/>
                <p:cNvSpPr/>
                <p:nvPr/>
              </p:nvSpPr>
              <p:spPr>
                <a:xfrm>
                  <a:off x="3656513" y="370935"/>
                  <a:ext cx="981720"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21600"/>
                      </a:moveTo>
                      <a:cubicBezTo>
                        <a:pt x="10935" y="21600"/>
                        <a:pt x="10528" y="21496"/>
                        <a:pt x="10232" y="21328"/>
                      </a:cubicBezTo>
                      <a:cubicBezTo>
                        <a:pt x="9937" y="21160"/>
                        <a:pt x="9749" y="20926"/>
                        <a:pt x="9749" y="20669"/>
                      </a:cubicBezTo>
                      <a:lnTo>
                        <a:pt x="9749" y="17827"/>
                      </a:lnTo>
                      <a:lnTo>
                        <a:pt x="9749" y="14053"/>
                      </a:lnTo>
                      <a:lnTo>
                        <a:pt x="9749" y="13254"/>
                      </a:lnTo>
                      <a:lnTo>
                        <a:pt x="9051" y="13254"/>
                      </a:lnTo>
                      <a:lnTo>
                        <a:pt x="9051" y="14053"/>
                      </a:lnTo>
                      <a:lnTo>
                        <a:pt x="9051" y="17827"/>
                      </a:lnTo>
                      <a:lnTo>
                        <a:pt x="9051" y="18458"/>
                      </a:lnTo>
                      <a:cubicBezTo>
                        <a:pt x="9051" y="18714"/>
                        <a:pt x="8869" y="18948"/>
                        <a:pt x="8574" y="19117"/>
                      </a:cubicBezTo>
                      <a:cubicBezTo>
                        <a:pt x="8278" y="19285"/>
                        <a:pt x="7866" y="19388"/>
                        <a:pt x="7415" y="19388"/>
                      </a:cubicBezTo>
                      <a:lnTo>
                        <a:pt x="7239" y="19388"/>
                      </a:lnTo>
                      <a:cubicBezTo>
                        <a:pt x="6787" y="19388"/>
                        <a:pt x="6376" y="19285"/>
                        <a:pt x="6080" y="19117"/>
                      </a:cubicBezTo>
                      <a:cubicBezTo>
                        <a:pt x="5784" y="18948"/>
                        <a:pt x="5602" y="18714"/>
                        <a:pt x="5602" y="18458"/>
                      </a:cubicBezTo>
                      <a:lnTo>
                        <a:pt x="5602" y="17827"/>
                      </a:lnTo>
                      <a:lnTo>
                        <a:pt x="5602" y="14053"/>
                      </a:lnTo>
                      <a:lnTo>
                        <a:pt x="5602" y="13254"/>
                      </a:lnTo>
                      <a:lnTo>
                        <a:pt x="5602" y="12151"/>
                      </a:lnTo>
                      <a:lnTo>
                        <a:pt x="5602" y="10280"/>
                      </a:lnTo>
                      <a:cubicBezTo>
                        <a:pt x="5601" y="10280"/>
                        <a:pt x="5597" y="10279"/>
                        <a:pt x="5596" y="10280"/>
                      </a:cubicBezTo>
                      <a:cubicBezTo>
                        <a:pt x="4164" y="11094"/>
                        <a:pt x="3123" y="12199"/>
                        <a:pt x="2037" y="12301"/>
                      </a:cubicBezTo>
                      <a:cubicBezTo>
                        <a:pt x="1854" y="12318"/>
                        <a:pt x="1675" y="12325"/>
                        <a:pt x="1504" y="12320"/>
                      </a:cubicBezTo>
                      <a:cubicBezTo>
                        <a:pt x="306" y="12285"/>
                        <a:pt x="-507" y="11720"/>
                        <a:pt x="367" y="10761"/>
                      </a:cubicBezTo>
                      <a:cubicBezTo>
                        <a:pt x="449" y="10671"/>
                        <a:pt x="688" y="10415"/>
                        <a:pt x="812" y="10280"/>
                      </a:cubicBezTo>
                      <a:cubicBezTo>
                        <a:pt x="1786" y="9223"/>
                        <a:pt x="3136" y="7784"/>
                        <a:pt x="4333" y="6507"/>
                      </a:cubicBezTo>
                      <a:cubicBezTo>
                        <a:pt x="4845" y="5960"/>
                        <a:pt x="5832" y="4894"/>
                        <a:pt x="5838" y="4892"/>
                      </a:cubicBezTo>
                      <a:cubicBezTo>
                        <a:pt x="6170" y="4433"/>
                        <a:pt x="6904" y="3866"/>
                        <a:pt x="8206" y="3427"/>
                      </a:cubicBezTo>
                      <a:lnTo>
                        <a:pt x="8206" y="0"/>
                      </a:lnTo>
                      <a:lnTo>
                        <a:pt x="18104" y="0"/>
                      </a:lnTo>
                      <a:lnTo>
                        <a:pt x="18104" y="3445"/>
                      </a:lnTo>
                      <a:cubicBezTo>
                        <a:pt x="20617" y="4396"/>
                        <a:pt x="21018" y="6015"/>
                        <a:pt x="21081" y="6507"/>
                      </a:cubicBezTo>
                      <a:cubicBezTo>
                        <a:pt x="21093" y="6599"/>
                        <a:pt x="21092" y="6663"/>
                        <a:pt x="21092" y="6663"/>
                      </a:cubicBezTo>
                      <a:lnTo>
                        <a:pt x="21092" y="10280"/>
                      </a:lnTo>
                      <a:lnTo>
                        <a:pt x="21092" y="13254"/>
                      </a:lnTo>
                      <a:lnTo>
                        <a:pt x="21087" y="13254"/>
                      </a:lnTo>
                      <a:lnTo>
                        <a:pt x="21087" y="14053"/>
                      </a:lnTo>
                      <a:lnTo>
                        <a:pt x="21087" y="16846"/>
                      </a:lnTo>
                      <a:cubicBezTo>
                        <a:pt x="21087" y="17103"/>
                        <a:pt x="20905" y="17337"/>
                        <a:pt x="20609" y="17505"/>
                      </a:cubicBezTo>
                      <a:cubicBezTo>
                        <a:pt x="20313" y="17673"/>
                        <a:pt x="19907" y="17777"/>
                        <a:pt x="19455" y="17777"/>
                      </a:cubicBezTo>
                      <a:lnTo>
                        <a:pt x="19274" y="17777"/>
                      </a:lnTo>
                      <a:cubicBezTo>
                        <a:pt x="18823" y="17777"/>
                        <a:pt x="18411" y="17673"/>
                        <a:pt x="18115" y="17505"/>
                      </a:cubicBezTo>
                      <a:cubicBezTo>
                        <a:pt x="17818" y="17337"/>
                        <a:pt x="17637" y="17103"/>
                        <a:pt x="17637" y="16846"/>
                      </a:cubicBezTo>
                      <a:lnTo>
                        <a:pt x="17637" y="14053"/>
                      </a:lnTo>
                      <a:lnTo>
                        <a:pt x="17637" y="13254"/>
                      </a:lnTo>
                      <a:lnTo>
                        <a:pt x="17192" y="13254"/>
                      </a:lnTo>
                      <a:lnTo>
                        <a:pt x="17192" y="14053"/>
                      </a:lnTo>
                      <a:lnTo>
                        <a:pt x="17192" y="17827"/>
                      </a:lnTo>
                      <a:lnTo>
                        <a:pt x="17192" y="19276"/>
                      </a:lnTo>
                      <a:cubicBezTo>
                        <a:pt x="17192" y="19533"/>
                        <a:pt x="17009" y="19764"/>
                        <a:pt x="16714" y="19932"/>
                      </a:cubicBezTo>
                      <a:cubicBezTo>
                        <a:pt x="16419" y="20100"/>
                        <a:pt x="16007" y="20207"/>
                        <a:pt x="15555" y="20207"/>
                      </a:cubicBezTo>
                      <a:lnTo>
                        <a:pt x="15379" y="20207"/>
                      </a:lnTo>
                      <a:cubicBezTo>
                        <a:pt x="14928" y="20207"/>
                        <a:pt x="14516" y="20100"/>
                        <a:pt x="14220" y="19932"/>
                      </a:cubicBezTo>
                      <a:cubicBezTo>
                        <a:pt x="13925" y="19764"/>
                        <a:pt x="13742" y="19533"/>
                        <a:pt x="13742" y="19276"/>
                      </a:cubicBezTo>
                      <a:lnTo>
                        <a:pt x="13742" y="17827"/>
                      </a:lnTo>
                      <a:lnTo>
                        <a:pt x="13742" y="14053"/>
                      </a:lnTo>
                      <a:lnTo>
                        <a:pt x="13742" y="13254"/>
                      </a:lnTo>
                      <a:lnTo>
                        <a:pt x="13199" y="13254"/>
                      </a:lnTo>
                      <a:lnTo>
                        <a:pt x="13199" y="14053"/>
                      </a:lnTo>
                      <a:lnTo>
                        <a:pt x="13199" y="17827"/>
                      </a:lnTo>
                      <a:lnTo>
                        <a:pt x="13199" y="20669"/>
                      </a:lnTo>
                      <a:cubicBezTo>
                        <a:pt x="13199" y="20926"/>
                        <a:pt x="13017" y="21160"/>
                        <a:pt x="12721" y="21328"/>
                      </a:cubicBezTo>
                      <a:cubicBezTo>
                        <a:pt x="12424" y="21496"/>
                        <a:pt x="12013" y="21600"/>
                        <a:pt x="11562" y="21600"/>
                      </a:cubicBezTo>
                      <a:lnTo>
                        <a:pt x="11386" y="21600"/>
                      </a:lnTo>
                      <a:close/>
                    </a:path>
                  </a:pathLst>
                </a:custGeom>
                <a:solidFill>
                  <a:srgbClr val="E5E5E5"/>
                </a:solidFill>
                <a:ln w="12700" cap="flat">
                  <a:noFill/>
                  <a:miter lim="400000"/>
                </a:ln>
                <a:effectLst/>
              </p:spPr>
              <p:txBody>
                <a:bodyPr/>
                <a:lstStyle/>
                <a:p>
                  <a:endParaRPr lang="en-GB"/>
                </a:p>
              </p:txBody>
            </p:sp>
            <p:sp>
              <p:nvSpPr>
                <p:cNvPr id="12" name="Shape 1073741842"/>
                <p:cNvSpPr/>
                <p:nvPr/>
              </p:nvSpPr>
              <p:spPr>
                <a:xfrm>
                  <a:off x="3900550" y="-277100"/>
                  <a:ext cx="736340" cy="818154"/>
                </a:xfrm>
                <a:prstGeom prst="rect">
                  <a:avLst/>
                </a:prstGeom>
                <a:solidFill>
                  <a:srgbClr val="7F7F7F"/>
                </a:solidFill>
                <a:ln w="12700" cap="flat">
                  <a:noFill/>
                  <a:miter lim="400000"/>
                </a:ln>
                <a:effectLst/>
              </p:spPr>
              <p:txBody>
                <a:bodyPr/>
                <a:lstStyle/>
                <a:p>
                  <a:endParaRPr lang="en-GB"/>
                </a:p>
              </p:txBody>
            </p:sp>
          </p:grpSp>
        </p:grpSp>
      </p:grpSp>
      <p:sp>
        <p:nvSpPr>
          <p:cNvPr id="26" name="Text Placeholder 25"/>
          <p:cNvSpPr>
            <a:spLocks noGrp="1"/>
          </p:cNvSpPr>
          <p:nvPr>
            <p:ph type="body" sz="quarter" idx="11"/>
          </p:nvPr>
        </p:nvSpPr>
        <p:spPr>
          <a:xfrm>
            <a:off x="2273300" y="1643063"/>
            <a:ext cx="4533900" cy="1189037"/>
          </a:xfrm>
        </p:spPr>
        <p:txBody>
          <a:bodyPr anchor="ctr">
            <a:normAutofit/>
          </a:bodyPr>
          <a:lstStyle>
            <a:lvl1pPr marL="0" indent="0" algn="ctr">
              <a:buNone/>
              <a:defRPr sz="2400">
                <a:latin typeface="Gill Sans MT" panose="020B0502020104020203" pitchFamily="34" charset="0"/>
              </a:defRPr>
            </a:lvl1pPr>
          </a:lstStyle>
          <a:p>
            <a:pPr lvl="0"/>
            <a:endParaRPr lang="en-GB"/>
          </a:p>
        </p:txBody>
      </p:sp>
    </p:spTree>
    <p:extLst>
      <p:ext uri="{BB962C8B-B14F-4D97-AF65-F5344CB8AC3E}">
        <p14:creationId xmlns:p14="http://schemas.microsoft.com/office/powerpoint/2010/main" val="1930850980"/>
      </p:ext>
    </p:extLst>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3670739" y="893982"/>
            <a:ext cx="6679794" cy="7613752"/>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15869" rtl="0" eaLnBrk="1" fontAlgn="auto" latinLnBrk="0" hangingPunct="1">
              <a:lnSpc>
                <a:spcPct val="100000"/>
              </a:lnSpc>
              <a:spcBef>
                <a:spcPts val="0"/>
              </a:spcBef>
              <a:spcAft>
                <a:spcPts val="0"/>
              </a:spcAft>
              <a:buClrTx/>
              <a:buSzTx/>
              <a:buFontTx/>
              <a:buNone/>
              <a:tabLst/>
              <a:defRPr/>
            </a:pPr>
            <a:endParaRPr kumimoji="0" lang="en-US" sz="819" b="0" i="0" u="none" strike="noStrike" kern="1200" cap="none" spc="0" normalizeH="0" baseline="0" noProof="0">
              <a:ln>
                <a:noFill/>
              </a:ln>
              <a:solidFill>
                <a:srgbClr val="FF0000"/>
              </a:solidFill>
              <a:effectLst/>
              <a:uLnTx/>
              <a:uFillTx/>
              <a:latin typeface="Arial" panose="020B0604020202020204"/>
              <a:ea typeface="+mn-ea"/>
              <a:cs typeface="+mn-cs"/>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293188" y="1960327"/>
            <a:ext cx="7917640" cy="1278201"/>
          </a:xfrm>
          <a:prstGeom prst="rect">
            <a:avLst/>
          </a:prstGeom>
        </p:spPr>
        <p:txBody>
          <a:bodyPr/>
          <a:lstStyle>
            <a:lvl1pPr>
              <a:defRPr sz="3093"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1739029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3670739" y="893982"/>
            <a:ext cx="6679794" cy="7613752"/>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15869" rtl="0" eaLnBrk="1" fontAlgn="auto" latinLnBrk="0" hangingPunct="1">
              <a:lnSpc>
                <a:spcPct val="100000"/>
              </a:lnSpc>
              <a:spcBef>
                <a:spcPts val="0"/>
              </a:spcBef>
              <a:spcAft>
                <a:spcPts val="0"/>
              </a:spcAft>
              <a:buClrTx/>
              <a:buSzTx/>
              <a:buFontTx/>
              <a:buNone/>
              <a:tabLst/>
              <a:defRPr/>
            </a:pPr>
            <a:endParaRPr kumimoji="0" lang="en-US" sz="819" b="0" i="0" u="none" strike="noStrike" kern="1200" cap="none" spc="0" normalizeH="0" baseline="0" noProof="0">
              <a:ln>
                <a:noFill/>
              </a:ln>
              <a:solidFill>
                <a:srgbClr val="FF0000"/>
              </a:solidFill>
              <a:effectLst/>
              <a:uLnTx/>
              <a:uFillTx/>
              <a:latin typeface="Arial" panose="020B0604020202020204"/>
              <a:ea typeface="+mn-ea"/>
              <a:cs typeface="+mn-cs"/>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293188" y="1960327"/>
            <a:ext cx="7917640" cy="1278201"/>
          </a:xfrm>
          <a:prstGeom prst="rect">
            <a:avLst/>
          </a:prstGeom>
        </p:spPr>
        <p:txBody>
          <a:bodyPr/>
          <a:lstStyle>
            <a:lvl1pPr>
              <a:defRPr sz="3093"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6413396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297821" y="376882"/>
            <a:ext cx="5591088" cy="254143"/>
          </a:xfrm>
          <a:prstGeom prst="rect">
            <a:avLst/>
          </a:prstGeom>
        </p:spPr>
        <p:txBody>
          <a:bodyPr/>
          <a:lstStyle>
            <a:lvl1pPr marL="0" indent="0">
              <a:buFontTx/>
              <a:buNone/>
              <a:defRPr sz="1819"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344028" y="1173966"/>
            <a:ext cx="7917640" cy="2853328"/>
          </a:xfrm>
          <a:prstGeom prst="rect">
            <a:avLst/>
          </a:prstGeom>
        </p:spPr>
        <p:txBody>
          <a:bodyPr/>
          <a:lstStyle>
            <a:lvl1pPr marL="0" indent="0">
              <a:buFontTx/>
              <a:buNone/>
              <a:defRPr sz="819"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343695" y="4244912"/>
            <a:ext cx="1678638" cy="519312"/>
          </a:xfrm>
          <a:prstGeom prst="rect">
            <a:avLst/>
          </a:prstGeom>
        </p:spPr>
      </p:pic>
    </p:spTree>
    <p:extLst>
      <p:ext uri="{BB962C8B-B14F-4D97-AF65-F5344CB8AC3E}">
        <p14:creationId xmlns:p14="http://schemas.microsoft.com/office/powerpoint/2010/main" val="34314399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297821" y="376882"/>
            <a:ext cx="5591088" cy="254143"/>
          </a:xfrm>
          <a:prstGeom prst="rect">
            <a:avLst/>
          </a:prstGeom>
        </p:spPr>
        <p:txBody>
          <a:bodyPr/>
          <a:lstStyle>
            <a:lvl1pPr marL="0" indent="0">
              <a:buFontTx/>
              <a:buNone/>
              <a:defRPr sz="1819"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344028" y="1173966"/>
            <a:ext cx="7917640" cy="2853328"/>
          </a:xfrm>
          <a:prstGeom prst="rect">
            <a:avLst/>
          </a:prstGeom>
        </p:spPr>
        <p:txBody>
          <a:bodyPr/>
          <a:lstStyle>
            <a:lvl1pPr marL="0" indent="0">
              <a:buFontTx/>
              <a:buNone/>
              <a:defRPr sz="819"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806" y="4409220"/>
            <a:ext cx="8374983" cy="519312"/>
          </a:xfrm>
          <a:prstGeom prst="rect">
            <a:avLst/>
          </a:prstGeom>
        </p:spPr>
      </p:pic>
    </p:spTree>
    <p:extLst>
      <p:ext uri="{BB962C8B-B14F-4D97-AF65-F5344CB8AC3E}">
        <p14:creationId xmlns:p14="http://schemas.microsoft.com/office/powerpoint/2010/main" val="32927416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298964" y="1954551"/>
            <a:ext cx="3649237" cy="1278201"/>
          </a:xfrm>
          <a:prstGeom prst="rect">
            <a:avLst/>
          </a:prstGeom>
        </p:spPr>
        <p:txBody>
          <a:bodyPr/>
          <a:lstStyle>
            <a:lvl1pPr>
              <a:defRPr sz="3093" b="0" cap="none" spc="0">
                <a:ln>
                  <a:noFill/>
                </a:ln>
                <a:solidFill>
                  <a:schemeClr val="bg1"/>
                </a:solidFill>
                <a:effectLst/>
                <a:latin typeface="Arial Black" panose="020B0A04020102020204" pitchFamily="34" charset="0"/>
              </a:defRPr>
            </a:lvl1pPr>
          </a:lstStyle>
          <a:p>
            <a:pPr lvl="0"/>
            <a:r>
              <a:rPr lang="pt-BR" err="1"/>
              <a:t>Thank</a:t>
            </a:r>
            <a:r>
              <a:rPr lang="pt-BR"/>
              <a:t> </a:t>
            </a:r>
            <a:r>
              <a:rPr lang="pt-BR" err="1"/>
              <a:t>You</a:t>
            </a:r>
            <a:endParaRPr lang="pt-BR"/>
          </a:p>
        </p:txBody>
      </p:sp>
    </p:spTree>
    <p:extLst>
      <p:ext uri="{BB962C8B-B14F-4D97-AF65-F5344CB8AC3E}">
        <p14:creationId xmlns:p14="http://schemas.microsoft.com/office/powerpoint/2010/main" val="14352544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DF5C1-C26B-0D33-F57E-6400D8C7F3E4}"/>
              </a:ext>
            </a:extLst>
          </p:cNvPr>
          <p:cNvSpPr>
            <a:spLocks noGrp="1"/>
          </p:cNvSpPr>
          <p:nvPr>
            <p:ph type="ctrTitle"/>
          </p:nvPr>
        </p:nvSpPr>
        <p:spPr>
          <a:xfrm>
            <a:off x="1143000" y="841375"/>
            <a:ext cx="6858000" cy="17907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1EFD7D0-32F6-DC79-DF0B-46B8BFAAD588}"/>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807C52D-1A93-3D17-340B-BA85881AC628}"/>
              </a:ext>
            </a:extLst>
          </p:cNvPr>
          <p:cNvSpPr>
            <a:spLocks noGrp="1"/>
          </p:cNvSpPr>
          <p:nvPr>
            <p:ph type="dt" sz="half" idx="10"/>
          </p:nvPr>
        </p:nvSpPr>
        <p:spPr/>
        <p:txBody>
          <a:bodyPr/>
          <a:lstStyle/>
          <a:p>
            <a:fld id="{B9F70AF3-21B9-4492-81DF-E0633A886D45}" type="datetimeFigureOut">
              <a:rPr lang="en-GB" smtClean="0"/>
              <a:t>30/04/2025</a:t>
            </a:fld>
            <a:endParaRPr lang="en-GB"/>
          </a:p>
        </p:txBody>
      </p:sp>
      <p:sp>
        <p:nvSpPr>
          <p:cNvPr id="5" name="Footer Placeholder 4">
            <a:extLst>
              <a:ext uri="{FF2B5EF4-FFF2-40B4-BE49-F238E27FC236}">
                <a16:creationId xmlns:a16="http://schemas.microsoft.com/office/drawing/2014/main" id="{E3248762-BF32-0B63-BD61-F3D783CD2D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930F85E-5D9B-035A-7D56-331E110A8192}"/>
              </a:ext>
            </a:extLst>
          </p:cNvPr>
          <p:cNvSpPr>
            <a:spLocks noGrp="1"/>
          </p:cNvSpPr>
          <p:nvPr>
            <p:ph type="sldNum" sz="quarter" idx="12"/>
          </p:nvPr>
        </p:nvSpPr>
        <p:spPr/>
        <p:txBody>
          <a:bodyPr/>
          <a:lstStyle/>
          <a:p>
            <a:fld id="{6A0A392E-211A-4B17-A705-6CCE605CD55F}" type="slidenum">
              <a:rPr lang="en-GB" smtClean="0"/>
              <a:t>‹#›</a:t>
            </a:fld>
            <a:endParaRPr lang="en-GB"/>
          </a:p>
        </p:txBody>
      </p:sp>
    </p:spTree>
    <p:extLst>
      <p:ext uri="{BB962C8B-B14F-4D97-AF65-F5344CB8AC3E}">
        <p14:creationId xmlns:p14="http://schemas.microsoft.com/office/powerpoint/2010/main" val="895502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7DB8F-4ABE-9169-14FF-72659CDF41C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ED9D043-BDF7-0079-DA6B-2B1A7D8379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4BB6439-3333-69C4-07A0-46AEA3B175B0}"/>
              </a:ext>
            </a:extLst>
          </p:cNvPr>
          <p:cNvSpPr>
            <a:spLocks noGrp="1"/>
          </p:cNvSpPr>
          <p:nvPr>
            <p:ph type="dt" sz="half" idx="10"/>
          </p:nvPr>
        </p:nvSpPr>
        <p:spPr/>
        <p:txBody>
          <a:bodyPr/>
          <a:lstStyle/>
          <a:p>
            <a:fld id="{B9F70AF3-21B9-4492-81DF-E0633A886D45}" type="datetimeFigureOut">
              <a:rPr lang="en-GB" smtClean="0"/>
              <a:t>30/04/2025</a:t>
            </a:fld>
            <a:endParaRPr lang="en-GB"/>
          </a:p>
        </p:txBody>
      </p:sp>
      <p:sp>
        <p:nvSpPr>
          <p:cNvPr id="5" name="Footer Placeholder 4">
            <a:extLst>
              <a:ext uri="{FF2B5EF4-FFF2-40B4-BE49-F238E27FC236}">
                <a16:creationId xmlns:a16="http://schemas.microsoft.com/office/drawing/2014/main" id="{E34713FB-414C-A3F6-8C70-7F673B8D22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0D588B-CEA3-466E-9FBB-358D9DA879A5}"/>
              </a:ext>
            </a:extLst>
          </p:cNvPr>
          <p:cNvSpPr>
            <a:spLocks noGrp="1"/>
          </p:cNvSpPr>
          <p:nvPr>
            <p:ph type="sldNum" sz="quarter" idx="12"/>
          </p:nvPr>
        </p:nvSpPr>
        <p:spPr/>
        <p:txBody>
          <a:bodyPr/>
          <a:lstStyle/>
          <a:p>
            <a:fld id="{6A0A392E-211A-4B17-A705-6CCE605CD55F}" type="slidenum">
              <a:rPr lang="en-GB" smtClean="0"/>
              <a:t>‹#›</a:t>
            </a:fld>
            <a:endParaRPr lang="en-GB"/>
          </a:p>
        </p:txBody>
      </p:sp>
    </p:spTree>
    <p:extLst>
      <p:ext uri="{BB962C8B-B14F-4D97-AF65-F5344CB8AC3E}">
        <p14:creationId xmlns:p14="http://schemas.microsoft.com/office/powerpoint/2010/main" val="34690813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9A613-0251-2B12-C1C4-932C9DE3BA8D}"/>
              </a:ext>
            </a:extLst>
          </p:cNvPr>
          <p:cNvSpPr>
            <a:spLocks noGrp="1"/>
          </p:cNvSpPr>
          <p:nvPr>
            <p:ph type="title"/>
          </p:nvPr>
        </p:nvSpPr>
        <p:spPr>
          <a:xfrm>
            <a:off x="623888" y="1282700"/>
            <a:ext cx="7886700" cy="2139950"/>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90F0CB0-04D4-F910-FB5B-9930B4E2AB96}"/>
              </a:ext>
            </a:extLst>
          </p:cNvPr>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8611DE-727B-276E-08C1-52BAD75D9652}"/>
              </a:ext>
            </a:extLst>
          </p:cNvPr>
          <p:cNvSpPr>
            <a:spLocks noGrp="1"/>
          </p:cNvSpPr>
          <p:nvPr>
            <p:ph type="dt" sz="half" idx="10"/>
          </p:nvPr>
        </p:nvSpPr>
        <p:spPr/>
        <p:txBody>
          <a:bodyPr/>
          <a:lstStyle/>
          <a:p>
            <a:fld id="{B9F70AF3-21B9-4492-81DF-E0633A886D45}" type="datetimeFigureOut">
              <a:rPr lang="en-GB" smtClean="0"/>
              <a:t>30/04/2025</a:t>
            </a:fld>
            <a:endParaRPr lang="en-GB"/>
          </a:p>
        </p:txBody>
      </p:sp>
      <p:sp>
        <p:nvSpPr>
          <p:cNvPr id="5" name="Footer Placeholder 4">
            <a:extLst>
              <a:ext uri="{FF2B5EF4-FFF2-40B4-BE49-F238E27FC236}">
                <a16:creationId xmlns:a16="http://schemas.microsoft.com/office/drawing/2014/main" id="{D64A6498-86BD-F5C6-D9F5-FC336E7A87C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F47EB6-C6DD-6E08-E9BD-828583C0F821}"/>
              </a:ext>
            </a:extLst>
          </p:cNvPr>
          <p:cNvSpPr>
            <a:spLocks noGrp="1"/>
          </p:cNvSpPr>
          <p:nvPr>
            <p:ph type="sldNum" sz="quarter" idx="12"/>
          </p:nvPr>
        </p:nvSpPr>
        <p:spPr/>
        <p:txBody>
          <a:bodyPr/>
          <a:lstStyle/>
          <a:p>
            <a:fld id="{6A0A392E-211A-4B17-A705-6CCE605CD55F}" type="slidenum">
              <a:rPr lang="en-GB" smtClean="0"/>
              <a:t>‹#›</a:t>
            </a:fld>
            <a:endParaRPr lang="en-GB"/>
          </a:p>
        </p:txBody>
      </p:sp>
    </p:spTree>
    <p:extLst>
      <p:ext uri="{BB962C8B-B14F-4D97-AF65-F5344CB8AC3E}">
        <p14:creationId xmlns:p14="http://schemas.microsoft.com/office/powerpoint/2010/main" val="23834088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F7F25-F641-CD67-4F6F-C84877F1F75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C76C8CE-9C26-DF51-094A-F97A6C782DAD}"/>
              </a:ext>
            </a:extLst>
          </p:cNvPr>
          <p:cNvSpPr>
            <a:spLocks noGrp="1"/>
          </p:cNvSpPr>
          <p:nvPr>
            <p:ph sz="half" idx="1"/>
          </p:nvPr>
        </p:nvSpPr>
        <p:spPr>
          <a:xfrm>
            <a:off x="628650" y="1370013"/>
            <a:ext cx="386715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A8CB9F2-AF47-FDAC-43BC-1EB8D8A2DDED}"/>
              </a:ext>
            </a:extLst>
          </p:cNvPr>
          <p:cNvSpPr>
            <a:spLocks noGrp="1"/>
          </p:cNvSpPr>
          <p:nvPr>
            <p:ph sz="half" idx="2"/>
          </p:nvPr>
        </p:nvSpPr>
        <p:spPr>
          <a:xfrm>
            <a:off x="4648200" y="1370013"/>
            <a:ext cx="386715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FE19ED3-641E-3FAC-0BFB-D7D519786843}"/>
              </a:ext>
            </a:extLst>
          </p:cNvPr>
          <p:cNvSpPr>
            <a:spLocks noGrp="1"/>
          </p:cNvSpPr>
          <p:nvPr>
            <p:ph type="dt" sz="half" idx="10"/>
          </p:nvPr>
        </p:nvSpPr>
        <p:spPr/>
        <p:txBody>
          <a:bodyPr/>
          <a:lstStyle/>
          <a:p>
            <a:fld id="{B9F70AF3-21B9-4492-81DF-E0633A886D45}" type="datetimeFigureOut">
              <a:rPr lang="en-GB" smtClean="0"/>
              <a:t>30/04/2025</a:t>
            </a:fld>
            <a:endParaRPr lang="en-GB"/>
          </a:p>
        </p:txBody>
      </p:sp>
      <p:sp>
        <p:nvSpPr>
          <p:cNvPr id="6" name="Footer Placeholder 5">
            <a:extLst>
              <a:ext uri="{FF2B5EF4-FFF2-40B4-BE49-F238E27FC236}">
                <a16:creationId xmlns:a16="http://schemas.microsoft.com/office/drawing/2014/main" id="{9BCCF23F-C837-B205-B0FE-475012D9BFB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FBD854B-72C5-46EE-0BAD-E38552254B8D}"/>
              </a:ext>
            </a:extLst>
          </p:cNvPr>
          <p:cNvSpPr>
            <a:spLocks noGrp="1"/>
          </p:cNvSpPr>
          <p:nvPr>
            <p:ph type="sldNum" sz="quarter" idx="12"/>
          </p:nvPr>
        </p:nvSpPr>
        <p:spPr/>
        <p:txBody>
          <a:bodyPr/>
          <a:lstStyle/>
          <a:p>
            <a:fld id="{6A0A392E-211A-4B17-A705-6CCE605CD55F}" type="slidenum">
              <a:rPr lang="en-GB" smtClean="0"/>
              <a:t>‹#›</a:t>
            </a:fld>
            <a:endParaRPr lang="en-GB"/>
          </a:p>
        </p:txBody>
      </p:sp>
    </p:spTree>
    <p:extLst>
      <p:ext uri="{BB962C8B-B14F-4D97-AF65-F5344CB8AC3E}">
        <p14:creationId xmlns:p14="http://schemas.microsoft.com/office/powerpoint/2010/main" val="33457946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3201F-306D-423C-CF21-91B4259CD04F}"/>
              </a:ext>
            </a:extLst>
          </p:cNvPr>
          <p:cNvSpPr>
            <a:spLocks noGrp="1"/>
          </p:cNvSpPr>
          <p:nvPr>
            <p:ph type="title"/>
          </p:nvPr>
        </p:nvSpPr>
        <p:spPr>
          <a:xfrm>
            <a:off x="630238" y="274638"/>
            <a:ext cx="7886700" cy="993775"/>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4EB82D7-588A-9150-F191-43E946891D0E}"/>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0DAF033-AFC4-D607-24A1-C61B6046EC01}"/>
              </a:ext>
            </a:extLst>
          </p:cNvPr>
          <p:cNvSpPr>
            <a:spLocks noGrp="1"/>
          </p:cNvSpPr>
          <p:nvPr>
            <p:ph sz="half" idx="2"/>
          </p:nvPr>
        </p:nvSpPr>
        <p:spPr>
          <a:xfrm>
            <a:off x="630238" y="1879600"/>
            <a:ext cx="3868737"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BDE7F4F-42F5-24EE-67D5-6A6EFF923A29}"/>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188482-8E47-29FC-D75D-EA1401DE7524}"/>
              </a:ext>
            </a:extLst>
          </p:cNvPr>
          <p:cNvSpPr>
            <a:spLocks noGrp="1"/>
          </p:cNvSpPr>
          <p:nvPr>
            <p:ph sz="quarter" idx="4"/>
          </p:nvPr>
        </p:nvSpPr>
        <p:spPr>
          <a:xfrm>
            <a:off x="4629150" y="1879600"/>
            <a:ext cx="3887788"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B245D91-AE91-9377-E91B-002024A0E1C5}"/>
              </a:ext>
            </a:extLst>
          </p:cNvPr>
          <p:cNvSpPr>
            <a:spLocks noGrp="1"/>
          </p:cNvSpPr>
          <p:nvPr>
            <p:ph type="dt" sz="half" idx="10"/>
          </p:nvPr>
        </p:nvSpPr>
        <p:spPr/>
        <p:txBody>
          <a:bodyPr/>
          <a:lstStyle/>
          <a:p>
            <a:fld id="{B9F70AF3-21B9-4492-81DF-E0633A886D45}" type="datetimeFigureOut">
              <a:rPr lang="en-GB" smtClean="0"/>
              <a:t>30/04/2025</a:t>
            </a:fld>
            <a:endParaRPr lang="en-GB"/>
          </a:p>
        </p:txBody>
      </p:sp>
      <p:sp>
        <p:nvSpPr>
          <p:cNvPr id="8" name="Footer Placeholder 7">
            <a:extLst>
              <a:ext uri="{FF2B5EF4-FFF2-40B4-BE49-F238E27FC236}">
                <a16:creationId xmlns:a16="http://schemas.microsoft.com/office/drawing/2014/main" id="{3F268351-AA48-2818-1600-FE7259492EF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53AFD48-F072-88FE-8AAE-D0F3368B3203}"/>
              </a:ext>
            </a:extLst>
          </p:cNvPr>
          <p:cNvSpPr>
            <a:spLocks noGrp="1"/>
          </p:cNvSpPr>
          <p:nvPr>
            <p:ph type="sldNum" sz="quarter" idx="12"/>
          </p:nvPr>
        </p:nvSpPr>
        <p:spPr/>
        <p:txBody>
          <a:bodyPr/>
          <a:lstStyle/>
          <a:p>
            <a:fld id="{6A0A392E-211A-4B17-A705-6CCE605CD55F}" type="slidenum">
              <a:rPr lang="en-GB" smtClean="0"/>
              <a:t>‹#›</a:t>
            </a:fld>
            <a:endParaRPr lang="en-GB"/>
          </a:p>
        </p:txBody>
      </p:sp>
    </p:spTree>
    <p:extLst>
      <p:ext uri="{BB962C8B-B14F-4D97-AF65-F5344CB8AC3E}">
        <p14:creationId xmlns:p14="http://schemas.microsoft.com/office/powerpoint/2010/main" val="3543968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gital journe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55" name="Group 54"/>
          <p:cNvGrpSpPr/>
          <p:nvPr userDrawn="1"/>
        </p:nvGrpSpPr>
        <p:grpSpPr>
          <a:xfrm>
            <a:off x="1569003" y="660401"/>
            <a:ext cx="6139993" cy="3838934"/>
            <a:chOff x="511584" y="547973"/>
            <a:chExt cx="10561708" cy="6603543"/>
          </a:xfrm>
        </p:grpSpPr>
        <p:sp>
          <p:nvSpPr>
            <p:cNvPr id="30" name="Shape 1073741831"/>
            <p:cNvSpPr txBox="1"/>
            <p:nvPr userDrawn="1"/>
          </p:nvSpPr>
          <p:spPr>
            <a:xfrm>
              <a:off x="568216" y="1748500"/>
              <a:ext cx="3953944" cy="1241280"/>
            </a:xfrm>
            <a:prstGeom prst="rect">
              <a:avLst/>
            </a:prstGeom>
            <a:noFill/>
            <a:ln w="12700" cap="flat">
              <a:noFill/>
              <a:miter lim="400000"/>
            </a:ln>
            <a:effectLst/>
          </p:spPr>
          <p:txBody>
            <a:bodyPr wrap="square" lIns="0" tIns="0" rIns="0" bIns="0" numCol="1" anchor="t">
              <a:noAutofit/>
            </a:bodyPr>
            <a:lstStyle/>
            <a:p>
              <a:pPr>
                <a:lnSpc>
                  <a:spcPct val="120000"/>
                </a:lnSpc>
                <a:spcAft>
                  <a:spcPts val="1000"/>
                </a:spcAft>
                <a:tabLst>
                  <a:tab pos="584200" algn="l"/>
                  <a:tab pos="1168400" algn="l"/>
                  <a:tab pos="1752600" algn="l"/>
                </a:tabLst>
              </a:pPr>
              <a:endParaRPr lang="en-GB" sz="1400">
                <a:solidFill>
                  <a:srgbClr val="4C4C4C"/>
                </a:solidFill>
                <a:effectLst/>
                <a:latin typeface="Arial" panose="020B0604020202020204" pitchFamily="34" charset="0"/>
                <a:ea typeface="Arial Unicode MS" panose="020B0604020202020204" pitchFamily="34" charset="-128"/>
                <a:cs typeface="Arial" panose="020B0604020202020204" pitchFamily="34" charset="0"/>
              </a:endParaRPr>
            </a:p>
          </p:txBody>
        </p:sp>
        <p:sp>
          <p:nvSpPr>
            <p:cNvPr id="31" name="Shape 1073741832"/>
            <p:cNvSpPr txBox="1"/>
            <p:nvPr userDrawn="1"/>
          </p:nvSpPr>
          <p:spPr>
            <a:xfrm>
              <a:off x="563455" y="1379278"/>
              <a:ext cx="5353944" cy="269911"/>
            </a:xfrm>
            <a:prstGeom prst="rect">
              <a:avLst/>
            </a:prstGeom>
            <a:noFill/>
            <a:ln w="12700" cap="flat">
              <a:noFill/>
              <a:miter lim="400000"/>
            </a:ln>
            <a:effectLst/>
          </p:spPr>
          <p:txBody>
            <a:bodyPr wrap="square" lIns="0" tIns="0" rIns="0" bIns="0" numCol="1" anchor="ctr">
              <a:noAutofit/>
            </a:bodyPr>
            <a:lstStyle/>
            <a:p>
              <a:pPr algn="l">
                <a:spcAft>
                  <a:spcPts val="5500"/>
                </a:spcAft>
              </a:pPr>
              <a:endParaRPr lang="en-GB" sz="2400">
                <a:solidFill>
                  <a:srgbClr val="323232"/>
                </a:solidFill>
                <a:effectLst/>
                <a:latin typeface="Arial" panose="020B0604020202020204" pitchFamily="34" charset="0"/>
                <a:ea typeface="Arial Unicode MS" panose="020B0604020202020204" pitchFamily="34" charset="-128"/>
                <a:cs typeface="Arial" panose="020B0604020202020204" pitchFamily="34" charset="0"/>
              </a:endParaRPr>
            </a:p>
          </p:txBody>
        </p:sp>
        <p:sp>
          <p:nvSpPr>
            <p:cNvPr id="32" name="Shape 1073741838"/>
            <p:cNvSpPr/>
            <p:nvPr userDrawn="1"/>
          </p:nvSpPr>
          <p:spPr>
            <a:xfrm>
              <a:off x="5049705" y="2420994"/>
              <a:ext cx="2777855" cy="213496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205"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3" name="Shape 1073741839"/>
            <p:cNvSpPr/>
            <p:nvPr userDrawn="1"/>
          </p:nvSpPr>
          <p:spPr>
            <a:xfrm>
              <a:off x="511584" y="1677798"/>
              <a:ext cx="8146500" cy="241514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4" name="Shape 1073741840"/>
            <p:cNvSpPr/>
            <p:nvPr userDrawn="1"/>
          </p:nvSpPr>
          <p:spPr>
            <a:xfrm>
              <a:off x="5479400" y="547973"/>
              <a:ext cx="3829900" cy="323373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5" name="Shape 1073741841"/>
            <p:cNvSpPr/>
            <p:nvPr userDrawn="1"/>
          </p:nvSpPr>
          <p:spPr>
            <a:xfrm>
              <a:off x="511584" y="3533511"/>
              <a:ext cx="6002716" cy="1768991"/>
            </a:xfrm>
            <a:custGeom>
              <a:avLst/>
              <a:gdLst>
                <a:gd name="connsiteX0" fmla="*/ 21600 w 21600"/>
                <a:gd name="connsiteY0" fmla="*/ 21600 h 21600"/>
                <a:gd name="connsiteX1" fmla="*/ 12904 w 21600"/>
                <a:gd name="connsiteY1" fmla="*/ 116 h 21600"/>
                <a:gd name="connsiteX2" fmla="*/ 0 w 21600"/>
                <a:gd name="connsiteY2" fmla="*/ 0 h 21600"/>
                <a:gd name="connsiteX0" fmla="*/ 21600 w 21600"/>
                <a:gd name="connsiteY0" fmla="*/ 21600 h 21600"/>
                <a:gd name="connsiteX1" fmla="*/ 11225 w 21600"/>
                <a:gd name="connsiteY1" fmla="*/ 0 h 21600"/>
                <a:gd name="connsiteX2" fmla="*/ 0 w 21600"/>
                <a:gd name="connsiteY2" fmla="*/ 0 h 21600"/>
              </a:gdLst>
              <a:ahLst/>
              <a:cxnLst>
                <a:cxn ang="0">
                  <a:pos x="connsiteX0" y="connsiteY0"/>
                </a:cxn>
                <a:cxn ang="0">
                  <a:pos x="connsiteX1" y="connsiteY1"/>
                </a:cxn>
                <a:cxn ang="0">
                  <a:pos x="connsiteX2" y="connsiteY2"/>
                </a:cxn>
              </a:cxnLst>
              <a:rect l="l" t="t" r="r" b="b"/>
              <a:pathLst>
                <a:path w="21600" h="21600" extrusionOk="0">
                  <a:moveTo>
                    <a:pt x="21600" y="21600"/>
                  </a:moveTo>
                  <a:lnTo>
                    <a:pt x="11225"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6" name="Shape 1073741844"/>
            <p:cNvSpPr/>
            <p:nvPr userDrawn="1"/>
          </p:nvSpPr>
          <p:spPr>
            <a:xfrm>
              <a:off x="1458723" y="4017323"/>
              <a:ext cx="8667429" cy="3134193"/>
            </a:xfrm>
            <a:custGeom>
              <a:avLst/>
              <a:gdLst/>
              <a:ahLst/>
              <a:cxnLst>
                <a:cxn ang="0">
                  <a:pos x="wd2" y="hd2"/>
                </a:cxn>
                <a:cxn ang="5400000">
                  <a:pos x="wd2" y="hd2"/>
                </a:cxn>
                <a:cxn ang="10800000">
                  <a:pos x="wd2" y="hd2"/>
                </a:cxn>
                <a:cxn ang="16200000">
                  <a:pos x="wd2" y="hd2"/>
                </a:cxn>
              </a:cxnLst>
              <a:rect l="0" t="0" r="r" b="b"/>
              <a:pathLst>
                <a:path w="21600" h="21600" extrusionOk="0">
                  <a:moveTo>
                    <a:pt x="19541" y="0"/>
                  </a:moveTo>
                  <a:lnTo>
                    <a:pt x="0" y="21600"/>
                  </a:lnTo>
                  <a:lnTo>
                    <a:pt x="11157" y="21600"/>
                  </a:lnTo>
                  <a:lnTo>
                    <a:pt x="21600" y="0"/>
                  </a:lnTo>
                  <a:lnTo>
                    <a:pt x="19541" y="0"/>
                  </a:lnTo>
                  <a:close/>
                </a:path>
              </a:pathLst>
            </a:custGeom>
            <a:solidFill>
              <a:srgbClr val="E5E5E5"/>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7" name="Shape 1073741845"/>
            <p:cNvSpPr/>
            <p:nvPr userDrawn="1"/>
          </p:nvSpPr>
          <p:spPr>
            <a:xfrm>
              <a:off x="9295134" y="1937795"/>
              <a:ext cx="1778158" cy="2079614"/>
            </a:xfrm>
            <a:custGeom>
              <a:avLst/>
              <a:gdLst/>
              <a:ahLst/>
              <a:cxnLst>
                <a:cxn ang="0">
                  <a:pos x="wd2" y="hd2"/>
                </a:cxn>
                <a:cxn ang="5400000">
                  <a:pos x="wd2" y="hd2"/>
                </a:cxn>
                <a:cxn ang="10800000">
                  <a:pos x="wd2" y="hd2"/>
                </a:cxn>
                <a:cxn ang="16200000">
                  <a:pos x="wd2" y="hd2"/>
                </a:cxn>
              </a:cxnLst>
              <a:rect l="0" t="0" r="r" b="b"/>
              <a:pathLst>
                <a:path w="21600" h="21600" extrusionOk="0">
                  <a:moveTo>
                    <a:pt x="18964" y="0"/>
                  </a:moveTo>
                  <a:lnTo>
                    <a:pt x="11385" y="4582"/>
                  </a:lnTo>
                  <a:lnTo>
                    <a:pt x="14002" y="4582"/>
                  </a:lnTo>
                  <a:lnTo>
                    <a:pt x="0" y="21600"/>
                  </a:lnTo>
                  <a:lnTo>
                    <a:pt x="10037" y="21600"/>
                  </a:lnTo>
                  <a:lnTo>
                    <a:pt x="19058" y="4582"/>
                  </a:lnTo>
                  <a:lnTo>
                    <a:pt x="21600" y="4582"/>
                  </a:lnTo>
                  <a:lnTo>
                    <a:pt x="18964" y="0"/>
                  </a:lnTo>
                  <a:close/>
                </a:path>
              </a:pathLst>
            </a:cu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nvGrpSpPr>
            <p:cNvPr id="38" name="Group 37"/>
            <p:cNvGrpSpPr/>
            <p:nvPr userDrawn="1"/>
          </p:nvGrpSpPr>
          <p:grpSpPr>
            <a:xfrm>
              <a:off x="5672954" y="4485116"/>
              <a:ext cx="1562217" cy="1628665"/>
              <a:chOff x="0" y="0"/>
              <a:chExt cx="1503531" cy="1627585"/>
            </a:xfrm>
          </p:grpSpPr>
          <p:sp>
            <p:nvSpPr>
              <p:cNvPr id="39" name="Shape 1073741847"/>
              <p:cNvSpPr/>
              <p:nvPr/>
            </p:nvSpPr>
            <p:spPr>
              <a:xfrm>
                <a:off x="0" y="1279559"/>
                <a:ext cx="1503530" cy="34802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0" name="Shape 1073741848"/>
              <p:cNvSpPr/>
              <p:nvPr/>
            </p:nvSpPr>
            <p:spPr>
              <a:xfrm>
                <a:off x="0" y="0"/>
                <a:ext cx="1503531" cy="1503531"/>
              </a:xfrm>
              <a:prstGeom prst="ellipse">
                <a:avLst/>
              </a:prstGeom>
              <a:solidFill>
                <a:schemeClr val="accent3"/>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1" name="Group 40"/>
            <p:cNvGrpSpPr/>
            <p:nvPr userDrawn="1"/>
          </p:nvGrpSpPr>
          <p:grpSpPr>
            <a:xfrm>
              <a:off x="7246410" y="4000190"/>
              <a:ext cx="1141969" cy="1190542"/>
              <a:chOff x="0" y="0"/>
              <a:chExt cx="1099069" cy="1189752"/>
            </a:xfrm>
          </p:grpSpPr>
          <p:sp>
            <p:nvSpPr>
              <p:cNvPr id="42" name="Shape 1073741852"/>
              <p:cNvSpPr/>
              <p:nvPr/>
            </p:nvSpPr>
            <p:spPr>
              <a:xfrm>
                <a:off x="0" y="935347"/>
                <a:ext cx="1099068" cy="254405"/>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3" name="Shape 1073741853"/>
              <p:cNvSpPr/>
              <p:nvPr/>
            </p:nvSpPr>
            <p:spPr>
              <a:xfrm>
                <a:off x="0" y="0"/>
                <a:ext cx="1099069" cy="1099069"/>
              </a:xfrm>
              <a:prstGeom prst="ellipse">
                <a:avLst/>
              </a:prstGeom>
              <a:solidFill>
                <a:schemeClr val="accent4"/>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4" name="Group 43"/>
            <p:cNvGrpSpPr/>
            <p:nvPr userDrawn="1"/>
          </p:nvGrpSpPr>
          <p:grpSpPr>
            <a:xfrm>
              <a:off x="9273618" y="3520208"/>
              <a:ext cx="622894" cy="649386"/>
              <a:chOff x="0" y="0"/>
              <a:chExt cx="599493" cy="648955"/>
            </a:xfrm>
          </p:grpSpPr>
          <p:sp>
            <p:nvSpPr>
              <p:cNvPr id="45" name="Shape 1073741857"/>
              <p:cNvSpPr/>
              <p:nvPr/>
            </p:nvSpPr>
            <p:spPr>
              <a:xfrm>
                <a:off x="0" y="510189"/>
                <a:ext cx="599492" cy="13876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6" name="Shape 1073741858"/>
              <p:cNvSpPr/>
              <p:nvPr/>
            </p:nvSpPr>
            <p:spPr>
              <a:xfrm>
                <a:off x="0" y="0"/>
                <a:ext cx="599493" cy="599493"/>
              </a:xfrm>
              <a:prstGeom prst="ellipse">
                <a:avLst/>
              </a:prstGeom>
              <a:solidFill>
                <a:schemeClr val="accent6"/>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7" name="Group 46"/>
            <p:cNvGrpSpPr/>
            <p:nvPr userDrawn="1"/>
          </p:nvGrpSpPr>
          <p:grpSpPr>
            <a:xfrm>
              <a:off x="8400320" y="3781704"/>
              <a:ext cx="830524" cy="865849"/>
              <a:chOff x="0" y="0"/>
              <a:chExt cx="799323" cy="865274"/>
            </a:xfrm>
          </p:grpSpPr>
          <p:sp>
            <p:nvSpPr>
              <p:cNvPr id="48" name="Shape 1073741862"/>
              <p:cNvSpPr/>
              <p:nvPr/>
            </p:nvSpPr>
            <p:spPr>
              <a:xfrm>
                <a:off x="0" y="680252"/>
                <a:ext cx="799322" cy="185022"/>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9" name="Shape 1073741863"/>
              <p:cNvSpPr/>
              <p:nvPr/>
            </p:nvSpPr>
            <p:spPr>
              <a:xfrm>
                <a:off x="0" y="0"/>
                <a:ext cx="799323" cy="799323"/>
              </a:xfrm>
              <a:prstGeom prst="ellipse">
                <a:avLst/>
              </a:prstGeom>
              <a:solidFill>
                <a:schemeClr val="accent5"/>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sp>
          <p:nvSpPr>
            <p:cNvPr id="50" name="Rectangle 55"/>
            <p:cNvSpPr>
              <a:spLocks noChangeArrowheads="1"/>
            </p:cNvSpPr>
            <p:nvPr userDrawn="1"/>
          </p:nvSpPr>
          <p:spPr bwMode="auto">
            <a:xfrm>
              <a:off x="1346200" y="690734"/>
              <a:ext cx="18473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sz="1600">
                <a:latin typeface="Arial" panose="020B0604020202020204" pitchFamily="34" charset="0"/>
                <a:cs typeface="Arial" panose="020B0604020202020204" pitchFamily="34" charset="0"/>
              </a:endParaRPr>
            </a:p>
          </p:txBody>
        </p:sp>
        <p:sp>
          <p:nvSpPr>
            <p:cNvPr id="51" name="Shape 1073741841"/>
            <p:cNvSpPr/>
            <p:nvPr userDrawn="1"/>
          </p:nvSpPr>
          <p:spPr>
            <a:xfrm>
              <a:off x="931178" y="5077014"/>
              <a:ext cx="3653656" cy="87163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503"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grpSp>
          <p:nvGrpSpPr>
            <p:cNvPr id="52" name="Group 51"/>
            <p:cNvGrpSpPr/>
            <p:nvPr userDrawn="1"/>
          </p:nvGrpSpPr>
          <p:grpSpPr>
            <a:xfrm>
              <a:off x="3406511" y="4951943"/>
              <a:ext cx="1987345" cy="2071876"/>
              <a:chOff x="0" y="0"/>
              <a:chExt cx="1503531" cy="1627585"/>
            </a:xfrm>
          </p:grpSpPr>
          <p:sp>
            <p:nvSpPr>
              <p:cNvPr id="53" name="Shape 1073741847"/>
              <p:cNvSpPr/>
              <p:nvPr/>
            </p:nvSpPr>
            <p:spPr>
              <a:xfrm>
                <a:off x="0" y="1279559"/>
                <a:ext cx="1503530" cy="34802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54" name="Shape 1073741848"/>
              <p:cNvSpPr/>
              <p:nvPr/>
            </p:nvSpPr>
            <p:spPr>
              <a:xfrm>
                <a:off x="0" y="0"/>
                <a:ext cx="1503531" cy="1503531"/>
              </a:xfrm>
              <a:prstGeom prst="ellipse">
                <a:avLst/>
              </a:prstGeom>
              <a:solidFill>
                <a:schemeClr val="accent1"/>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sp>
        <p:nvSpPr>
          <p:cNvPr id="57" name="Text Placeholder 56"/>
          <p:cNvSpPr>
            <a:spLocks noGrp="1"/>
          </p:cNvSpPr>
          <p:nvPr>
            <p:ph type="body" sz="quarter" idx="11"/>
          </p:nvPr>
        </p:nvSpPr>
        <p:spPr>
          <a:xfrm>
            <a:off x="804121" y="2938018"/>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58" name="Text Placeholder 56"/>
          <p:cNvSpPr>
            <a:spLocks noGrp="1"/>
          </p:cNvSpPr>
          <p:nvPr>
            <p:ph type="body" sz="quarter" idx="12"/>
          </p:nvPr>
        </p:nvSpPr>
        <p:spPr>
          <a:xfrm>
            <a:off x="599444" y="1997622"/>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59" name="Text Placeholder 56"/>
          <p:cNvSpPr>
            <a:spLocks noGrp="1"/>
          </p:cNvSpPr>
          <p:nvPr>
            <p:ph type="body" sz="quarter" idx="13"/>
          </p:nvPr>
        </p:nvSpPr>
        <p:spPr>
          <a:xfrm>
            <a:off x="2394387" y="1565631"/>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60" name="Text Placeholder 56"/>
          <p:cNvSpPr>
            <a:spLocks noGrp="1"/>
          </p:cNvSpPr>
          <p:nvPr>
            <p:ph type="body" sz="quarter" idx="14"/>
          </p:nvPr>
        </p:nvSpPr>
        <p:spPr>
          <a:xfrm>
            <a:off x="909644" y="906250"/>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61" name="Text Placeholder 56"/>
          <p:cNvSpPr>
            <a:spLocks noGrp="1"/>
          </p:cNvSpPr>
          <p:nvPr>
            <p:ph type="body" sz="quarter" idx="15"/>
          </p:nvPr>
        </p:nvSpPr>
        <p:spPr>
          <a:xfrm>
            <a:off x="2610696" y="460362"/>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Tree>
    <p:extLst>
      <p:ext uri="{BB962C8B-B14F-4D97-AF65-F5344CB8AC3E}">
        <p14:creationId xmlns:p14="http://schemas.microsoft.com/office/powerpoint/2010/main" val="3354904094"/>
      </p:ext>
    </p:extLst>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EABA1-CC37-8988-C435-80A217DCD14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DFDB594-565F-5936-CA42-8F64F3241876}"/>
              </a:ext>
            </a:extLst>
          </p:cNvPr>
          <p:cNvSpPr>
            <a:spLocks noGrp="1"/>
          </p:cNvSpPr>
          <p:nvPr>
            <p:ph type="dt" sz="half" idx="10"/>
          </p:nvPr>
        </p:nvSpPr>
        <p:spPr/>
        <p:txBody>
          <a:bodyPr/>
          <a:lstStyle/>
          <a:p>
            <a:fld id="{B9F70AF3-21B9-4492-81DF-E0633A886D45}" type="datetimeFigureOut">
              <a:rPr lang="en-GB" smtClean="0"/>
              <a:t>30/04/2025</a:t>
            </a:fld>
            <a:endParaRPr lang="en-GB"/>
          </a:p>
        </p:txBody>
      </p:sp>
      <p:sp>
        <p:nvSpPr>
          <p:cNvPr id="4" name="Footer Placeholder 3">
            <a:extLst>
              <a:ext uri="{FF2B5EF4-FFF2-40B4-BE49-F238E27FC236}">
                <a16:creationId xmlns:a16="http://schemas.microsoft.com/office/drawing/2014/main" id="{8791F22C-D17A-3A85-9CC5-4C23B515468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21B5C6F-289A-CBC2-B575-E30A4F840882}"/>
              </a:ext>
            </a:extLst>
          </p:cNvPr>
          <p:cNvSpPr>
            <a:spLocks noGrp="1"/>
          </p:cNvSpPr>
          <p:nvPr>
            <p:ph type="sldNum" sz="quarter" idx="12"/>
          </p:nvPr>
        </p:nvSpPr>
        <p:spPr/>
        <p:txBody>
          <a:bodyPr/>
          <a:lstStyle/>
          <a:p>
            <a:fld id="{6A0A392E-211A-4B17-A705-6CCE605CD55F}" type="slidenum">
              <a:rPr lang="en-GB" smtClean="0"/>
              <a:t>‹#›</a:t>
            </a:fld>
            <a:endParaRPr lang="en-GB"/>
          </a:p>
        </p:txBody>
      </p:sp>
    </p:spTree>
    <p:extLst>
      <p:ext uri="{BB962C8B-B14F-4D97-AF65-F5344CB8AC3E}">
        <p14:creationId xmlns:p14="http://schemas.microsoft.com/office/powerpoint/2010/main" val="42289138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BCC76B-5981-0E7B-DBEE-53286FF07408}"/>
              </a:ext>
            </a:extLst>
          </p:cNvPr>
          <p:cNvSpPr>
            <a:spLocks noGrp="1"/>
          </p:cNvSpPr>
          <p:nvPr>
            <p:ph type="dt" sz="half" idx="10"/>
          </p:nvPr>
        </p:nvSpPr>
        <p:spPr/>
        <p:txBody>
          <a:bodyPr/>
          <a:lstStyle/>
          <a:p>
            <a:fld id="{B9F70AF3-21B9-4492-81DF-E0633A886D45}" type="datetimeFigureOut">
              <a:rPr lang="en-GB" smtClean="0"/>
              <a:t>30/04/2025</a:t>
            </a:fld>
            <a:endParaRPr lang="en-GB"/>
          </a:p>
        </p:txBody>
      </p:sp>
      <p:sp>
        <p:nvSpPr>
          <p:cNvPr id="3" name="Footer Placeholder 2">
            <a:extLst>
              <a:ext uri="{FF2B5EF4-FFF2-40B4-BE49-F238E27FC236}">
                <a16:creationId xmlns:a16="http://schemas.microsoft.com/office/drawing/2014/main" id="{D921D5D8-9D10-44C6-CF96-67F999C051D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E053211-E6CC-6483-3FF5-56ADEB8CA3F0}"/>
              </a:ext>
            </a:extLst>
          </p:cNvPr>
          <p:cNvSpPr>
            <a:spLocks noGrp="1"/>
          </p:cNvSpPr>
          <p:nvPr>
            <p:ph type="sldNum" sz="quarter" idx="12"/>
          </p:nvPr>
        </p:nvSpPr>
        <p:spPr/>
        <p:txBody>
          <a:bodyPr/>
          <a:lstStyle/>
          <a:p>
            <a:fld id="{6A0A392E-211A-4B17-A705-6CCE605CD55F}" type="slidenum">
              <a:rPr lang="en-GB" smtClean="0"/>
              <a:t>‹#›</a:t>
            </a:fld>
            <a:endParaRPr lang="en-GB"/>
          </a:p>
        </p:txBody>
      </p:sp>
    </p:spTree>
    <p:extLst>
      <p:ext uri="{BB962C8B-B14F-4D97-AF65-F5344CB8AC3E}">
        <p14:creationId xmlns:p14="http://schemas.microsoft.com/office/powerpoint/2010/main" val="2862394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A37F2-D525-C957-60B2-F3697963C57F}"/>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BD20E2B-E2B8-1D86-46DC-BE8037867933}"/>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A53CCE2-B63F-3384-B809-D661AD5BF107}"/>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6F9E5E-C3CC-187A-958C-BD3E6F735F9C}"/>
              </a:ext>
            </a:extLst>
          </p:cNvPr>
          <p:cNvSpPr>
            <a:spLocks noGrp="1"/>
          </p:cNvSpPr>
          <p:nvPr>
            <p:ph type="dt" sz="half" idx="10"/>
          </p:nvPr>
        </p:nvSpPr>
        <p:spPr/>
        <p:txBody>
          <a:bodyPr/>
          <a:lstStyle/>
          <a:p>
            <a:fld id="{B9F70AF3-21B9-4492-81DF-E0633A886D45}" type="datetimeFigureOut">
              <a:rPr lang="en-GB" smtClean="0"/>
              <a:t>30/04/2025</a:t>
            </a:fld>
            <a:endParaRPr lang="en-GB"/>
          </a:p>
        </p:txBody>
      </p:sp>
      <p:sp>
        <p:nvSpPr>
          <p:cNvPr id="6" name="Footer Placeholder 5">
            <a:extLst>
              <a:ext uri="{FF2B5EF4-FFF2-40B4-BE49-F238E27FC236}">
                <a16:creationId xmlns:a16="http://schemas.microsoft.com/office/drawing/2014/main" id="{DCC52470-BC5C-6AEA-DA4C-AEEBA3BC4BD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65257B2-DD76-AA5A-B20D-D1FB4DDF583C}"/>
              </a:ext>
            </a:extLst>
          </p:cNvPr>
          <p:cNvSpPr>
            <a:spLocks noGrp="1"/>
          </p:cNvSpPr>
          <p:nvPr>
            <p:ph type="sldNum" sz="quarter" idx="12"/>
          </p:nvPr>
        </p:nvSpPr>
        <p:spPr/>
        <p:txBody>
          <a:bodyPr/>
          <a:lstStyle/>
          <a:p>
            <a:fld id="{6A0A392E-211A-4B17-A705-6CCE605CD55F}" type="slidenum">
              <a:rPr lang="en-GB" smtClean="0"/>
              <a:t>‹#›</a:t>
            </a:fld>
            <a:endParaRPr lang="en-GB"/>
          </a:p>
        </p:txBody>
      </p:sp>
    </p:spTree>
    <p:extLst>
      <p:ext uri="{BB962C8B-B14F-4D97-AF65-F5344CB8AC3E}">
        <p14:creationId xmlns:p14="http://schemas.microsoft.com/office/powerpoint/2010/main" val="40652687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A9DDD-3D15-3674-AED7-C11E9D14D2AA}"/>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B9A0D91-C0E8-B8BF-EA2C-B66C5A31628D}"/>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A615D4C-7B04-F02D-1B42-05C81C08F5E4}"/>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57F3A7-5567-801D-300C-3A8925D83D08}"/>
              </a:ext>
            </a:extLst>
          </p:cNvPr>
          <p:cNvSpPr>
            <a:spLocks noGrp="1"/>
          </p:cNvSpPr>
          <p:nvPr>
            <p:ph type="dt" sz="half" idx="10"/>
          </p:nvPr>
        </p:nvSpPr>
        <p:spPr/>
        <p:txBody>
          <a:bodyPr/>
          <a:lstStyle/>
          <a:p>
            <a:fld id="{B9F70AF3-21B9-4492-81DF-E0633A886D45}" type="datetimeFigureOut">
              <a:rPr lang="en-GB" smtClean="0"/>
              <a:t>30/04/2025</a:t>
            </a:fld>
            <a:endParaRPr lang="en-GB"/>
          </a:p>
        </p:txBody>
      </p:sp>
      <p:sp>
        <p:nvSpPr>
          <p:cNvPr id="6" name="Footer Placeholder 5">
            <a:extLst>
              <a:ext uri="{FF2B5EF4-FFF2-40B4-BE49-F238E27FC236}">
                <a16:creationId xmlns:a16="http://schemas.microsoft.com/office/drawing/2014/main" id="{47E05B5F-CFA1-0FBE-6054-2329D2671F8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104A465-4AD6-A1DE-C1DA-3C145161BEA4}"/>
              </a:ext>
            </a:extLst>
          </p:cNvPr>
          <p:cNvSpPr>
            <a:spLocks noGrp="1"/>
          </p:cNvSpPr>
          <p:nvPr>
            <p:ph type="sldNum" sz="quarter" idx="12"/>
          </p:nvPr>
        </p:nvSpPr>
        <p:spPr/>
        <p:txBody>
          <a:bodyPr/>
          <a:lstStyle/>
          <a:p>
            <a:fld id="{6A0A392E-211A-4B17-A705-6CCE605CD55F}" type="slidenum">
              <a:rPr lang="en-GB" smtClean="0"/>
              <a:t>‹#›</a:t>
            </a:fld>
            <a:endParaRPr lang="en-GB"/>
          </a:p>
        </p:txBody>
      </p:sp>
    </p:spTree>
    <p:extLst>
      <p:ext uri="{BB962C8B-B14F-4D97-AF65-F5344CB8AC3E}">
        <p14:creationId xmlns:p14="http://schemas.microsoft.com/office/powerpoint/2010/main" val="17822525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47235-6DEC-9010-33B7-FD62F107410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2714441-79DB-632A-24C1-9FA55A44F5C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320077B-4764-9291-8488-0BEC811E57AF}"/>
              </a:ext>
            </a:extLst>
          </p:cNvPr>
          <p:cNvSpPr>
            <a:spLocks noGrp="1"/>
          </p:cNvSpPr>
          <p:nvPr>
            <p:ph type="dt" sz="half" idx="10"/>
          </p:nvPr>
        </p:nvSpPr>
        <p:spPr/>
        <p:txBody>
          <a:bodyPr/>
          <a:lstStyle/>
          <a:p>
            <a:fld id="{B9F70AF3-21B9-4492-81DF-E0633A886D45}" type="datetimeFigureOut">
              <a:rPr lang="en-GB" smtClean="0"/>
              <a:t>30/04/2025</a:t>
            </a:fld>
            <a:endParaRPr lang="en-GB"/>
          </a:p>
        </p:txBody>
      </p:sp>
      <p:sp>
        <p:nvSpPr>
          <p:cNvPr id="5" name="Footer Placeholder 4">
            <a:extLst>
              <a:ext uri="{FF2B5EF4-FFF2-40B4-BE49-F238E27FC236}">
                <a16:creationId xmlns:a16="http://schemas.microsoft.com/office/drawing/2014/main" id="{C00C5A75-04EC-9B10-0B7C-18F4B0B66AC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30E6923-73FB-39B8-CE8D-DA33C26631EF}"/>
              </a:ext>
            </a:extLst>
          </p:cNvPr>
          <p:cNvSpPr>
            <a:spLocks noGrp="1"/>
          </p:cNvSpPr>
          <p:nvPr>
            <p:ph type="sldNum" sz="quarter" idx="12"/>
          </p:nvPr>
        </p:nvSpPr>
        <p:spPr/>
        <p:txBody>
          <a:bodyPr/>
          <a:lstStyle/>
          <a:p>
            <a:fld id="{6A0A392E-211A-4B17-A705-6CCE605CD55F}" type="slidenum">
              <a:rPr lang="en-GB" smtClean="0"/>
              <a:t>‹#›</a:t>
            </a:fld>
            <a:endParaRPr lang="en-GB"/>
          </a:p>
        </p:txBody>
      </p:sp>
    </p:spTree>
    <p:extLst>
      <p:ext uri="{BB962C8B-B14F-4D97-AF65-F5344CB8AC3E}">
        <p14:creationId xmlns:p14="http://schemas.microsoft.com/office/powerpoint/2010/main" val="282107138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29501D-947C-4ED4-36AB-F335F1320BCB}"/>
              </a:ext>
            </a:extLst>
          </p:cNvPr>
          <p:cNvSpPr>
            <a:spLocks noGrp="1"/>
          </p:cNvSpPr>
          <p:nvPr>
            <p:ph type="title" orient="vert"/>
          </p:nvPr>
        </p:nvSpPr>
        <p:spPr>
          <a:xfrm>
            <a:off x="6543675" y="274638"/>
            <a:ext cx="1971675" cy="4357687"/>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B3D2943-A07C-D214-78BE-F25B5C43063A}"/>
              </a:ext>
            </a:extLst>
          </p:cNvPr>
          <p:cNvSpPr>
            <a:spLocks noGrp="1"/>
          </p:cNvSpPr>
          <p:nvPr>
            <p:ph type="body" orient="vert" idx="1"/>
          </p:nvPr>
        </p:nvSpPr>
        <p:spPr>
          <a:xfrm>
            <a:off x="628650" y="274638"/>
            <a:ext cx="5762625" cy="4357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0A728D-30F3-190D-86EB-2C1D28116032}"/>
              </a:ext>
            </a:extLst>
          </p:cNvPr>
          <p:cNvSpPr>
            <a:spLocks noGrp="1"/>
          </p:cNvSpPr>
          <p:nvPr>
            <p:ph type="dt" sz="half" idx="10"/>
          </p:nvPr>
        </p:nvSpPr>
        <p:spPr/>
        <p:txBody>
          <a:bodyPr/>
          <a:lstStyle/>
          <a:p>
            <a:fld id="{B9F70AF3-21B9-4492-81DF-E0633A886D45}" type="datetimeFigureOut">
              <a:rPr lang="en-GB" smtClean="0"/>
              <a:t>30/04/2025</a:t>
            </a:fld>
            <a:endParaRPr lang="en-GB"/>
          </a:p>
        </p:txBody>
      </p:sp>
      <p:sp>
        <p:nvSpPr>
          <p:cNvPr id="5" name="Footer Placeholder 4">
            <a:extLst>
              <a:ext uri="{FF2B5EF4-FFF2-40B4-BE49-F238E27FC236}">
                <a16:creationId xmlns:a16="http://schemas.microsoft.com/office/drawing/2014/main" id="{5A02080C-A41D-800F-D88E-2CA751605F2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CB58D7C-0B05-B938-65AA-B01AD4DDF06E}"/>
              </a:ext>
            </a:extLst>
          </p:cNvPr>
          <p:cNvSpPr>
            <a:spLocks noGrp="1"/>
          </p:cNvSpPr>
          <p:nvPr>
            <p:ph type="sldNum" sz="quarter" idx="12"/>
          </p:nvPr>
        </p:nvSpPr>
        <p:spPr/>
        <p:txBody>
          <a:bodyPr/>
          <a:lstStyle/>
          <a:p>
            <a:fld id="{6A0A392E-211A-4B17-A705-6CCE605CD55F}" type="slidenum">
              <a:rPr lang="en-GB" smtClean="0"/>
              <a:t>‹#›</a:t>
            </a:fld>
            <a:endParaRPr lang="en-GB"/>
          </a:p>
        </p:txBody>
      </p:sp>
    </p:spTree>
    <p:extLst>
      <p:ext uri="{BB962C8B-B14F-4D97-AF65-F5344CB8AC3E}">
        <p14:creationId xmlns:p14="http://schemas.microsoft.com/office/powerpoint/2010/main" val="3394662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5" name="Content Placeholder 4"/>
          <p:cNvSpPr>
            <a:spLocks noGrp="1"/>
          </p:cNvSpPr>
          <p:nvPr>
            <p:ph sz="quarter" idx="11"/>
          </p:nvPr>
        </p:nvSpPr>
        <p:spPr>
          <a:xfrm>
            <a:off x="628650" y="1435100"/>
            <a:ext cx="7886700" cy="284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4700444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Tree>
    <p:extLst>
      <p:ext uri="{BB962C8B-B14F-4D97-AF65-F5344CB8AC3E}">
        <p14:creationId xmlns:p14="http://schemas.microsoft.com/office/powerpoint/2010/main" val="3522842882"/>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ation">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14" name="Date Placeholder 2"/>
          <p:cNvSpPr>
            <a:spLocks noGrp="1"/>
          </p:cNvSpPr>
          <p:nvPr>
            <p:ph type="dt" sz="half" idx="11"/>
          </p:nvPr>
        </p:nvSpPr>
        <p:spPr>
          <a:xfrm>
            <a:off x="838200" y="6356350"/>
            <a:ext cx="1818476" cy="242043"/>
          </a:xfrm>
          <a:prstGeom prst="rect">
            <a:avLst/>
          </a:prstGeom>
        </p:spPr>
        <p:txBody>
          <a:bodyPr/>
          <a:lstStyle/>
          <a:p>
            <a:endParaRPr lang="en-GB"/>
          </a:p>
        </p:txBody>
      </p:sp>
      <p:sp>
        <p:nvSpPr>
          <p:cNvPr id="15" name="Slide Number Placeholder 4"/>
          <p:cNvSpPr>
            <a:spLocks noGrp="1"/>
          </p:cNvSpPr>
          <p:nvPr>
            <p:ph type="sldNum" sz="quarter" idx="12"/>
          </p:nvPr>
        </p:nvSpPr>
        <p:spPr>
          <a:xfrm>
            <a:off x="8610600" y="6356350"/>
            <a:ext cx="1818476" cy="242043"/>
          </a:xfrm>
          <a:prstGeom prst="rect">
            <a:avLst/>
          </a:prstGeom>
        </p:spPr>
        <p:txBody>
          <a:bodyPr/>
          <a:lstStyle/>
          <a:p>
            <a:fld id="{1301575C-A1EC-4F11-A8AD-DFA674B82880}" type="slidenum">
              <a:rPr lang="en-GB" smtClean="0"/>
              <a:t>‹#›</a:t>
            </a:fld>
            <a:endParaRPr lang="en-GB"/>
          </a:p>
        </p:txBody>
      </p:sp>
      <p:sp>
        <p:nvSpPr>
          <p:cNvPr id="24" name="Rectangle 23"/>
          <p:cNvSpPr/>
          <p:nvPr userDrawn="1"/>
        </p:nvSpPr>
        <p:spPr>
          <a:xfrm>
            <a:off x="673100" y="381000"/>
            <a:ext cx="7937500" cy="3683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mn-lt"/>
              <a:ea typeface="+mn-ea"/>
              <a:cs typeface="+mn-cs"/>
              <a:sym typeface="Helvetica Neue Medium"/>
            </a:endParaRPr>
          </a:p>
        </p:txBody>
      </p:sp>
      <p:grpSp>
        <p:nvGrpSpPr>
          <p:cNvPr id="16" name="Group"/>
          <p:cNvGrpSpPr/>
          <p:nvPr userDrawn="1"/>
        </p:nvGrpSpPr>
        <p:grpSpPr>
          <a:xfrm>
            <a:off x="0" y="-72884"/>
            <a:ext cx="9144000" cy="4575468"/>
            <a:chOff x="0" y="-1"/>
            <a:chExt cx="13010043" cy="9816412"/>
          </a:xfrm>
        </p:grpSpPr>
        <p:sp>
          <p:nvSpPr>
            <p:cNvPr id="17" name="Rectangle"/>
            <p:cNvSpPr/>
            <p:nvPr/>
          </p:nvSpPr>
          <p:spPr>
            <a:xfrm>
              <a:off x="0" y="0"/>
              <a:ext cx="1313974" cy="9714156"/>
            </a:xfrm>
            <a:prstGeom prst="rect">
              <a:avLst/>
            </a:prstGeom>
            <a:solidFill>
              <a:schemeClr val="accent6"/>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18" name="Rectangle"/>
            <p:cNvSpPr/>
            <p:nvPr/>
          </p:nvSpPr>
          <p:spPr>
            <a:xfrm>
              <a:off x="3281210" y="7003422"/>
              <a:ext cx="8414860" cy="2812988"/>
            </a:xfrm>
            <a:prstGeom prst="rect">
              <a:avLst/>
            </a:prstGeom>
            <a:solidFill>
              <a:schemeClr val="accent5"/>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19" name="Shape"/>
            <p:cNvSpPr/>
            <p:nvPr/>
          </p:nvSpPr>
          <p:spPr>
            <a:xfrm>
              <a:off x="0" y="7003422"/>
              <a:ext cx="4426878" cy="281298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1185" y="0"/>
                  </a:lnTo>
                  <a:lnTo>
                    <a:pt x="21600" y="21600"/>
                  </a:lnTo>
                  <a:lnTo>
                    <a:pt x="0" y="21600"/>
                  </a:lnTo>
                  <a:lnTo>
                    <a:pt x="0" y="0"/>
                  </a:lnTo>
                  <a:close/>
                </a:path>
              </a:pathLst>
            </a:custGeom>
            <a:solidFill>
              <a:schemeClr val="accent4"/>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20" name="Rectangle"/>
            <p:cNvSpPr/>
            <p:nvPr/>
          </p:nvSpPr>
          <p:spPr>
            <a:xfrm>
              <a:off x="11696069" y="-1"/>
              <a:ext cx="1313974" cy="9816412"/>
            </a:xfrm>
            <a:prstGeom prst="rect">
              <a:avLst/>
            </a:prstGeom>
            <a:solidFill>
              <a:schemeClr val="accent3"/>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21" name="Rectangle"/>
            <p:cNvSpPr/>
            <p:nvPr/>
          </p:nvSpPr>
          <p:spPr>
            <a:xfrm>
              <a:off x="0" y="0"/>
              <a:ext cx="11696070" cy="1402994"/>
            </a:xfrm>
            <a:prstGeom prst="rect">
              <a:avLst/>
            </a:prstGeom>
            <a:solidFill>
              <a:schemeClr val="accent1"/>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grpSp>
      <p:sp>
        <p:nvSpPr>
          <p:cNvPr id="26" name="Text Placeholder 25"/>
          <p:cNvSpPr>
            <a:spLocks noGrp="1"/>
          </p:cNvSpPr>
          <p:nvPr>
            <p:ph type="body" sz="quarter" idx="13"/>
          </p:nvPr>
        </p:nvSpPr>
        <p:spPr>
          <a:xfrm>
            <a:off x="1320800" y="850900"/>
            <a:ext cx="6553200" cy="2032000"/>
          </a:xfrm>
        </p:spPr>
        <p:txBody>
          <a:bodyPr anchor="ctr">
            <a:normAutofit/>
          </a:bodyPr>
          <a:lstStyle>
            <a:lvl1pPr marL="0" indent="0" algn="ctr">
              <a:buNone/>
              <a:defRPr sz="2400"/>
            </a:lvl1pPr>
          </a:lstStyle>
          <a:p>
            <a:pPr lvl="0"/>
            <a:endParaRPr lang="en-GB"/>
          </a:p>
        </p:txBody>
      </p:sp>
      <p:sp>
        <p:nvSpPr>
          <p:cNvPr id="28" name="Text Placeholder 27"/>
          <p:cNvSpPr>
            <a:spLocks noGrp="1"/>
          </p:cNvSpPr>
          <p:nvPr>
            <p:ph type="body" sz="quarter" idx="14" hasCustomPrompt="1"/>
          </p:nvPr>
        </p:nvSpPr>
        <p:spPr>
          <a:xfrm>
            <a:off x="3111394" y="3665820"/>
            <a:ext cx="4889500" cy="368300"/>
          </a:xfrm>
        </p:spPr>
        <p:txBody>
          <a:bodyPr>
            <a:noAutofit/>
          </a:bodyPr>
          <a:lstStyle>
            <a:lvl1pPr marL="0" indent="0">
              <a:buNone/>
              <a:defRPr sz="1800" baseline="0">
                <a:solidFill>
                  <a:schemeClr val="bg1"/>
                </a:solidFill>
              </a:defRPr>
            </a:lvl1pPr>
          </a:lstStyle>
          <a:p>
            <a:pPr lvl="0"/>
            <a:r>
              <a:rPr lang="en-GB"/>
              <a:t>Person name</a:t>
            </a:r>
          </a:p>
        </p:txBody>
      </p:sp>
    </p:spTree>
    <p:extLst>
      <p:ext uri="{BB962C8B-B14F-4D97-AF65-F5344CB8AC3E}">
        <p14:creationId xmlns:p14="http://schemas.microsoft.com/office/powerpoint/2010/main" val="83568737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t with 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officeArt object"/>
          <p:cNvGrpSpPr/>
          <p:nvPr userDrawn="1"/>
        </p:nvGrpSpPr>
        <p:grpSpPr>
          <a:xfrm>
            <a:off x="1760706" y="725388"/>
            <a:ext cx="5943600" cy="3346993"/>
            <a:chOff x="-1" y="1157938"/>
            <a:chExt cx="9177875" cy="5168559"/>
          </a:xfrm>
        </p:grpSpPr>
        <p:sp>
          <p:nvSpPr>
            <p:cNvPr id="5" name="Shape 1073741827"/>
            <p:cNvSpPr/>
            <p:nvPr/>
          </p:nvSpPr>
          <p:spPr>
            <a:xfrm>
              <a:off x="1288180" y="1157938"/>
              <a:ext cx="6599344" cy="4661417"/>
            </a:xfrm>
            <a:custGeom>
              <a:avLst/>
              <a:gdLst/>
              <a:ahLst/>
              <a:cxnLst>
                <a:cxn ang="0">
                  <a:pos x="wd2" y="hd2"/>
                </a:cxn>
                <a:cxn ang="5400000">
                  <a:pos x="wd2" y="hd2"/>
                </a:cxn>
                <a:cxn ang="10800000">
                  <a:pos x="wd2" y="hd2"/>
                </a:cxn>
                <a:cxn ang="16200000">
                  <a:pos x="wd2" y="hd2"/>
                </a:cxn>
              </a:cxnLst>
              <a:rect l="0" t="0" r="r" b="b"/>
              <a:pathLst>
                <a:path w="21600" h="21600" extrusionOk="0">
                  <a:moveTo>
                    <a:pt x="1158" y="0"/>
                  </a:moveTo>
                  <a:cubicBezTo>
                    <a:pt x="1078" y="0"/>
                    <a:pt x="1000" y="12"/>
                    <a:pt x="924" y="34"/>
                  </a:cubicBezTo>
                  <a:cubicBezTo>
                    <a:pt x="849" y="56"/>
                    <a:pt x="775" y="89"/>
                    <a:pt x="706" y="131"/>
                  </a:cubicBezTo>
                  <a:cubicBezTo>
                    <a:pt x="567" y="214"/>
                    <a:pt x="443" y="334"/>
                    <a:pt x="338" y="483"/>
                  </a:cubicBezTo>
                  <a:cubicBezTo>
                    <a:pt x="128" y="781"/>
                    <a:pt x="0" y="1194"/>
                    <a:pt x="0" y="1649"/>
                  </a:cubicBezTo>
                  <a:lnTo>
                    <a:pt x="0" y="19951"/>
                  </a:lnTo>
                  <a:cubicBezTo>
                    <a:pt x="0" y="20406"/>
                    <a:pt x="128" y="20819"/>
                    <a:pt x="338" y="21117"/>
                  </a:cubicBezTo>
                  <a:cubicBezTo>
                    <a:pt x="547" y="21415"/>
                    <a:pt x="838" y="21600"/>
                    <a:pt x="1158" y="21600"/>
                  </a:cubicBezTo>
                  <a:lnTo>
                    <a:pt x="20442" y="21600"/>
                  </a:lnTo>
                  <a:cubicBezTo>
                    <a:pt x="20602" y="21600"/>
                    <a:pt x="20754" y="21553"/>
                    <a:pt x="20893" y="21469"/>
                  </a:cubicBezTo>
                  <a:cubicBezTo>
                    <a:pt x="21031" y="21386"/>
                    <a:pt x="21156" y="21266"/>
                    <a:pt x="21261" y="21117"/>
                  </a:cubicBezTo>
                  <a:cubicBezTo>
                    <a:pt x="21470" y="20819"/>
                    <a:pt x="21600" y="20406"/>
                    <a:pt x="21600" y="19951"/>
                  </a:cubicBezTo>
                  <a:lnTo>
                    <a:pt x="21600" y="1649"/>
                  </a:lnTo>
                  <a:cubicBezTo>
                    <a:pt x="21600" y="1194"/>
                    <a:pt x="21470" y="781"/>
                    <a:pt x="21261" y="483"/>
                  </a:cubicBezTo>
                  <a:cubicBezTo>
                    <a:pt x="21051" y="185"/>
                    <a:pt x="20762" y="0"/>
                    <a:pt x="20442" y="0"/>
                  </a:cubicBezTo>
                  <a:lnTo>
                    <a:pt x="1158" y="0"/>
                  </a:lnTo>
                  <a:close/>
                  <a:moveTo>
                    <a:pt x="1976" y="1351"/>
                  </a:moveTo>
                  <a:lnTo>
                    <a:pt x="19764" y="1351"/>
                  </a:lnTo>
                  <a:lnTo>
                    <a:pt x="19764" y="20278"/>
                  </a:lnTo>
                  <a:lnTo>
                    <a:pt x="1976" y="20278"/>
                  </a:lnTo>
                  <a:lnTo>
                    <a:pt x="1976" y="1351"/>
                  </a:lnTo>
                  <a:close/>
                  <a:moveTo>
                    <a:pt x="989" y="10062"/>
                  </a:moveTo>
                  <a:cubicBezTo>
                    <a:pt x="1123" y="10062"/>
                    <a:pt x="1256" y="10135"/>
                    <a:pt x="1357" y="10279"/>
                  </a:cubicBezTo>
                  <a:cubicBezTo>
                    <a:pt x="1561" y="10567"/>
                    <a:pt x="1561" y="11033"/>
                    <a:pt x="1357" y="11321"/>
                  </a:cubicBezTo>
                  <a:cubicBezTo>
                    <a:pt x="1154" y="11609"/>
                    <a:pt x="825" y="11609"/>
                    <a:pt x="621" y="11321"/>
                  </a:cubicBezTo>
                  <a:cubicBezTo>
                    <a:pt x="418" y="11033"/>
                    <a:pt x="418" y="10567"/>
                    <a:pt x="621" y="10279"/>
                  </a:cubicBezTo>
                  <a:cubicBezTo>
                    <a:pt x="723" y="10135"/>
                    <a:pt x="856" y="10062"/>
                    <a:pt x="989" y="10062"/>
                  </a:cubicBezTo>
                  <a:close/>
                  <a:moveTo>
                    <a:pt x="20630" y="10423"/>
                  </a:moveTo>
                  <a:cubicBezTo>
                    <a:pt x="20698" y="10423"/>
                    <a:pt x="20766" y="10460"/>
                    <a:pt x="20818" y="10534"/>
                  </a:cubicBezTo>
                  <a:cubicBezTo>
                    <a:pt x="20921" y="10681"/>
                    <a:pt x="20921" y="10919"/>
                    <a:pt x="20818" y="11066"/>
                  </a:cubicBezTo>
                  <a:cubicBezTo>
                    <a:pt x="20714" y="11213"/>
                    <a:pt x="20544" y="11213"/>
                    <a:pt x="20440" y="11066"/>
                  </a:cubicBezTo>
                  <a:cubicBezTo>
                    <a:pt x="20336" y="10919"/>
                    <a:pt x="20336" y="10681"/>
                    <a:pt x="20440" y="10534"/>
                  </a:cubicBezTo>
                  <a:cubicBezTo>
                    <a:pt x="20492" y="10460"/>
                    <a:pt x="20561" y="10423"/>
                    <a:pt x="20630" y="10423"/>
                  </a:cubicBezTo>
                  <a:close/>
                </a:path>
              </a:pathLst>
            </a:custGeom>
            <a:solidFill>
              <a:schemeClr val="accent1"/>
            </a:solidFill>
            <a:ln w="12700" cap="flat">
              <a:noFill/>
              <a:miter lim="400000"/>
            </a:ln>
            <a:effectLst/>
          </p:spPr>
          <p:txBody>
            <a:bodyPr/>
            <a:lstStyle/>
            <a:p>
              <a:endParaRPr lang="en-GB"/>
            </a:p>
          </p:txBody>
        </p:sp>
        <p:grpSp>
          <p:nvGrpSpPr>
            <p:cNvPr id="6" name="Group 5"/>
            <p:cNvGrpSpPr/>
            <p:nvPr/>
          </p:nvGrpSpPr>
          <p:grpSpPr>
            <a:xfrm>
              <a:off x="-1" y="3607210"/>
              <a:ext cx="9177875" cy="2719287"/>
              <a:chOff x="-1" y="0"/>
              <a:chExt cx="9177875" cy="2719285"/>
            </a:xfrm>
          </p:grpSpPr>
          <p:sp>
            <p:nvSpPr>
              <p:cNvPr id="7" name="Shape 1073741839"/>
              <p:cNvSpPr/>
              <p:nvPr/>
            </p:nvSpPr>
            <p:spPr>
              <a:xfrm>
                <a:off x="-1" y="0"/>
                <a:ext cx="2323514" cy="2719285"/>
              </a:xfrm>
              <a:custGeom>
                <a:avLst/>
                <a:gdLst/>
                <a:ahLst/>
                <a:cxnLst>
                  <a:cxn ang="0">
                    <a:pos x="wd2" y="hd2"/>
                  </a:cxn>
                  <a:cxn ang="5400000">
                    <a:pos x="wd2" y="hd2"/>
                  </a:cxn>
                  <a:cxn ang="10800000">
                    <a:pos x="wd2" y="hd2"/>
                  </a:cxn>
                  <a:cxn ang="16200000">
                    <a:pos x="wd2" y="hd2"/>
                  </a:cxn>
                </a:cxnLst>
                <a:rect l="0" t="0" r="r" b="b"/>
                <a:pathLst>
                  <a:path w="21180" h="20202" extrusionOk="0">
                    <a:moveTo>
                      <a:pt x="20470" y="3582"/>
                    </a:moveTo>
                    <a:cubicBezTo>
                      <a:pt x="21039" y="3923"/>
                      <a:pt x="21232" y="4506"/>
                      <a:pt x="21168" y="5051"/>
                    </a:cubicBezTo>
                    <a:cubicBezTo>
                      <a:pt x="21041" y="6126"/>
                      <a:pt x="20014" y="6919"/>
                      <a:pt x="19040" y="7650"/>
                    </a:cubicBezTo>
                    <a:cubicBezTo>
                      <a:pt x="17446" y="8845"/>
                      <a:pt x="15851" y="10066"/>
                      <a:pt x="14684" y="11563"/>
                    </a:cubicBezTo>
                    <a:cubicBezTo>
                      <a:pt x="11411" y="15760"/>
                      <a:pt x="8859" y="21600"/>
                      <a:pt x="3511" y="19899"/>
                    </a:cubicBezTo>
                    <a:cubicBezTo>
                      <a:pt x="1671" y="19314"/>
                      <a:pt x="642" y="17800"/>
                      <a:pt x="241" y="16207"/>
                    </a:cubicBezTo>
                    <a:cubicBezTo>
                      <a:pt x="-368" y="13786"/>
                      <a:pt x="280" y="11391"/>
                      <a:pt x="1031" y="9060"/>
                    </a:cubicBezTo>
                    <a:cubicBezTo>
                      <a:pt x="1728" y="6896"/>
                      <a:pt x="2565" y="4619"/>
                      <a:pt x="4639" y="3059"/>
                    </a:cubicBezTo>
                    <a:cubicBezTo>
                      <a:pt x="5943" y="2079"/>
                      <a:pt x="7597" y="1506"/>
                      <a:pt x="9224" y="935"/>
                    </a:cubicBezTo>
                    <a:cubicBezTo>
                      <a:pt x="10105" y="626"/>
                      <a:pt x="10985" y="315"/>
                      <a:pt x="11863" y="0"/>
                    </a:cubicBezTo>
                    <a:lnTo>
                      <a:pt x="11860" y="7216"/>
                    </a:lnTo>
                    <a:lnTo>
                      <a:pt x="17582" y="3844"/>
                    </a:lnTo>
                    <a:cubicBezTo>
                      <a:pt x="17969" y="3598"/>
                      <a:pt x="18416" y="3449"/>
                      <a:pt x="18889" y="3379"/>
                    </a:cubicBezTo>
                    <a:cubicBezTo>
                      <a:pt x="19419" y="3300"/>
                      <a:pt x="20022" y="3314"/>
                      <a:pt x="20470" y="3582"/>
                    </a:cubicBezTo>
                    <a:close/>
                  </a:path>
                </a:pathLst>
              </a:custGeom>
              <a:solidFill>
                <a:srgbClr val="B9B9B9"/>
              </a:solidFill>
              <a:ln w="12700" cap="flat">
                <a:noFill/>
                <a:miter lim="400000"/>
              </a:ln>
              <a:effectLst/>
            </p:spPr>
            <p:txBody>
              <a:bodyPr/>
              <a:lstStyle/>
              <a:p>
                <a:endParaRPr lang="en-GB"/>
              </a:p>
            </p:txBody>
          </p:sp>
          <p:sp>
            <p:nvSpPr>
              <p:cNvPr id="8" name="Shape 1073741840"/>
              <p:cNvSpPr/>
              <p:nvPr/>
            </p:nvSpPr>
            <p:spPr>
              <a:xfrm flipH="1">
                <a:off x="6854361" y="0"/>
                <a:ext cx="2323513" cy="2719285"/>
              </a:xfrm>
              <a:custGeom>
                <a:avLst/>
                <a:gdLst/>
                <a:ahLst/>
                <a:cxnLst>
                  <a:cxn ang="0">
                    <a:pos x="wd2" y="hd2"/>
                  </a:cxn>
                  <a:cxn ang="5400000">
                    <a:pos x="wd2" y="hd2"/>
                  </a:cxn>
                  <a:cxn ang="10800000">
                    <a:pos x="wd2" y="hd2"/>
                  </a:cxn>
                  <a:cxn ang="16200000">
                    <a:pos x="wd2" y="hd2"/>
                  </a:cxn>
                </a:cxnLst>
                <a:rect l="0" t="0" r="r" b="b"/>
                <a:pathLst>
                  <a:path w="21180" h="20202" extrusionOk="0">
                    <a:moveTo>
                      <a:pt x="20470" y="3582"/>
                    </a:moveTo>
                    <a:cubicBezTo>
                      <a:pt x="21039" y="3923"/>
                      <a:pt x="21232" y="4506"/>
                      <a:pt x="21168" y="5051"/>
                    </a:cubicBezTo>
                    <a:cubicBezTo>
                      <a:pt x="21041" y="6126"/>
                      <a:pt x="20014" y="6919"/>
                      <a:pt x="19040" y="7650"/>
                    </a:cubicBezTo>
                    <a:cubicBezTo>
                      <a:pt x="17446" y="8845"/>
                      <a:pt x="15851" y="10066"/>
                      <a:pt x="14684" y="11563"/>
                    </a:cubicBezTo>
                    <a:cubicBezTo>
                      <a:pt x="11411" y="15760"/>
                      <a:pt x="8859" y="21600"/>
                      <a:pt x="3511" y="19899"/>
                    </a:cubicBezTo>
                    <a:cubicBezTo>
                      <a:pt x="1671" y="19314"/>
                      <a:pt x="642" y="17800"/>
                      <a:pt x="241" y="16207"/>
                    </a:cubicBezTo>
                    <a:cubicBezTo>
                      <a:pt x="-368" y="13786"/>
                      <a:pt x="280" y="11391"/>
                      <a:pt x="1031" y="9060"/>
                    </a:cubicBezTo>
                    <a:cubicBezTo>
                      <a:pt x="1728" y="6896"/>
                      <a:pt x="2565" y="4619"/>
                      <a:pt x="4639" y="3059"/>
                    </a:cubicBezTo>
                    <a:cubicBezTo>
                      <a:pt x="5943" y="2079"/>
                      <a:pt x="7597" y="1506"/>
                      <a:pt x="9224" y="935"/>
                    </a:cubicBezTo>
                    <a:cubicBezTo>
                      <a:pt x="10105" y="626"/>
                      <a:pt x="10985" y="315"/>
                      <a:pt x="11863" y="0"/>
                    </a:cubicBezTo>
                    <a:lnTo>
                      <a:pt x="11860" y="7216"/>
                    </a:lnTo>
                    <a:lnTo>
                      <a:pt x="17582" y="3844"/>
                    </a:lnTo>
                    <a:cubicBezTo>
                      <a:pt x="17969" y="3598"/>
                      <a:pt x="18416" y="3449"/>
                      <a:pt x="18889" y="3379"/>
                    </a:cubicBezTo>
                    <a:cubicBezTo>
                      <a:pt x="19419" y="3300"/>
                      <a:pt x="20022" y="3314"/>
                      <a:pt x="20470" y="3582"/>
                    </a:cubicBezTo>
                    <a:close/>
                  </a:path>
                </a:pathLst>
              </a:custGeom>
              <a:solidFill>
                <a:srgbClr val="B9B9B9"/>
              </a:solidFill>
              <a:ln w="12700" cap="flat">
                <a:noFill/>
                <a:miter lim="400000"/>
              </a:ln>
              <a:effectLst/>
            </p:spPr>
            <p:txBody>
              <a:bodyPr/>
              <a:lstStyle/>
              <a:p>
                <a:endParaRPr lang="en-GB"/>
              </a:p>
            </p:txBody>
          </p:sp>
        </p:grpSp>
      </p:grpSp>
      <p:sp>
        <p:nvSpPr>
          <p:cNvPr id="10" name="Content Placeholder 9"/>
          <p:cNvSpPr>
            <a:spLocks noGrp="1"/>
          </p:cNvSpPr>
          <p:nvPr>
            <p:ph sz="quarter" idx="11"/>
          </p:nvPr>
        </p:nvSpPr>
        <p:spPr>
          <a:xfrm>
            <a:off x="3175000" y="1104900"/>
            <a:ext cx="3187700" cy="2260600"/>
          </a:xfrm>
        </p:spPr>
        <p:txBody>
          <a:bodyPr/>
          <a:lstStyle>
            <a:lvl1pPr marL="0" indent="0">
              <a:buNone/>
              <a:defRPr/>
            </a:lvl1pPr>
          </a:lstStyle>
          <a:p>
            <a:pPr lvl="0"/>
            <a:endParaRPr lang="en-GB"/>
          </a:p>
        </p:txBody>
      </p:sp>
    </p:spTree>
    <p:extLst>
      <p:ext uri="{BB962C8B-B14F-4D97-AF65-F5344CB8AC3E}">
        <p14:creationId xmlns:p14="http://schemas.microsoft.com/office/powerpoint/2010/main" val="3888144949"/>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ptop with 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 name="officeArt object"/>
          <p:cNvSpPr/>
          <p:nvPr userDrawn="1"/>
        </p:nvSpPr>
        <p:spPr>
          <a:xfrm>
            <a:off x="1760706" y="580822"/>
            <a:ext cx="6076150" cy="3597478"/>
          </a:xfrm>
          <a:custGeom>
            <a:avLst/>
            <a:gdLst/>
            <a:ahLst/>
            <a:cxnLst>
              <a:cxn ang="0">
                <a:pos x="wd2" y="hd2"/>
              </a:cxn>
              <a:cxn ang="5400000">
                <a:pos x="wd2" y="hd2"/>
              </a:cxn>
              <a:cxn ang="10800000">
                <a:pos x="wd2" y="hd2"/>
              </a:cxn>
              <a:cxn ang="16200000">
                <a:pos x="wd2" y="hd2"/>
              </a:cxn>
            </a:cxnLst>
            <a:rect l="0" t="0" r="r" b="b"/>
            <a:pathLst>
              <a:path w="21600" h="21600" extrusionOk="0">
                <a:moveTo>
                  <a:pt x="2792" y="0"/>
                </a:moveTo>
                <a:cubicBezTo>
                  <a:pt x="2468" y="0"/>
                  <a:pt x="2205" y="476"/>
                  <a:pt x="2205" y="1065"/>
                </a:cubicBezTo>
                <a:lnTo>
                  <a:pt x="2205" y="19736"/>
                </a:lnTo>
                <a:lnTo>
                  <a:pt x="0" y="19736"/>
                </a:lnTo>
                <a:cubicBezTo>
                  <a:pt x="38" y="20777"/>
                  <a:pt x="516" y="21600"/>
                  <a:pt x="1100" y="21600"/>
                </a:cubicBezTo>
                <a:lnTo>
                  <a:pt x="10799" y="21600"/>
                </a:lnTo>
                <a:lnTo>
                  <a:pt x="20500" y="21600"/>
                </a:lnTo>
                <a:cubicBezTo>
                  <a:pt x="21084" y="21600"/>
                  <a:pt x="21562" y="20777"/>
                  <a:pt x="21600" y="19736"/>
                </a:cubicBezTo>
                <a:lnTo>
                  <a:pt x="19400" y="19736"/>
                </a:lnTo>
                <a:lnTo>
                  <a:pt x="19400" y="1065"/>
                </a:lnTo>
                <a:cubicBezTo>
                  <a:pt x="19400" y="476"/>
                  <a:pt x="19138" y="0"/>
                  <a:pt x="18813" y="0"/>
                </a:cubicBezTo>
                <a:lnTo>
                  <a:pt x="10803" y="0"/>
                </a:lnTo>
                <a:lnTo>
                  <a:pt x="2792" y="0"/>
                </a:lnTo>
                <a:close/>
                <a:moveTo>
                  <a:pt x="10780" y="265"/>
                </a:moveTo>
                <a:cubicBezTo>
                  <a:pt x="10849" y="265"/>
                  <a:pt x="10907" y="367"/>
                  <a:pt x="10907" y="493"/>
                </a:cubicBezTo>
                <a:cubicBezTo>
                  <a:pt x="10907" y="618"/>
                  <a:pt x="10849" y="720"/>
                  <a:pt x="10780" y="720"/>
                </a:cubicBezTo>
                <a:cubicBezTo>
                  <a:pt x="10711" y="720"/>
                  <a:pt x="10655" y="618"/>
                  <a:pt x="10655" y="493"/>
                </a:cubicBezTo>
                <a:cubicBezTo>
                  <a:pt x="10655" y="367"/>
                  <a:pt x="10711" y="265"/>
                  <a:pt x="10780" y="265"/>
                </a:cubicBezTo>
                <a:close/>
                <a:moveTo>
                  <a:pt x="2792" y="1065"/>
                </a:moveTo>
                <a:lnTo>
                  <a:pt x="10803" y="1065"/>
                </a:lnTo>
                <a:lnTo>
                  <a:pt x="18813" y="1065"/>
                </a:lnTo>
                <a:lnTo>
                  <a:pt x="18813" y="1333"/>
                </a:lnTo>
                <a:lnTo>
                  <a:pt x="18813" y="19316"/>
                </a:lnTo>
                <a:lnTo>
                  <a:pt x="18813" y="19581"/>
                </a:lnTo>
                <a:lnTo>
                  <a:pt x="10803" y="19581"/>
                </a:lnTo>
                <a:lnTo>
                  <a:pt x="2792" y="19581"/>
                </a:lnTo>
                <a:lnTo>
                  <a:pt x="2792" y="19316"/>
                </a:lnTo>
                <a:lnTo>
                  <a:pt x="2792" y="1333"/>
                </a:lnTo>
                <a:lnTo>
                  <a:pt x="2792" y="1065"/>
                </a:lnTo>
                <a:close/>
              </a:path>
            </a:pathLst>
          </a:custGeom>
          <a:solidFill>
            <a:schemeClr val="accent1"/>
          </a:solidFill>
          <a:ln w="12700" cap="flat">
            <a:noFill/>
            <a:miter lim="400000"/>
          </a:ln>
          <a:effectLst/>
        </p:spPr>
        <p:txBody>
          <a:bodyPr/>
          <a:lstStyle/>
          <a:p>
            <a:endParaRPr lang="en-GB"/>
          </a:p>
        </p:txBody>
      </p:sp>
      <p:sp>
        <p:nvSpPr>
          <p:cNvPr id="6" name="Content Placeholder 5"/>
          <p:cNvSpPr>
            <a:spLocks noGrp="1"/>
          </p:cNvSpPr>
          <p:nvPr>
            <p:ph sz="quarter" idx="11"/>
          </p:nvPr>
        </p:nvSpPr>
        <p:spPr>
          <a:xfrm>
            <a:off x="2730500" y="939800"/>
            <a:ext cx="4178300" cy="28067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26608959"/>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4.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3.ti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slideLayout" Target="../slideLayouts/slideLayout22.xml"/><Relationship Id="rId7" Type="http://schemas.openxmlformats.org/officeDocument/2006/relationships/theme" Target="../theme/theme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image" Target="../media/image9.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8.xml"/><Relationship Id="rId7"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 Id="rId9" Type="http://schemas.openxmlformats.org/officeDocument/2006/relationships/image" Target="../media/image12.emf"/></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33.xml"/><Relationship Id="rId1" Type="http://schemas.openxmlformats.org/officeDocument/2006/relationships/slideLayout" Target="../slideLayouts/slideLayout32.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theme" Target="../theme/theme5.xml"/><Relationship Id="rId1" Type="http://schemas.openxmlformats.org/officeDocument/2006/relationships/slideLayout" Target="../slideLayouts/slideLayout34.xml"/><Relationship Id="rId5" Type="http://schemas.openxmlformats.org/officeDocument/2006/relationships/image" Target="../media/image9.png"/><Relationship Id="rId4" Type="http://schemas.openxmlformats.org/officeDocument/2006/relationships/image" Target="../media/image14.emf"/></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6" name="509731276_FGSDigital.jpg" descr="509731276_FGSDigital.jpg"/>
          <p:cNvPicPr>
            <a:picLocks noChangeAspect="1"/>
          </p:cNvPicPr>
          <p:nvPr userDrawn="1"/>
        </p:nvPicPr>
        <p:blipFill>
          <a:blip r:embed="rId21">
            <a:duotone>
              <a:schemeClr val="bg2">
                <a:shade val="45000"/>
                <a:satMod val="135000"/>
              </a:schemeClr>
              <a:prstClr val="white"/>
            </a:duotone>
          </a:blip>
          <a:srcRect t="39677" b="46521"/>
          <a:stretch>
            <a:fillRect/>
          </a:stretch>
        </p:blipFill>
        <p:spPr>
          <a:xfrm>
            <a:off x="1" y="4507625"/>
            <a:ext cx="9144000" cy="632963"/>
          </a:xfrm>
          <a:prstGeom prst="rect">
            <a:avLst/>
          </a:prstGeom>
          <a:ln w="12700">
            <a:miter lim="400000"/>
          </a:ln>
        </p:spPr>
      </p:pic>
      <p:sp>
        <p:nvSpPr>
          <p:cNvPr id="5" name="Rectangle"/>
          <p:cNvSpPr/>
          <p:nvPr userDrawn="1"/>
        </p:nvSpPr>
        <p:spPr>
          <a:xfrm>
            <a:off x="0" y="4507625"/>
            <a:ext cx="9144000" cy="624342"/>
          </a:xfrm>
          <a:prstGeom prst="rect">
            <a:avLst/>
          </a:prstGeom>
          <a:solidFill>
            <a:schemeClr val="tx1">
              <a:alpha val="75352"/>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200"/>
          </a:p>
        </p:txBody>
      </p:sp>
      <p:pic>
        <p:nvPicPr>
          <p:cNvPr id="7" name="SBU Digital Services Polygons.jpg" descr="SBU Digital Services Polygons.jpg"/>
          <p:cNvPicPr>
            <a:picLocks noChangeAspect="1"/>
          </p:cNvPicPr>
          <p:nvPr userDrawn="1"/>
        </p:nvPicPr>
        <p:blipFill>
          <a:blip r:embed="rId22">
            <a:alphaModFix amt="15237"/>
          </a:blip>
          <a:srcRect t="16778" b="33748"/>
          <a:stretch>
            <a:fillRect/>
          </a:stretch>
        </p:blipFill>
        <p:spPr>
          <a:xfrm flipH="1">
            <a:off x="1" y="0"/>
            <a:ext cx="9172575" cy="4537919"/>
          </a:xfrm>
          <a:prstGeom prst="rect">
            <a:avLst/>
          </a:prstGeom>
          <a:ln w="12700">
            <a:miter lim="400000"/>
          </a:ln>
        </p:spPr>
      </p:pic>
      <p:sp>
        <p:nvSpPr>
          <p:cNvPr id="8" name="Title Placeholder 7"/>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9" name="Text Placeholder 8"/>
          <p:cNvSpPr>
            <a:spLocks noGrp="1"/>
          </p:cNvSpPr>
          <p:nvPr>
            <p:ph type="body" idx="1"/>
          </p:nvPr>
        </p:nvSpPr>
        <p:spPr>
          <a:xfrm>
            <a:off x="628650" y="1370013"/>
            <a:ext cx="7886700" cy="291988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Abertawe_Swansea NHS Health Board WHITE.tif" descr="Abertawe_Swansea NHS Health Board WHITE.tif"/>
          <p:cNvPicPr>
            <a:picLocks noChangeAspect="1"/>
          </p:cNvPicPr>
          <p:nvPr userDrawn="1"/>
        </p:nvPicPr>
        <p:blipFill>
          <a:blip r:embed="rId23"/>
          <a:stretch>
            <a:fillRect/>
          </a:stretch>
        </p:blipFill>
        <p:spPr>
          <a:xfrm>
            <a:off x="7286018" y="4613756"/>
            <a:ext cx="1613773" cy="411970"/>
          </a:xfrm>
          <a:prstGeom prst="rect">
            <a:avLst/>
          </a:prstGeom>
          <a:ln w="12700">
            <a:miter lim="400000"/>
          </a:ln>
        </p:spPr>
      </p:pic>
      <p:pic>
        <p:nvPicPr>
          <p:cNvPr id="12" name="Picture 11"/>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5244418" y="4631730"/>
            <a:ext cx="1797391" cy="435939"/>
          </a:xfrm>
          <a:prstGeom prst="rect">
            <a:avLst/>
          </a:prstGeom>
        </p:spPr>
      </p:pic>
      <p:sp>
        <p:nvSpPr>
          <p:cNvPr id="3" name="Footer Placeholder 10">
            <a:extLst>
              <a:ext uri="{FF2B5EF4-FFF2-40B4-BE49-F238E27FC236}">
                <a16:creationId xmlns:a16="http://schemas.microsoft.com/office/drawing/2014/main" id="{61054A9B-1782-F19C-3B7D-F39A4CE05348}"/>
              </a:ext>
            </a:extLst>
          </p:cNvPr>
          <p:cNvSpPr>
            <a:spLocks noGrp="1"/>
          </p:cNvSpPr>
          <p:nvPr>
            <p:ph type="ftr" sz="quarter" idx="3"/>
          </p:nvPr>
        </p:nvSpPr>
        <p:spPr>
          <a:xfrm>
            <a:off x="217656" y="4689699"/>
            <a:ext cx="3086100" cy="274637"/>
          </a:xfrm>
          <a:prstGeom prst="rect">
            <a:avLst/>
          </a:prstGeom>
        </p:spPr>
        <p:txBody>
          <a:bodyPr vert="horz" lIns="91440" tIns="45720" rIns="91440" bIns="45720" rtlCol="0" anchor="ctr"/>
          <a:lstStyle>
            <a:lvl1pPr algn="l">
              <a:defRPr sz="1800" b="0">
                <a:solidFill>
                  <a:schemeClr val="bg1"/>
                </a:solidFill>
                <a:latin typeface="Gill Sans MT" panose="020B0502020104020203" pitchFamily="34" charset="0"/>
              </a:defRPr>
            </a:lvl1pPr>
          </a:lstStyle>
          <a:p>
            <a:r>
              <a:rPr lang="en-GB"/>
              <a:t>Presentation title</a:t>
            </a:r>
          </a:p>
        </p:txBody>
      </p:sp>
    </p:spTree>
    <p:extLst>
      <p:ext uri="{BB962C8B-B14F-4D97-AF65-F5344CB8AC3E}">
        <p14:creationId xmlns:p14="http://schemas.microsoft.com/office/powerpoint/2010/main" val="4245407934"/>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 id="2147483720" r:id="rId18"/>
    <p:sldLayoutId id="2147483721" r:id="rId19"/>
  </p:sldLayoutIdLst>
  <p:transition spd="med"/>
  <p:hf sldNum="0" hdr="0" dt="0"/>
  <p:txStyles>
    <p:titleStyle>
      <a:lvl1pPr marL="0" marR="0" indent="0" algn="l" defTabSz="309563" rtl="0" latinLnBrk="0">
        <a:lnSpc>
          <a:spcPct val="100000"/>
        </a:lnSpc>
        <a:spcBef>
          <a:spcPts val="0"/>
        </a:spcBef>
        <a:spcAft>
          <a:spcPts val="0"/>
        </a:spcAft>
        <a:buClrTx/>
        <a:buSzTx/>
        <a:buFontTx/>
        <a:buNone/>
        <a:tabLst/>
        <a:defRPr sz="32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9pPr>
    </p:titleStyle>
    <p:bodyStyle>
      <a:lvl1pPr marL="23812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000000"/>
          </a:solidFill>
          <a:uFillTx/>
          <a:latin typeface="Arial" panose="020B0604020202020204" pitchFamily="34" charset="0"/>
          <a:ea typeface="Arial" panose="020B0604020202020204" pitchFamily="34" charset="0"/>
          <a:cs typeface="Arial" panose="020B0604020202020204" pitchFamily="34" charset="0"/>
          <a:sym typeface="Helvetica Neue"/>
        </a:defRPr>
      </a:lvl1pPr>
      <a:lvl2pPr marL="476250"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000000"/>
          </a:solidFill>
          <a:uFillTx/>
          <a:latin typeface="Arial" panose="020B0604020202020204" pitchFamily="34" charset="0"/>
          <a:ea typeface="Arial" panose="020B0604020202020204" pitchFamily="34" charset="0"/>
          <a:cs typeface="Arial" panose="020B0604020202020204" pitchFamily="34" charset="0"/>
          <a:sym typeface="Helvetica Neue"/>
        </a:defRPr>
      </a:lvl2pPr>
      <a:lvl3pPr marL="71437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000000"/>
          </a:solidFill>
          <a:uFillTx/>
          <a:latin typeface="Arial" panose="020B0604020202020204" pitchFamily="34" charset="0"/>
          <a:ea typeface="Arial" panose="020B0604020202020204" pitchFamily="34" charset="0"/>
          <a:cs typeface="Arial" panose="020B0604020202020204" pitchFamily="34" charset="0"/>
          <a:sym typeface="Helvetica Neue"/>
        </a:defRPr>
      </a:lvl3pPr>
      <a:lvl4pPr marL="952500"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000000"/>
          </a:solidFill>
          <a:uFillTx/>
          <a:latin typeface="Arial" panose="020B0604020202020204" pitchFamily="34" charset="0"/>
          <a:ea typeface="Arial" panose="020B0604020202020204" pitchFamily="34" charset="0"/>
          <a:cs typeface="Arial" panose="020B0604020202020204" pitchFamily="34" charset="0"/>
          <a:sym typeface="Helvetica Neue"/>
        </a:defRPr>
      </a:lvl4pPr>
      <a:lvl5pPr marL="119062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000000"/>
          </a:solidFill>
          <a:uFillTx/>
          <a:latin typeface="Arial" panose="020B0604020202020204" pitchFamily="34" charset="0"/>
          <a:ea typeface="Arial" panose="020B0604020202020204" pitchFamily="34" charset="0"/>
          <a:cs typeface="Arial" panose="020B0604020202020204" pitchFamily="34" charset="0"/>
          <a:sym typeface="Helvetica Neue"/>
        </a:defRPr>
      </a:lvl5pPr>
      <a:lvl6pPr marL="142875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6pPr>
      <a:lvl7pPr marL="166687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7pPr>
      <a:lvl8pPr marL="190500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8pPr>
      <a:lvl9pPr marL="214312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203"/>
            <a:ext cx="9144000" cy="5143617"/>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415869" rtl="0" eaLnBrk="1" fontAlgn="auto" latinLnBrk="0" hangingPunct="1">
              <a:lnSpc>
                <a:spcPct val="100000"/>
              </a:lnSpc>
              <a:spcBef>
                <a:spcPts val="0"/>
              </a:spcBef>
              <a:spcAft>
                <a:spcPts val="0"/>
              </a:spcAft>
              <a:buClrTx/>
              <a:buSzTx/>
              <a:buFontTx/>
              <a:buNone/>
              <a:tabLst/>
              <a:defRPr/>
            </a:pPr>
            <a:endParaRPr kumimoji="0" sz="819" b="0" i="0" u="none" strike="noStrike" kern="1200" cap="none" spc="0" normalizeH="0" baseline="0" noProof="0">
              <a:ln>
                <a:noFill/>
              </a:ln>
              <a:solidFill>
                <a:srgbClr val="1F355E"/>
              </a:solidFill>
              <a:effectLst/>
              <a:uLnTx/>
              <a:uFillTx/>
              <a:latin typeface="Arial" panose="020B0604020202020204"/>
              <a:ea typeface="+mn-ea"/>
              <a:cs typeface="+mn-cs"/>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6878355" y="341667"/>
            <a:ext cx="1921951" cy="489913"/>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330627" y="4244912"/>
            <a:ext cx="1678639" cy="519312"/>
          </a:xfrm>
          <a:prstGeom prst="rect">
            <a:avLst/>
          </a:prstGeom>
        </p:spPr>
      </p:pic>
    </p:spTree>
    <p:extLst>
      <p:ext uri="{BB962C8B-B14F-4D97-AF65-F5344CB8AC3E}">
        <p14:creationId xmlns:p14="http://schemas.microsoft.com/office/powerpoint/2010/main" val="4100639503"/>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Lst>
  <p:txStyles>
    <p:titleStyle>
      <a:lvl1pPr>
        <a:defRPr>
          <a:latin typeface="+mj-lt"/>
          <a:ea typeface="+mj-ea"/>
          <a:cs typeface="+mj-cs"/>
        </a:defRPr>
      </a:lvl1pPr>
    </p:titleStyle>
    <p:bodyStyle>
      <a:lvl1pPr marL="0">
        <a:defRPr>
          <a:latin typeface="+mn-lt"/>
          <a:ea typeface="+mn-ea"/>
          <a:cs typeface="+mn-cs"/>
        </a:defRPr>
      </a:lvl1pPr>
      <a:lvl2pPr marL="207955">
        <a:defRPr>
          <a:latin typeface="+mn-lt"/>
          <a:ea typeface="+mn-ea"/>
          <a:cs typeface="+mn-cs"/>
        </a:defRPr>
      </a:lvl2pPr>
      <a:lvl3pPr marL="415911">
        <a:defRPr>
          <a:latin typeface="+mn-lt"/>
          <a:ea typeface="+mn-ea"/>
          <a:cs typeface="+mn-cs"/>
        </a:defRPr>
      </a:lvl3pPr>
      <a:lvl4pPr marL="623866">
        <a:defRPr>
          <a:latin typeface="+mn-lt"/>
          <a:ea typeface="+mn-ea"/>
          <a:cs typeface="+mn-cs"/>
        </a:defRPr>
      </a:lvl4pPr>
      <a:lvl5pPr marL="831821">
        <a:defRPr>
          <a:latin typeface="+mn-lt"/>
          <a:ea typeface="+mn-ea"/>
          <a:cs typeface="+mn-cs"/>
        </a:defRPr>
      </a:lvl5pPr>
      <a:lvl6pPr marL="1039777">
        <a:defRPr>
          <a:latin typeface="+mn-lt"/>
          <a:ea typeface="+mn-ea"/>
          <a:cs typeface="+mn-cs"/>
        </a:defRPr>
      </a:lvl6pPr>
      <a:lvl7pPr marL="1247732">
        <a:defRPr>
          <a:latin typeface="+mn-lt"/>
          <a:ea typeface="+mn-ea"/>
          <a:cs typeface="+mn-cs"/>
        </a:defRPr>
      </a:lvl7pPr>
      <a:lvl8pPr marL="1455687">
        <a:defRPr>
          <a:latin typeface="+mn-lt"/>
          <a:ea typeface="+mn-ea"/>
          <a:cs typeface="+mn-cs"/>
        </a:defRPr>
      </a:lvl8pPr>
      <a:lvl9pPr marL="1663643">
        <a:defRPr>
          <a:latin typeface="+mn-lt"/>
          <a:ea typeface="+mn-ea"/>
          <a:cs typeface="+mn-cs"/>
        </a:defRPr>
      </a:lvl9pPr>
    </p:bodyStyle>
    <p:otherStyle>
      <a:lvl1pPr marL="0">
        <a:defRPr>
          <a:latin typeface="+mn-lt"/>
          <a:ea typeface="+mn-ea"/>
          <a:cs typeface="+mn-cs"/>
        </a:defRPr>
      </a:lvl1pPr>
      <a:lvl2pPr marL="207955">
        <a:defRPr>
          <a:latin typeface="+mn-lt"/>
          <a:ea typeface="+mn-ea"/>
          <a:cs typeface="+mn-cs"/>
        </a:defRPr>
      </a:lvl2pPr>
      <a:lvl3pPr marL="415911">
        <a:defRPr>
          <a:latin typeface="+mn-lt"/>
          <a:ea typeface="+mn-ea"/>
          <a:cs typeface="+mn-cs"/>
        </a:defRPr>
      </a:lvl3pPr>
      <a:lvl4pPr marL="623866">
        <a:defRPr>
          <a:latin typeface="+mn-lt"/>
          <a:ea typeface="+mn-ea"/>
          <a:cs typeface="+mn-cs"/>
        </a:defRPr>
      </a:lvl4pPr>
      <a:lvl5pPr marL="831821">
        <a:defRPr>
          <a:latin typeface="+mn-lt"/>
          <a:ea typeface="+mn-ea"/>
          <a:cs typeface="+mn-cs"/>
        </a:defRPr>
      </a:lvl5pPr>
      <a:lvl6pPr marL="1039777">
        <a:defRPr>
          <a:latin typeface="+mn-lt"/>
          <a:ea typeface="+mn-ea"/>
          <a:cs typeface="+mn-cs"/>
        </a:defRPr>
      </a:lvl6pPr>
      <a:lvl7pPr marL="1247732">
        <a:defRPr>
          <a:latin typeface="+mn-lt"/>
          <a:ea typeface="+mn-ea"/>
          <a:cs typeface="+mn-cs"/>
        </a:defRPr>
      </a:lvl7pPr>
      <a:lvl8pPr marL="1455687">
        <a:defRPr>
          <a:latin typeface="+mn-lt"/>
          <a:ea typeface="+mn-ea"/>
          <a:cs typeface="+mn-cs"/>
        </a:defRPr>
      </a:lvl8pPr>
      <a:lvl9pPr marL="1663643">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343695" y="4244912"/>
            <a:ext cx="1678638" cy="519312"/>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6834880" y="336441"/>
            <a:ext cx="1965426" cy="500995"/>
          </a:xfrm>
          <a:prstGeom prst="rect">
            <a:avLst/>
          </a:prstGeom>
        </p:spPr>
      </p:pic>
    </p:spTree>
    <p:extLst>
      <p:ext uri="{BB962C8B-B14F-4D97-AF65-F5344CB8AC3E}">
        <p14:creationId xmlns:p14="http://schemas.microsoft.com/office/powerpoint/2010/main" val="3182183762"/>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Lst>
  <p:txStyles>
    <p:titleStyle>
      <a:lvl1pPr>
        <a:defRPr>
          <a:latin typeface="+mj-lt"/>
          <a:ea typeface="+mj-ea"/>
          <a:cs typeface="+mj-cs"/>
        </a:defRPr>
      </a:lvl1pPr>
    </p:titleStyle>
    <p:bodyStyle>
      <a:lvl1pPr marL="0">
        <a:defRPr>
          <a:latin typeface="+mn-lt"/>
          <a:ea typeface="+mn-ea"/>
          <a:cs typeface="+mn-cs"/>
        </a:defRPr>
      </a:lvl1pPr>
      <a:lvl2pPr marL="207955">
        <a:defRPr>
          <a:latin typeface="+mn-lt"/>
          <a:ea typeface="+mn-ea"/>
          <a:cs typeface="+mn-cs"/>
        </a:defRPr>
      </a:lvl2pPr>
      <a:lvl3pPr marL="415911">
        <a:defRPr>
          <a:latin typeface="+mn-lt"/>
          <a:ea typeface="+mn-ea"/>
          <a:cs typeface="+mn-cs"/>
        </a:defRPr>
      </a:lvl3pPr>
      <a:lvl4pPr marL="623866">
        <a:defRPr>
          <a:latin typeface="+mn-lt"/>
          <a:ea typeface="+mn-ea"/>
          <a:cs typeface="+mn-cs"/>
        </a:defRPr>
      </a:lvl4pPr>
      <a:lvl5pPr marL="831821">
        <a:defRPr>
          <a:latin typeface="+mn-lt"/>
          <a:ea typeface="+mn-ea"/>
          <a:cs typeface="+mn-cs"/>
        </a:defRPr>
      </a:lvl5pPr>
      <a:lvl6pPr marL="1039777">
        <a:defRPr>
          <a:latin typeface="+mn-lt"/>
          <a:ea typeface="+mn-ea"/>
          <a:cs typeface="+mn-cs"/>
        </a:defRPr>
      </a:lvl6pPr>
      <a:lvl7pPr marL="1247732">
        <a:defRPr>
          <a:latin typeface="+mn-lt"/>
          <a:ea typeface="+mn-ea"/>
          <a:cs typeface="+mn-cs"/>
        </a:defRPr>
      </a:lvl7pPr>
      <a:lvl8pPr marL="1455687">
        <a:defRPr>
          <a:latin typeface="+mn-lt"/>
          <a:ea typeface="+mn-ea"/>
          <a:cs typeface="+mn-cs"/>
        </a:defRPr>
      </a:lvl8pPr>
      <a:lvl9pPr marL="1663643">
        <a:defRPr>
          <a:latin typeface="+mn-lt"/>
          <a:ea typeface="+mn-ea"/>
          <a:cs typeface="+mn-cs"/>
        </a:defRPr>
      </a:lvl9pPr>
    </p:bodyStyle>
    <p:otherStyle>
      <a:lvl1pPr marL="0">
        <a:defRPr>
          <a:latin typeface="+mn-lt"/>
          <a:ea typeface="+mn-ea"/>
          <a:cs typeface="+mn-cs"/>
        </a:defRPr>
      </a:lvl1pPr>
      <a:lvl2pPr marL="207955">
        <a:defRPr>
          <a:latin typeface="+mn-lt"/>
          <a:ea typeface="+mn-ea"/>
          <a:cs typeface="+mn-cs"/>
        </a:defRPr>
      </a:lvl2pPr>
      <a:lvl3pPr marL="415911">
        <a:defRPr>
          <a:latin typeface="+mn-lt"/>
          <a:ea typeface="+mn-ea"/>
          <a:cs typeface="+mn-cs"/>
        </a:defRPr>
      </a:lvl3pPr>
      <a:lvl4pPr marL="623866">
        <a:defRPr>
          <a:latin typeface="+mn-lt"/>
          <a:ea typeface="+mn-ea"/>
          <a:cs typeface="+mn-cs"/>
        </a:defRPr>
      </a:lvl4pPr>
      <a:lvl5pPr marL="831821">
        <a:defRPr>
          <a:latin typeface="+mn-lt"/>
          <a:ea typeface="+mn-ea"/>
          <a:cs typeface="+mn-cs"/>
        </a:defRPr>
      </a:lvl5pPr>
      <a:lvl6pPr marL="1039777">
        <a:defRPr>
          <a:latin typeface="+mn-lt"/>
          <a:ea typeface="+mn-ea"/>
          <a:cs typeface="+mn-cs"/>
        </a:defRPr>
      </a:lvl6pPr>
      <a:lvl7pPr marL="1247732">
        <a:defRPr>
          <a:latin typeface="+mn-lt"/>
          <a:ea typeface="+mn-ea"/>
          <a:cs typeface="+mn-cs"/>
        </a:defRPr>
      </a:lvl7pPr>
      <a:lvl8pPr marL="1455687">
        <a:defRPr>
          <a:latin typeface="+mn-lt"/>
          <a:ea typeface="+mn-ea"/>
          <a:cs typeface="+mn-cs"/>
        </a:defRPr>
      </a:lvl8pPr>
      <a:lvl9pPr marL="1663643">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8169274"/>
      </p:ext>
    </p:extLst>
  </p:cSld>
  <p:clrMap bg1="lt1" tx1="dk1" bg2="lt2" tx2="dk2" accent1="accent1" accent2="accent2" accent3="accent3" accent4="accent4" accent5="accent5" accent6="accent6" hlink="hlink" folHlink="folHlink"/>
  <p:sldLayoutIdLst>
    <p:sldLayoutId id="2147483738" r:id="rId1"/>
    <p:sldLayoutId id="2147483739" r:id="rId2"/>
  </p:sldLayoutIdLst>
  <p:txStyles>
    <p:titleStyle>
      <a:lvl1pPr algn="l" defTabSz="415869" rtl="0" eaLnBrk="1" latinLnBrk="0" hangingPunct="1">
        <a:lnSpc>
          <a:spcPct val="90000"/>
        </a:lnSpc>
        <a:spcBef>
          <a:spcPct val="0"/>
        </a:spcBef>
        <a:buNone/>
        <a:defRPr sz="2001" kern="1200">
          <a:solidFill>
            <a:schemeClr val="tx1"/>
          </a:solidFill>
          <a:latin typeface="+mj-lt"/>
          <a:ea typeface="+mj-ea"/>
          <a:cs typeface="+mj-cs"/>
        </a:defRPr>
      </a:lvl1pPr>
    </p:titleStyle>
    <p:bodyStyle>
      <a:lvl1pPr marL="103967" indent="-103967" algn="l" defTabSz="415869" rtl="0" eaLnBrk="1" latinLnBrk="0" hangingPunct="1">
        <a:lnSpc>
          <a:spcPct val="90000"/>
        </a:lnSpc>
        <a:spcBef>
          <a:spcPts val="455"/>
        </a:spcBef>
        <a:buFont typeface="Arial" panose="020B0604020202020204" pitchFamily="34" charset="0"/>
        <a:buChar char="•"/>
        <a:defRPr sz="1273" kern="1200">
          <a:solidFill>
            <a:schemeClr val="tx1"/>
          </a:solidFill>
          <a:latin typeface="+mn-lt"/>
          <a:ea typeface="+mn-ea"/>
          <a:cs typeface="+mn-cs"/>
        </a:defRPr>
      </a:lvl1pPr>
      <a:lvl2pPr marL="311902" indent="-103967" algn="l" defTabSz="415869" rtl="0" eaLnBrk="1" latinLnBrk="0" hangingPunct="1">
        <a:lnSpc>
          <a:spcPct val="90000"/>
        </a:lnSpc>
        <a:spcBef>
          <a:spcPts val="227"/>
        </a:spcBef>
        <a:buFont typeface="Arial" panose="020B0604020202020204" pitchFamily="34" charset="0"/>
        <a:buChar char="•"/>
        <a:defRPr sz="1092" kern="1200">
          <a:solidFill>
            <a:schemeClr val="tx1"/>
          </a:solidFill>
          <a:latin typeface="+mn-lt"/>
          <a:ea typeface="+mn-ea"/>
          <a:cs typeface="+mn-cs"/>
        </a:defRPr>
      </a:lvl2pPr>
      <a:lvl3pPr marL="519836" indent="-103967" algn="l" defTabSz="415869" rtl="0" eaLnBrk="1" latinLnBrk="0" hangingPunct="1">
        <a:lnSpc>
          <a:spcPct val="90000"/>
        </a:lnSpc>
        <a:spcBef>
          <a:spcPts val="227"/>
        </a:spcBef>
        <a:buFont typeface="Arial" panose="020B0604020202020204" pitchFamily="34" charset="0"/>
        <a:buChar char="•"/>
        <a:defRPr sz="910" kern="1200">
          <a:solidFill>
            <a:schemeClr val="tx1"/>
          </a:solidFill>
          <a:latin typeface="+mn-lt"/>
          <a:ea typeface="+mn-ea"/>
          <a:cs typeface="+mn-cs"/>
        </a:defRPr>
      </a:lvl3pPr>
      <a:lvl4pPr marL="727771"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4pPr>
      <a:lvl5pPr marL="935706"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5pPr>
      <a:lvl6pPr marL="1143640"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6pPr>
      <a:lvl7pPr marL="1351575"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7pPr>
      <a:lvl8pPr marL="1559509"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8pPr>
      <a:lvl9pPr marL="1767444"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9pPr>
    </p:bodyStyle>
    <p:otherStyle>
      <a:defPPr>
        <a:defRPr lang="pt-BR"/>
      </a:defPPr>
      <a:lvl1pPr marL="0" algn="l" defTabSz="415869" rtl="0" eaLnBrk="1" latinLnBrk="0" hangingPunct="1">
        <a:defRPr sz="819" kern="1200">
          <a:solidFill>
            <a:schemeClr val="tx1"/>
          </a:solidFill>
          <a:latin typeface="+mn-lt"/>
          <a:ea typeface="+mn-ea"/>
          <a:cs typeface="+mn-cs"/>
        </a:defRPr>
      </a:lvl1pPr>
      <a:lvl2pPr marL="207935" algn="l" defTabSz="415869" rtl="0" eaLnBrk="1" latinLnBrk="0" hangingPunct="1">
        <a:defRPr sz="819" kern="1200">
          <a:solidFill>
            <a:schemeClr val="tx1"/>
          </a:solidFill>
          <a:latin typeface="+mn-lt"/>
          <a:ea typeface="+mn-ea"/>
          <a:cs typeface="+mn-cs"/>
        </a:defRPr>
      </a:lvl2pPr>
      <a:lvl3pPr marL="415869" algn="l" defTabSz="415869" rtl="0" eaLnBrk="1" latinLnBrk="0" hangingPunct="1">
        <a:defRPr sz="819" kern="1200">
          <a:solidFill>
            <a:schemeClr val="tx1"/>
          </a:solidFill>
          <a:latin typeface="+mn-lt"/>
          <a:ea typeface="+mn-ea"/>
          <a:cs typeface="+mn-cs"/>
        </a:defRPr>
      </a:lvl3pPr>
      <a:lvl4pPr marL="623804" algn="l" defTabSz="415869" rtl="0" eaLnBrk="1" latinLnBrk="0" hangingPunct="1">
        <a:defRPr sz="819" kern="1200">
          <a:solidFill>
            <a:schemeClr val="tx1"/>
          </a:solidFill>
          <a:latin typeface="+mn-lt"/>
          <a:ea typeface="+mn-ea"/>
          <a:cs typeface="+mn-cs"/>
        </a:defRPr>
      </a:lvl4pPr>
      <a:lvl5pPr marL="831738" algn="l" defTabSz="415869" rtl="0" eaLnBrk="1" latinLnBrk="0" hangingPunct="1">
        <a:defRPr sz="819" kern="1200">
          <a:solidFill>
            <a:schemeClr val="tx1"/>
          </a:solidFill>
          <a:latin typeface="+mn-lt"/>
          <a:ea typeface="+mn-ea"/>
          <a:cs typeface="+mn-cs"/>
        </a:defRPr>
      </a:lvl5pPr>
      <a:lvl6pPr marL="1039673" algn="l" defTabSz="415869" rtl="0" eaLnBrk="1" latinLnBrk="0" hangingPunct="1">
        <a:defRPr sz="819" kern="1200">
          <a:solidFill>
            <a:schemeClr val="tx1"/>
          </a:solidFill>
          <a:latin typeface="+mn-lt"/>
          <a:ea typeface="+mn-ea"/>
          <a:cs typeface="+mn-cs"/>
        </a:defRPr>
      </a:lvl6pPr>
      <a:lvl7pPr marL="1247607" algn="l" defTabSz="415869" rtl="0" eaLnBrk="1" latinLnBrk="0" hangingPunct="1">
        <a:defRPr sz="819" kern="1200">
          <a:solidFill>
            <a:schemeClr val="tx1"/>
          </a:solidFill>
          <a:latin typeface="+mn-lt"/>
          <a:ea typeface="+mn-ea"/>
          <a:cs typeface="+mn-cs"/>
        </a:defRPr>
      </a:lvl7pPr>
      <a:lvl8pPr marL="1455542" algn="l" defTabSz="415869" rtl="0" eaLnBrk="1" latinLnBrk="0" hangingPunct="1">
        <a:defRPr sz="819" kern="1200">
          <a:solidFill>
            <a:schemeClr val="tx1"/>
          </a:solidFill>
          <a:latin typeface="+mn-lt"/>
          <a:ea typeface="+mn-ea"/>
          <a:cs typeface="+mn-cs"/>
        </a:defRPr>
      </a:lvl8pPr>
      <a:lvl9pPr marL="1663476" algn="l" defTabSz="415869" rtl="0" eaLnBrk="1" latinLnBrk="0" hangingPunct="1">
        <a:defRPr sz="819"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203"/>
            <a:ext cx="9144000" cy="5143617"/>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415869" rtl="0" eaLnBrk="1" fontAlgn="auto" latinLnBrk="0" hangingPunct="1">
              <a:lnSpc>
                <a:spcPct val="100000"/>
              </a:lnSpc>
              <a:spcBef>
                <a:spcPts val="0"/>
              </a:spcBef>
              <a:spcAft>
                <a:spcPts val="0"/>
              </a:spcAft>
              <a:buClrTx/>
              <a:buSzTx/>
              <a:buFontTx/>
              <a:buNone/>
              <a:tabLst/>
              <a:defRPr/>
            </a:pPr>
            <a:endParaRPr kumimoji="0" sz="819"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3"/>
          <a:stretch>
            <a:fillRect/>
          </a:stretch>
        </p:blipFill>
        <p:spPr>
          <a:xfrm>
            <a:off x="6878355" y="341667"/>
            <a:ext cx="1921951" cy="489913"/>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4"/>
          <a:stretch>
            <a:fillRect/>
          </a:stretch>
        </p:blipFill>
        <p:spPr>
          <a:xfrm rot="10605549">
            <a:off x="4902195" y="1845179"/>
            <a:ext cx="5065991" cy="4135943"/>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5"/>
          <a:stretch>
            <a:fillRect/>
          </a:stretch>
        </p:blipFill>
        <p:spPr>
          <a:xfrm>
            <a:off x="330627" y="4244912"/>
            <a:ext cx="1678639" cy="519312"/>
          </a:xfrm>
          <a:prstGeom prst="rect">
            <a:avLst/>
          </a:prstGeom>
        </p:spPr>
      </p:pic>
    </p:spTree>
    <p:extLst>
      <p:ext uri="{BB962C8B-B14F-4D97-AF65-F5344CB8AC3E}">
        <p14:creationId xmlns:p14="http://schemas.microsoft.com/office/powerpoint/2010/main" val="194079091"/>
      </p:ext>
    </p:extLst>
  </p:cSld>
  <p:clrMap bg1="lt1" tx1="dk1" bg2="lt2" tx2="dk2" accent1="accent1" accent2="accent2" accent3="accent3" accent4="accent4" accent5="accent5" accent6="accent6" hlink="hlink" folHlink="folHlink"/>
  <p:sldLayoutIdLst>
    <p:sldLayoutId id="2147483741" r:id="rId1"/>
  </p:sldLayoutIdLst>
  <p:txStyles>
    <p:titleStyle>
      <a:lvl1pPr>
        <a:defRPr>
          <a:latin typeface="+mj-lt"/>
          <a:ea typeface="+mj-ea"/>
          <a:cs typeface="+mj-cs"/>
        </a:defRPr>
      </a:lvl1pPr>
    </p:titleStyle>
    <p:bodyStyle>
      <a:lvl1pPr marL="0">
        <a:defRPr>
          <a:latin typeface="+mn-lt"/>
          <a:ea typeface="+mn-ea"/>
          <a:cs typeface="+mn-cs"/>
        </a:defRPr>
      </a:lvl1pPr>
      <a:lvl2pPr marL="207955">
        <a:defRPr>
          <a:latin typeface="+mn-lt"/>
          <a:ea typeface="+mn-ea"/>
          <a:cs typeface="+mn-cs"/>
        </a:defRPr>
      </a:lvl2pPr>
      <a:lvl3pPr marL="415911">
        <a:defRPr>
          <a:latin typeface="+mn-lt"/>
          <a:ea typeface="+mn-ea"/>
          <a:cs typeface="+mn-cs"/>
        </a:defRPr>
      </a:lvl3pPr>
      <a:lvl4pPr marL="623866">
        <a:defRPr>
          <a:latin typeface="+mn-lt"/>
          <a:ea typeface="+mn-ea"/>
          <a:cs typeface="+mn-cs"/>
        </a:defRPr>
      </a:lvl4pPr>
      <a:lvl5pPr marL="831821">
        <a:defRPr>
          <a:latin typeface="+mn-lt"/>
          <a:ea typeface="+mn-ea"/>
          <a:cs typeface="+mn-cs"/>
        </a:defRPr>
      </a:lvl5pPr>
      <a:lvl6pPr marL="1039777">
        <a:defRPr>
          <a:latin typeface="+mn-lt"/>
          <a:ea typeface="+mn-ea"/>
          <a:cs typeface="+mn-cs"/>
        </a:defRPr>
      </a:lvl6pPr>
      <a:lvl7pPr marL="1247732">
        <a:defRPr>
          <a:latin typeface="+mn-lt"/>
          <a:ea typeface="+mn-ea"/>
          <a:cs typeface="+mn-cs"/>
        </a:defRPr>
      </a:lvl7pPr>
      <a:lvl8pPr marL="1455687">
        <a:defRPr>
          <a:latin typeface="+mn-lt"/>
          <a:ea typeface="+mn-ea"/>
          <a:cs typeface="+mn-cs"/>
        </a:defRPr>
      </a:lvl8pPr>
      <a:lvl9pPr marL="1663643">
        <a:defRPr>
          <a:latin typeface="+mn-lt"/>
          <a:ea typeface="+mn-ea"/>
          <a:cs typeface="+mn-cs"/>
        </a:defRPr>
      </a:lvl9pPr>
    </p:bodyStyle>
    <p:otherStyle>
      <a:lvl1pPr marL="0">
        <a:defRPr>
          <a:latin typeface="+mn-lt"/>
          <a:ea typeface="+mn-ea"/>
          <a:cs typeface="+mn-cs"/>
        </a:defRPr>
      </a:lvl1pPr>
      <a:lvl2pPr marL="207955">
        <a:defRPr>
          <a:latin typeface="+mn-lt"/>
          <a:ea typeface="+mn-ea"/>
          <a:cs typeface="+mn-cs"/>
        </a:defRPr>
      </a:lvl2pPr>
      <a:lvl3pPr marL="415911">
        <a:defRPr>
          <a:latin typeface="+mn-lt"/>
          <a:ea typeface="+mn-ea"/>
          <a:cs typeface="+mn-cs"/>
        </a:defRPr>
      </a:lvl3pPr>
      <a:lvl4pPr marL="623866">
        <a:defRPr>
          <a:latin typeface="+mn-lt"/>
          <a:ea typeface="+mn-ea"/>
          <a:cs typeface="+mn-cs"/>
        </a:defRPr>
      </a:lvl4pPr>
      <a:lvl5pPr marL="831821">
        <a:defRPr>
          <a:latin typeface="+mn-lt"/>
          <a:ea typeface="+mn-ea"/>
          <a:cs typeface="+mn-cs"/>
        </a:defRPr>
      </a:lvl5pPr>
      <a:lvl6pPr marL="1039777">
        <a:defRPr>
          <a:latin typeface="+mn-lt"/>
          <a:ea typeface="+mn-ea"/>
          <a:cs typeface="+mn-cs"/>
        </a:defRPr>
      </a:lvl6pPr>
      <a:lvl7pPr marL="1247732">
        <a:defRPr>
          <a:latin typeface="+mn-lt"/>
          <a:ea typeface="+mn-ea"/>
          <a:cs typeface="+mn-cs"/>
        </a:defRPr>
      </a:lvl7pPr>
      <a:lvl8pPr marL="1455687">
        <a:defRPr>
          <a:latin typeface="+mn-lt"/>
          <a:ea typeface="+mn-ea"/>
          <a:cs typeface="+mn-cs"/>
        </a:defRPr>
      </a:lvl8pPr>
      <a:lvl9pPr marL="1663643">
        <a:defRPr>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DF5FA6-B763-CD4D-EA35-C84BB31850CE}"/>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D357330-DFA3-72C6-3909-4675956AD089}"/>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3C5E62-5AC7-E225-EFBE-14FEFFEB29AB}"/>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B9F70AF3-21B9-4492-81DF-E0633A886D45}" type="datetimeFigureOut">
              <a:rPr lang="en-GB" smtClean="0"/>
              <a:t>30/04/2025</a:t>
            </a:fld>
            <a:endParaRPr lang="en-GB"/>
          </a:p>
        </p:txBody>
      </p:sp>
      <p:sp>
        <p:nvSpPr>
          <p:cNvPr id="5" name="Footer Placeholder 4">
            <a:extLst>
              <a:ext uri="{FF2B5EF4-FFF2-40B4-BE49-F238E27FC236}">
                <a16:creationId xmlns:a16="http://schemas.microsoft.com/office/drawing/2014/main" id="{E3597B5D-92D3-F30F-BD58-5EDA3F13059F}"/>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FCCD954-9EE2-F48A-AB58-B773298B4F9B}"/>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6A0A392E-211A-4B17-A705-6CCE605CD55F}" type="slidenum">
              <a:rPr lang="en-GB" smtClean="0"/>
              <a:t>‹#›</a:t>
            </a:fld>
            <a:endParaRPr lang="en-GB"/>
          </a:p>
        </p:txBody>
      </p:sp>
    </p:spTree>
    <p:extLst>
      <p:ext uri="{BB962C8B-B14F-4D97-AF65-F5344CB8AC3E}">
        <p14:creationId xmlns:p14="http://schemas.microsoft.com/office/powerpoint/2010/main" val="3395583126"/>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2" Type="http://schemas.openxmlformats.org/officeDocument/2006/relationships/hyperlink" Target="https://hbr.org/2022/06/4-common-reasons-strategies-fail" TargetMode="External"/><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F736D96-22D9-4155-A03E-62EAAB633FE3}"/>
              </a:ext>
            </a:extLst>
          </p:cNvPr>
          <p:cNvSpPr>
            <a:spLocks noGrp="1"/>
          </p:cNvSpPr>
          <p:nvPr>
            <p:ph type="body" sz="quarter" idx="10"/>
          </p:nvPr>
        </p:nvSpPr>
        <p:spPr>
          <a:xfrm>
            <a:off x="293188" y="2052475"/>
            <a:ext cx="7917640" cy="1278201"/>
          </a:xfrm>
        </p:spPr>
        <p:txBody>
          <a:bodyPr>
            <a:normAutofit/>
          </a:bodyPr>
          <a:lstStyle/>
          <a:p>
            <a:pPr>
              <a:spcBef>
                <a:spcPts val="600"/>
              </a:spcBef>
            </a:pPr>
            <a:r>
              <a:rPr lang="en-GB" sz="1800"/>
              <a:t>Setting out the critical next steps to promote the success of the Swansea Bay University Health Board Digital Strategy</a:t>
            </a:r>
          </a:p>
          <a:p>
            <a:pPr>
              <a:spcBef>
                <a:spcPts val="600"/>
              </a:spcBef>
            </a:pPr>
            <a:r>
              <a:rPr lang="en-GB" sz="1200"/>
              <a:t>February 2024</a:t>
            </a:r>
          </a:p>
        </p:txBody>
      </p:sp>
      <p:sp>
        <p:nvSpPr>
          <p:cNvPr id="2" name="Title 1">
            <a:extLst>
              <a:ext uri="{FF2B5EF4-FFF2-40B4-BE49-F238E27FC236}">
                <a16:creationId xmlns:a16="http://schemas.microsoft.com/office/drawing/2014/main" id="{7C944217-F850-4244-A5A8-B06EAE72AA56}"/>
              </a:ext>
            </a:extLst>
          </p:cNvPr>
          <p:cNvSpPr>
            <a:spLocks noGrp="1"/>
          </p:cNvSpPr>
          <p:nvPr>
            <p:ph type="title" idx="4294967295"/>
          </p:nvPr>
        </p:nvSpPr>
        <p:spPr>
          <a:xfrm>
            <a:off x="293188" y="1456351"/>
            <a:ext cx="7886700" cy="429156"/>
          </a:xfrm>
          <a:prstGeom prst="rect">
            <a:avLst/>
          </a:prstGeom>
        </p:spPr>
        <p:txBody>
          <a:bodyPr>
            <a:noAutofit/>
          </a:bodyPr>
          <a:lstStyle/>
          <a:p>
            <a:r>
              <a:rPr lang="en-US" sz="2000">
                <a:solidFill>
                  <a:schemeClr val="bg1"/>
                </a:solidFill>
              </a:rPr>
              <a:t>The SBUHB Digital Strategy </a:t>
            </a:r>
            <a:r>
              <a:rPr lang="en-US" sz="2000" err="1">
                <a:solidFill>
                  <a:schemeClr val="bg1"/>
                </a:solidFill>
              </a:rPr>
              <a:t>Mobilisation</a:t>
            </a:r>
            <a:r>
              <a:rPr lang="en-US" sz="2000">
                <a:solidFill>
                  <a:schemeClr val="bg1"/>
                </a:solidFill>
              </a:rPr>
              <a:t> Plan: 2025-26</a:t>
            </a:r>
            <a:endParaRPr lang="en-GB" sz="2000">
              <a:solidFill>
                <a:schemeClr val="bg1"/>
              </a:solidFill>
            </a:endParaRPr>
          </a:p>
        </p:txBody>
      </p:sp>
    </p:spTree>
    <p:extLst>
      <p:ext uri="{BB962C8B-B14F-4D97-AF65-F5344CB8AC3E}">
        <p14:creationId xmlns:p14="http://schemas.microsoft.com/office/powerpoint/2010/main" val="26811421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B70E9131-021A-7DDA-B2FB-6E05651609C6}"/>
              </a:ext>
            </a:extLst>
          </p:cNvPr>
          <p:cNvGraphicFramePr>
            <a:graphicFrameLocks noGrp="1"/>
          </p:cNvGraphicFramePr>
          <p:nvPr>
            <p:extLst>
              <p:ext uri="{D42A27DB-BD31-4B8C-83A1-F6EECF244321}">
                <p14:modId xmlns:p14="http://schemas.microsoft.com/office/powerpoint/2010/main" val="1730943796"/>
              </p:ext>
            </p:extLst>
          </p:nvPr>
        </p:nvGraphicFramePr>
        <p:xfrm>
          <a:off x="147179" y="934307"/>
          <a:ext cx="8201642" cy="4114800"/>
        </p:xfrm>
        <a:graphic>
          <a:graphicData uri="http://schemas.openxmlformats.org/drawingml/2006/table">
            <a:tbl>
              <a:tblPr firstRow="1" bandRow="1"/>
              <a:tblGrid>
                <a:gridCol w="900000">
                  <a:extLst>
                    <a:ext uri="{9D8B030D-6E8A-4147-A177-3AD203B41FA5}">
                      <a16:colId xmlns:a16="http://schemas.microsoft.com/office/drawing/2014/main" val="947549216"/>
                    </a:ext>
                  </a:extLst>
                </a:gridCol>
                <a:gridCol w="4565642">
                  <a:extLst>
                    <a:ext uri="{9D8B030D-6E8A-4147-A177-3AD203B41FA5}">
                      <a16:colId xmlns:a16="http://schemas.microsoft.com/office/drawing/2014/main" val="1896197004"/>
                    </a:ext>
                  </a:extLst>
                </a:gridCol>
                <a:gridCol w="2736000">
                  <a:extLst>
                    <a:ext uri="{9D8B030D-6E8A-4147-A177-3AD203B41FA5}">
                      <a16:colId xmlns:a16="http://schemas.microsoft.com/office/drawing/2014/main" val="2416060263"/>
                    </a:ext>
                  </a:extLst>
                </a:gridCol>
              </a:tblGrid>
              <a:tr h="139644">
                <a:tc>
                  <a:txBody>
                    <a:bodyPr/>
                    <a:lstStyle>
                      <a:lvl1pPr marL="0" algn="l" defTabSz="415869" rtl="0" eaLnBrk="1" latinLnBrk="0" hangingPunct="1">
                        <a:defRPr sz="819" b="1" kern="1200">
                          <a:solidFill>
                            <a:schemeClr val="lt1"/>
                          </a:solidFill>
                          <a:latin typeface="Helvetica Neue Medium"/>
                          <a:ea typeface="Helvetica Neue Medium"/>
                          <a:cs typeface="Helvetica Neue Medium"/>
                        </a:defRPr>
                      </a:lvl1pPr>
                      <a:lvl2pPr marL="207935" algn="l" defTabSz="415869" rtl="0" eaLnBrk="1" latinLnBrk="0" hangingPunct="1">
                        <a:defRPr sz="819" b="1" kern="1200">
                          <a:solidFill>
                            <a:schemeClr val="lt1"/>
                          </a:solidFill>
                          <a:latin typeface="Helvetica Neue Medium"/>
                          <a:ea typeface="Helvetica Neue Medium"/>
                          <a:cs typeface="Helvetica Neue Medium"/>
                        </a:defRPr>
                      </a:lvl2pPr>
                      <a:lvl3pPr marL="415869" algn="l" defTabSz="415869" rtl="0" eaLnBrk="1" latinLnBrk="0" hangingPunct="1">
                        <a:defRPr sz="819" b="1" kern="1200">
                          <a:solidFill>
                            <a:schemeClr val="lt1"/>
                          </a:solidFill>
                          <a:latin typeface="Helvetica Neue Medium"/>
                          <a:ea typeface="Helvetica Neue Medium"/>
                          <a:cs typeface="Helvetica Neue Medium"/>
                        </a:defRPr>
                      </a:lvl3pPr>
                      <a:lvl4pPr marL="623804" algn="l" defTabSz="415869" rtl="0" eaLnBrk="1" latinLnBrk="0" hangingPunct="1">
                        <a:defRPr sz="819" b="1" kern="1200">
                          <a:solidFill>
                            <a:schemeClr val="lt1"/>
                          </a:solidFill>
                          <a:latin typeface="Helvetica Neue Medium"/>
                          <a:ea typeface="Helvetica Neue Medium"/>
                          <a:cs typeface="Helvetica Neue Medium"/>
                        </a:defRPr>
                      </a:lvl4pPr>
                      <a:lvl5pPr marL="831738" algn="l" defTabSz="415869" rtl="0" eaLnBrk="1" latinLnBrk="0" hangingPunct="1">
                        <a:defRPr sz="819" b="1" kern="1200">
                          <a:solidFill>
                            <a:schemeClr val="lt1"/>
                          </a:solidFill>
                          <a:latin typeface="Helvetica Neue Medium"/>
                          <a:ea typeface="Helvetica Neue Medium"/>
                          <a:cs typeface="Helvetica Neue Medium"/>
                        </a:defRPr>
                      </a:lvl5pPr>
                      <a:lvl6pPr marL="1039673" algn="l" defTabSz="415869" rtl="0" eaLnBrk="1" latinLnBrk="0" hangingPunct="1">
                        <a:defRPr sz="819" b="1" kern="1200">
                          <a:solidFill>
                            <a:schemeClr val="lt1"/>
                          </a:solidFill>
                          <a:latin typeface="Helvetica Neue Medium"/>
                          <a:ea typeface="Helvetica Neue Medium"/>
                          <a:cs typeface="Helvetica Neue Medium"/>
                        </a:defRPr>
                      </a:lvl6pPr>
                      <a:lvl7pPr marL="1247607" algn="l" defTabSz="415869" rtl="0" eaLnBrk="1" latinLnBrk="0" hangingPunct="1">
                        <a:defRPr sz="819" b="1" kern="1200">
                          <a:solidFill>
                            <a:schemeClr val="lt1"/>
                          </a:solidFill>
                          <a:latin typeface="Helvetica Neue Medium"/>
                          <a:ea typeface="Helvetica Neue Medium"/>
                          <a:cs typeface="Helvetica Neue Medium"/>
                        </a:defRPr>
                      </a:lvl7pPr>
                      <a:lvl8pPr marL="1455542" algn="l" defTabSz="415869" rtl="0" eaLnBrk="1" latinLnBrk="0" hangingPunct="1">
                        <a:defRPr sz="819" b="1" kern="1200">
                          <a:solidFill>
                            <a:schemeClr val="lt1"/>
                          </a:solidFill>
                          <a:latin typeface="Helvetica Neue Medium"/>
                          <a:ea typeface="Helvetica Neue Medium"/>
                          <a:cs typeface="Helvetica Neue Medium"/>
                        </a:defRPr>
                      </a:lvl8pPr>
                      <a:lvl9pPr marL="1663476" algn="l" defTabSz="415869" rtl="0" eaLnBrk="1" latinLnBrk="0" hangingPunct="1">
                        <a:defRPr sz="819" b="1" kern="1200">
                          <a:solidFill>
                            <a:schemeClr val="lt1"/>
                          </a:solidFill>
                          <a:latin typeface="Helvetica Neue Medium"/>
                          <a:ea typeface="Helvetica Neue Medium"/>
                          <a:cs typeface="Helvetica Neue Medium"/>
                        </a:defRPr>
                      </a:lvl9pPr>
                    </a:lstStyle>
                    <a:p>
                      <a:pPr algn="ctr"/>
                      <a:r>
                        <a:rPr lang="en-GB" sz="800" dirty="0"/>
                        <a:t>Activity </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EE7F07"/>
                    </a:solidFill>
                  </a:tcPr>
                </a:tc>
                <a:tc>
                  <a:txBody>
                    <a:bodyPr/>
                    <a:lstStyle>
                      <a:lvl1pPr marL="0" algn="l" defTabSz="415869" rtl="0" eaLnBrk="1" latinLnBrk="0" hangingPunct="1">
                        <a:defRPr sz="819" b="1" kern="1200">
                          <a:solidFill>
                            <a:schemeClr val="lt1"/>
                          </a:solidFill>
                          <a:latin typeface="Helvetica Neue Medium"/>
                          <a:ea typeface="Helvetica Neue Medium"/>
                          <a:cs typeface="Helvetica Neue Medium"/>
                        </a:defRPr>
                      </a:lvl1pPr>
                      <a:lvl2pPr marL="207935" algn="l" defTabSz="415869" rtl="0" eaLnBrk="1" latinLnBrk="0" hangingPunct="1">
                        <a:defRPr sz="819" b="1" kern="1200">
                          <a:solidFill>
                            <a:schemeClr val="lt1"/>
                          </a:solidFill>
                          <a:latin typeface="Helvetica Neue Medium"/>
                          <a:ea typeface="Helvetica Neue Medium"/>
                          <a:cs typeface="Helvetica Neue Medium"/>
                        </a:defRPr>
                      </a:lvl2pPr>
                      <a:lvl3pPr marL="415869" algn="l" defTabSz="415869" rtl="0" eaLnBrk="1" latinLnBrk="0" hangingPunct="1">
                        <a:defRPr sz="819" b="1" kern="1200">
                          <a:solidFill>
                            <a:schemeClr val="lt1"/>
                          </a:solidFill>
                          <a:latin typeface="Helvetica Neue Medium"/>
                          <a:ea typeface="Helvetica Neue Medium"/>
                          <a:cs typeface="Helvetica Neue Medium"/>
                        </a:defRPr>
                      </a:lvl3pPr>
                      <a:lvl4pPr marL="623804" algn="l" defTabSz="415869" rtl="0" eaLnBrk="1" latinLnBrk="0" hangingPunct="1">
                        <a:defRPr sz="819" b="1" kern="1200">
                          <a:solidFill>
                            <a:schemeClr val="lt1"/>
                          </a:solidFill>
                          <a:latin typeface="Helvetica Neue Medium"/>
                          <a:ea typeface="Helvetica Neue Medium"/>
                          <a:cs typeface="Helvetica Neue Medium"/>
                        </a:defRPr>
                      </a:lvl4pPr>
                      <a:lvl5pPr marL="831738" algn="l" defTabSz="415869" rtl="0" eaLnBrk="1" latinLnBrk="0" hangingPunct="1">
                        <a:defRPr sz="819" b="1" kern="1200">
                          <a:solidFill>
                            <a:schemeClr val="lt1"/>
                          </a:solidFill>
                          <a:latin typeface="Helvetica Neue Medium"/>
                          <a:ea typeface="Helvetica Neue Medium"/>
                          <a:cs typeface="Helvetica Neue Medium"/>
                        </a:defRPr>
                      </a:lvl5pPr>
                      <a:lvl6pPr marL="1039673" algn="l" defTabSz="415869" rtl="0" eaLnBrk="1" latinLnBrk="0" hangingPunct="1">
                        <a:defRPr sz="819" b="1" kern="1200">
                          <a:solidFill>
                            <a:schemeClr val="lt1"/>
                          </a:solidFill>
                          <a:latin typeface="Helvetica Neue Medium"/>
                          <a:ea typeface="Helvetica Neue Medium"/>
                          <a:cs typeface="Helvetica Neue Medium"/>
                        </a:defRPr>
                      </a:lvl6pPr>
                      <a:lvl7pPr marL="1247607" algn="l" defTabSz="415869" rtl="0" eaLnBrk="1" latinLnBrk="0" hangingPunct="1">
                        <a:defRPr sz="819" b="1" kern="1200">
                          <a:solidFill>
                            <a:schemeClr val="lt1"/>
                          </a:solidFill>
                          <a:latin typeface="Helvetica Neue Medium"/>
                          <a:ea typeface="Helvetica Neue Medium"/>
                          <a:cs typeface="Helvetica Neue Medium"/>
                        </a:defRPr>
                      </a:lvl7pPr>
                      <a:lvl8pPr marL="1455542" algn="l" defTabSz="415869" rtl="0" eaLnBrk="1" latinLnBrk="0" hangingPunct="1">
                        <a:defRPr sz="819" b="1" kern="1200">
                          <a:solidFill>
                            <a:schemeClr val="lt1"/>
                          </a:solidFill>
                          <a:latin typeface="Helvetica Neue Medium"/>
                          <a:ea typeface="Helvetica Neue Medium"/>
                          <a:cs typeface="Helvetica Neue Medium"/>
                        </a:defRPr>
                      </a:lvl8pPr>
                      <a:lvl9pPr marL="1663476" algn="l" defTabSz="415869" rtl="0" eaLnBrk="1" latinLnBrk="0" hangingPunct="1">
                        <a:defRPr sz="819" b="1" kern="1200">
                          <a:solidFill>
                            <a:schemeClr val="lt1"/>
                          </a:solidFill>
                          <a:latin typeface="Helvetica Neue Medium"/>
                          <a:ea typeface="Helvetica Neue Medium"/>
                          <a:cs typeface="Helvetica Neue Medium"/>
                        </a:defRPr>
                      </a:lvl9pPr>
                    </a:lstStyle>
                    <a:p>
                      <a:pPr algn="ctr"/>
                      <a:r>
                        <a:rPr lang="en-GB" sz="800"/>
                        <a:t>Description </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EE7F07"/>
                    </a:solidFill>
                  </a:tcPr>
                </a:tc>
                <a:tc>
                  <a:txBody>
                    <a:bodyPr/>
                    <a:lstStyle>
                      <a:lvl1pPr marL="0" algn="l" defTabSz="415869" rtl="0" eaLnBrk="1" latinLnBrk="0" hangingPunct="1">
                        <a:defRPr sz="819" b="1" kern="1200">
                          <a:solidFill>
                            <a:schemeClr val="lt1"/>
                          </a:solidFill>
                          <a:latin typeface="Helvetica Neue Medium"/>
                          <a:ea typeface="Helvetica Neue Medium"/>
                          <a:cs typeface="Helvetica Neue Medium"/>
                        </a:defRPr>
                      </a:lvl1pPr>
                      <a:lvl2pPr marL="207935" algn="l" defTabSz="415869" rtl="0" eaLnBrk="1" latinLnBrk="0" hangingPunct="1">
                        <a:defRPr sz="819" b="1" kern="1200">
                          <a:solidFill>
                            <a:schemeClr val="lt1"/>
                          </a:solidFill>
                          <a:latin typeface="Helvetica Neue Medium"/>
                          <a:ea typeface="Helvetica Neue Medium"/>
                          <a:cs typeface="Helvetica Neue Medium"/>
                        </a:defRPr>
                      </a:lvl2pPr>
                      <a:lvl3pPr marL="415869" algn="l" defTabSz="415869" rtl="0" eaLnBrk="1" latinLnBrk="0" hangingPunct="1">
                        <a:defRPr sz="819" b="1" kern="1200">
                          <a:solidFill>
                            <a:schemeClr val="lt1"/>
                          </a:solidFill>
                          <a:latin typeface="Helvetica Neue Medium"/>
                          <a:ea typeface="Helvetica Neue Medium"/>
                          <a:cs typeface="Helvetica Neue Medium"/>
                        </a:defRPr>
                      </a:lvl3pPr>
                      <a:lvl4pPr marL="623804" algn="l" defTabSz="415869" rtl="0" eaLnBrk="1" latinLnBrk="0" hangingPunct="1">
                        <a:defRPr sz="819" b="1" kern="1200">
                          <a:solidFill>
                            <a:schemeClr val="lt1"/>
                          </a:solidFill>
                          <a:latin typeface="Helvetica Neue Medium"/>
                          <a:ea typeface="Helvetica Neue Medium"/>
                          <a:cs typeface="Helvetica Neue Medium"/>
                        </a:defRPr>
                      </a:lvl4pPr>
                      <a:lvl5pPr marL="831738" algn="l" defTabSz="415869" rtl="0" eaLnBrk="1" latinLnBrk="0" hangingPunct="1">
                        <a:defRPr sz="819" b="1" kern="1200">
                          <a:solidFill>
                            <a:schemeClr val="lt1"/>
                          </a:solidFill>
                          <a:latin typeface="Helvetica Neue Medium"/>
                          <a:ea typeface="Helvetica Neue Medium"/>
                          <a:cs typeface="Helvetica Neue Medium"/>
                        </a:defRPr>
                      </a:lvl5pPr>
                      <a:lvl6pPr marL="1039673" algn="l" defTabSz="415869" rtl="0" eaLnBrk="1" latinLnBrk="0" hangingPunct="1">
                        <a:defRPr sz="819" b="1" kern="1200">
                          <a:solidFill>
                            <a:schemeClr val="lt1"/>
                          </a:solidFill>
                          <a:latin typeface="Helvetica Neue Medium"/>
                          <a:ea typeface="Helvetica Neue Medium"/>
                          <a:cs typeface="Helvetica Neue Medium"/>
                        </a:defRPr>
                      </a:lvl6pPr>
                      <a:lvl7pPr marL="1247607" algn="l" defTabSz="415869" rtl="0" eaLnBrk="1" latinLnBrk="0" hangingPunct="1">
                        <a:defRPr sz="819" b="1" kern="1200">
                          <a:solidFill>
                            <a:schemeClr val="lt1"/>
                          </a:solidFill>
                          <a:latin typeface="Helvetica Neue Medium"/>
                          <a:ea typeface="Helvetica Neue Medium"/>
                          <a:cs typeface="Helvetica Neue Medium"/>
                        </a:defRPr>
                      </a:lvl7pPr>
                      <a:lvl8pPr marL="1455542" algn="l" defTabSz="415869" rtl="0" eaLnBrk="1" latinLnBrk="0" hangingPunct="1">
                        <a:defRPr sz="819" b="1" kern="1200">
                          <a:solidFill>
                            <a:schemeClr val="lt1"/>
                          </a:solidFill>
                          <a:latin typeface="Helvetica Neue Medium"/>
                          <a:ea typeface="Helvetica Neue Medium"/>
                          <a:cs typeface="Helvetica Neue Medium"/>
                        </a:defRPr>
                      </a:lvl8pPr>
                      <a:lvl9pPr marL="1663476" algn="l" defTabSz="415869" rtl="0" eaLnBrk="1" latinLnBrk="0" hangingPunct="1">
                        <a:defRPr sz="819" b="1" kern="1200">
                          <a:solidFill>
                            <a:schemeClr val="lt1"/>
                          </a:solidFill>
                          <a:latin typeface="Helvetica Neue Medium"/>
                          <a:ea typeface="Helvetica Neue Medium"/>
                          <a:cs typeface="Helvetica Neue Medium"/>
                        </a:defRPr>
                      </a:lvl9pPr>
                    </a:lstStyle>
                    <a:p>
                      <a:pPr algn="ctr"/>
                      <a:r>
                        <a:rPr lang="en-GB" sz="800"/>
                        <a:t>Process </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EE7F07"/>
                    </a:solidFill>
                  </a:tcPr>
                </a:tc>
                <a:extLst>
                  <a:ext uri="{0D108BD9-81ED-4DB2-BD59-A6C34878D82A}">
                    <a16:rowId xmlns:a16="http://schemas.microsoft.com/office/drawing/2014/main" val="2530737807"/>
                  </a:ext>
                </a:extLst>
              </a:tr>
              <a:tr h="458829">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algn="ctr"/>
                      <a:r>
                        <a:rPr lang="en-GB" sz="800" b="1"/>
                        <a:t>Map digital workload</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E7F07">
                        <a:lumMod val="20000"/>
                        <a:lumOff val="80000"/>
                      </a:srgbClr>
                    </a:solidFill>
                  </a:tcPr>
                </a:tc>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marL="171450" indent="-171450" algn="l">
                        <a:buFont typeface="Arial" panose="020B0604020202020204" pitchFamily="34" charset="0"/>
                        <a:buChar char="•"/>
                      </a:pPr>
                      <a:r>
                        <a:rPr lang="en-GB" sz="800"/>
                        <a:t>Mapping out the full range of digital and data projects, programmes, services and capabilities currently being carried out and supported across SBUHB, including those supported by the Digital Services team, but also other organisation-wide digital activities. Understanding the level of resource attached to each area of work and the intended outcomes and impact </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E7F07">
                        <a:lumMod val="20000"/>
                        <a:lumOff val="80000"/>
                      </a:srgbClr>
                    </a:solidFill>
                  </a:tcPr>
                </a:tc>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marL="171450" indent="-171450" algn="l">
                        <a:buFont typeface="Arial" panose="020B0604020202020204" pitchFamily="34" charset="0"/>
                        <a:buChar char="•"/>
                      </a:pPr>
                      <a:r>
                        <a:rPr lang="en-GB" sz="800"/>
                        <a:t>In partnership with digital services leads, complete a mapping of the entire workload</a:t>
                      </a:r>
                    </a:p>
                    <a:p>
                      <a:pPr marL="171450" indent="-171450" algn="l">
                        <a:buFont typeface="Arial" panose="020B0604020202020204" pitchFamily="34" charset="0"/>
                        <a:buChar char="•"/>
                      </a:pPr>
                      <a:r>
                        <a:rPr lang="en-GB" sz="800"/>
                        <a:t>Assess the resource allocation of workload components</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E7F07">
                        <a:lumMod val="20000"/>
                        <a:lumOff val="80000"/>
                      </a:srgbClr>
                    </a:solidFill>
                  </a:tcPr>
                </a:tc>
                <a:extLst>
                  <a:ext uri="{0D108BD9-81ED-4DB2-BD59-A6C34878D82A}">
                    <a16:rowId xmlns:a16="http://schemas.microsoft.com/office/drawing/2014/main" val="267807547"/>
                  </a:ext>
                </a:extLst>
              </a:tr>
              <a:tr h="538626">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marL="0" marR="0" lvl="0" indent="0" algn="ctr" eaLnBrk="1" fontAlgn="auto" latinLnBrk="0" hangingPunct="1">
                        <a:lnSpc>
                          <a:spcPct val="100000"/>
                        </a:lnSpc>
                        <a:spcBef>
                          <a:spcPts val="0"/>
                        </a:spcBef>
                        <a:spcAft>
                          <a:spcPts val="0"/>
                        </a:spcAft>
                        <a:buClrTx/>
                        <a:buSzTx/>
                        <a:buFontTx/>
                        <a:buNone/>
                      </a:pPr>
                      <a:r>
                        <a:rPr lang="en-GB" sz="800" b="1"/>
                        <a:t>Develop prioritisation framework </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95CAA">
                        <a:tint val="20000"/>
                      </a:srgbClr>
                    </a:solidFill>
                  </a:tcPr>
                </a:tc>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marL="171450" indent="-171450" algn="l">
                        <a:buFont typeface="Arial" panose="020B0604020202020204" pitchFamily="34" charset="0"/>
                        <a:buChar char="•"/>
                      </a:pPr>
                      <a:r>
                        <a:rPr lang="en-GB" sz="800"/>
                        <a:t>Develop a set of criteria by which to judge whether a piece of work is sufficiently aligned to the future vision, or sufficiently critical to BAU that it justifies continued or new resource being given to it.</a:t>
                      </a:r>
                    </a:p>
                    <a:p>
                      <a:pPr marL="171450" indent="-171450" algn="l">
                        <a:buFont typeface="Arial" panose="020B0604020202020204" pitchFamily="34" charset="0"/>
                        <a:buChar char="•"/>
                      </a:pPr>
                      <a:r>
                        <a:rPr lang="en-GB" sz="800"/>
                        <a:t>Judging an area of work against the criteria needs to be straightforward with little room for ambiguity or disagreement about the performance of an area against the framework </a:t>
                      </a:r>
                    </a:p>
                    <a:p>
                      <a:pPr marL="171450" marR="0" lvl="0" indent="-171450" algn="l" defTabSz="309563"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a:t>This will enable consistency of application and is likely to improve adoption, while acknowledging that as technology advances there will be some technology that we inevitably need to support</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95CAA">
                        <a:tint val="20000"/>
                      </a:srgbClr>
                    </a:solidFill>
                  </a:tcPr>
                </a:tc>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marL="171450" indent="-171450" algn="l">
                        <a:buFont typeface="Arial" panose="020B0604020202020204" pitchFamily="34" charset="0"/>
                        <a:buChar char="•"/>
                      </a:pPr>
                      <a:r>
                        <a:rPr lang="en-GB" sz="800"/>
                        <a:t>Development of the criteria, led by the Digital Services team with input from wider SDG and programme stakeholders </a:t>
                      </a:r>
                    </a:p>
                    <a:p>
                      <a:pPr marL="171450" indent="-171450" algn="l">
                        <a:buFont typeface="Arial" panose="020B0604020202020204" pitchFamily="34" charset="0"/>
                        <a:buChar char="•"/>
                      </a:pPr>
                      <a:r>
                        <a:rPr lang="en-GB" sz="800"/>
                        <a:t>Iteration of the framework soliciting feedback from across the organisation </a:t>
                      </a:r>
                    </a:p>
                    <a:p>
                      <a:pPr marL="171450" indent="-171450" algn="l">
                        <a:buFont typeface="Arial" panose="020B0604020202020204" pitchFamily="34" charset="0"/>
                        <a:buChar char="•"/>
                      </a:pPr>
                      <a:r>
                        <a:rPr lang="en-GB" sz="800"/>
                        <a:t>Sharing of the final framework through formal governance channels to assure the process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95CAA">
                        <a:tint val="20000"/>
                      </a:srgbClr>
                    </a:solidFill>
                  </a:tcPr>
                </a:tc>
                <a:extLst>
                  <a:ext uri="{0D108BD9-81ED-4DB2-BD59-A6C34878D82A}">
                    <a16:rowId xmlns:a16="http://schemas.microsoft.com/office/drawing/2014/main" val="2764158956"/>
                  </a:ext>
                </a:extLst>
              </a:tr>
              <a:tr h="857811">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algn="ctr"/>
                      <a:r>
                        <a:rPr lang="en-GB" sz="800" b="1"/>
                        <a:t>Test and prioritise current workload </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E7F07">
                        <a:lumMod val="20000"/>
                        <a:lumOff val="80000"/>
                      </a:srgbClr>
                    </a:solidFill>
                  </a:tcPr>
                </a:tc>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marL="171450" marR="0" lvl="0" indent="-171450" algn="l" defTabSz="309563"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a:t>Start to apply the prioritisation framework developed to assess the appropriateness of each current project in relation to the Digital Strategy future vision. Evaluating each project against the prioritisation framework allows the Digital Services team to begin to identify which projects build towards the future vision, and which should be stood-down. This will help to identify opportunities for SBUHB to release capacity which can then be redirect for other solutions contribute more directly towards the Digital Strategy Vision</a:t>
                      </a:r>
                    </a:p>
                    <a:p>
                      <a:pPr marL="171450" indent="-171450" algn="l">
                        <a:buFont typeface="Arial" panose="020B0604020202020204" pitchFamily="34" charset="0"/>
                        <a:buChar char="•"/>
                      </a:pPr>
                      <a:r>
                        <a:rPr lang="en-GB" sz="800"/>
                        <a:t>We need to establish our appetite for risk – halting projects and maintaining legacy solutions both entail a level of risk. Establishing our risk appetite enables consistent decision making and clear communication with the organisation</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E7F07">
                        <a:lumMod val="20000"/>
                        <a:lumOff val="80000"/>
                      </a:srgbClr>
                    </a:solidFill>
                  </a:tcPr>
                </a:tc>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marL="171450" indent="-171450" algn="l">
                        <a:buFont typeface="Arial"/>
                        <a:buChar char="•"/>
                      </a:pPr>
                      <a:r>
                        <a:rPr lang="en-GB" sz="800"/>
                        <a:t>For each project identified in the initial mapping exercise, assess it against the prioritisation workload </a:t>
                      </a:r>
                    </a:p>
                    <a:p>
                      <a:pPr marL="171450" indent="-171450" algn="l">
                        <a:buFont typeface="Arial"/>
                        <a:buChar char="•"/>
                      </a:pPr>
                      <a:r>
                        <a:rPr lang="en-GB" sz="800"/>
                        <a:t>Use this to develop a score-card by which to identify projects that should be considered for stand-down </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E7F07">
                        <a:lumMod val="20000"/>
                        <a:lumOff val="80000"/>
                      </a:srgbClr>
                    </a:solidFill>
                  </a:tcPr>
                </a:tc>
                <a:extLst>
                  <a:ext uri="{0D108BD9-81ED-4DB2-BD59-A6C34878D82A}">
                    <a16:rowId xmlns:a16="http://schemas.microsoft.com/office/drawing/2014/main" val="2813318222"/>
                  </a:ext>
                </a:extLst>
              </a:tr>
              <a:tr h="618422">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algn="ctr"/>
                      <a:r>
                        <a:rPr lang="en-GB" sz="800" b="1"/>
                        <a:t>Begin rationalisation and consolidation</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95CAA">
                        <a:tint val="20000"/>
                      </a:srgbClr>
                    </a:solidFill>
                  </a:tcPr>
                </a:tc>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marL="171450" indent="-171450" algn="l">
                        <a:buFont typeface="Arial"/>
                        <a:buChar char="•"/>
                      </a:pPr>
                      <a:r>
                        <a:rPr lang="en-GB" sz="800"/>
                        <a:t>Reviewing low scoring projects identified through the framework against available resources - these projects contribute less directly to the delivery of the future vision and SBUHB should consider discontinuing them </a:t>
                      </a:r>
                    </a:p>
                    <a:p>
                      <a:pPr marL="171450" indent="-171450" algn="l">
                        <a:buFont typeface="Arial"/>
                        <a:buChar char="•"/>
                      </a:pPr>
                      <a:r>
                        <a:rPr lang="en-GB" sz="800"/>
                        <a:t>Any programmes which are stood down require a robust plan to ensure minimal disruption to services and clear communication with colleagues to manage expectations. As part of this, anticipating that stand-down projects will also require resources in the short-term</a:t>
                      </a:r>
                    </a:p>
                    <a:p>
                      <a:pPr marL="171450" indent="-171450" algn="l">
                        <a:buFont typeface="Arial"/>
                        <a:buChar char="•"/>
                      </a:pPr>
                      <a:r>
                        <a:rPr lang="en-GB" sz="800"/>
                        <a:t>Reallocating resources effectively to maximise the success of priority programmes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95CAA">
                        <a:tint val="20000"/>
                      </a:srgbClr>
                    </a:solidFill>
                  </a:tcPr>
                </a:tc>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marL="171450" marR="0" lvl="0" indent="-171450" algn="l" defTabSz="309563" eaLnBrk="1" fontAlgn="auto" latinLnBrk="0" hangingPunct="1">
                        <a:lnSpc>
                          <a:spcPct val="100000"/>
                        </a:lnSpc>
                        <a:spcBef>
                          <a:spcPts val="0"/>
                        </a:spcBef>
                        <a:spcAft>
                          <a:spcPts val="0"/>
                        </a:spcAft>
                        <a:buClrTx/>
                        <a:buSzTx/>
                        <a:buFont typeface="Arial"/>
                        <a:buChar char="•"/>
                        <a:tabLst/>
                        <a:defRPr/>
                      </a:pPr>
                      <a:r>
                        <a:rPr lang="en-GB" sz="800" dirty="0"/>
                        <a:t>Assess the low-scoring projects against the available delivery resource to make a formal decision on the projects that will be stood-down to free up capacity </a:t>
                      </a:r>
                    </a:p>
                    <a:p>
                      <a:pPr marL="171450" marR="0" lvl="0" indent="-171450" algn="l" defTabSz="309563" eaLnBrk="1" fontAlgn="auto" latinLnBrk="0" hangingPunct="1">
                        <a:lnSpc>
                          <a:spcPct val="100000"/>
                        </a:lnSpc>
                        <a:spcBef>
                          <a:spcPts val="0"/>
                        </a:spcBef>
                        <a:spcAft>
                          <a:spcPts val="0"/>
                        </a:spcAft>
                        <a:buClrTx/>
                        <a:buSzTx/>
                        <a:buFont typeface="Arial"/>
                        <a:buChar char="•"/>
                        <a:tabLst/>
                        <a:defRPr/>
                      </a:pPr>
                      <a:r>
                        <a:rPr lang="en-GB" sz="800" dirty="0"/>
                        <a:t>Make a plan for each of the identified projects and communicate expectations </a:t>
                      </a:r>
                    </a:p>
                    <a:p>
                      <a:pPr marL="171450" marR="0" lvl="0" indent="-171450" algn="l" defTabSz="309563" eaLnBrk="1" fontAlgn="auto" latinLnBrk="0" hangingPunct="1">
                        <a:lnSpc>
                          <a:spcPct val="100000"/>
                        </a:lnSpc>
                        <a:spcBef>
                          <a:spcPts val="0"/>
                        </a:spcBef>
                        <a:spcAft>
                          <a:spcPts val="0"/>
                        </a:spcAft>
                        <a:buClrTx/>
                        <a:buSzTx/>
                        <a:buFont typeface="Arial"/>
                        <a:buChar char="•"/>
                        <a:tabLst/>
                        <a:defRPr/>
                      </a:pPr>
                      <a:r>
                        <a:rPr lang="en-GB" sz="800" dirty="0"/>
                        <a:t>Ensure efficient reallocation of resource with support from relevant teams </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95CAA">
                        <a:tint val="20000"/>
                      </a:srgbClr>
                    </a:solidFill>
                  </a:tcPr>
                </a:tc>
                <a:extLst>
                  <a:ext uri="{0D108BD9-81ED-4DB2-BD59-A6C34878D82A}">
                    <a16:rowId xmlns:a16="http://schemas.microsoft.com/office/drawing/2014/main" val="2430967615"/>
                  </a:ext>
                </a:extLst>
              </a:tr>
            </a:tbl>
          </a:graphicData>
        </a:graphic>
      </p:graphicFrame>
      <p:sp>
        <p:nvSpPr>
          <p:cNvPr id="6" name="Title 1">
            <a:extLst>
              <a:ext uri="{FF2B5EF4-FFF2-40B4-BE49-F238E27FC236}">
                <a16:creationId xmlns:a16="http://schemas.microsoft.com/office/drawing/2014/main" id="{2171312A-3104-3E58-142C-0CE3963E4511}"/>
              </a:ext>
            </a:extLst>
          </p:cNvPr>
          <p:cNvSpPr txBox="1">
            <a:spLocks/>
          </p:cNvSpPr>
          <p:nvPr/>
        </p:nvSpPr>
        <p:spPr>
          <a:xfrm>
            <a:off x="1896196" y="0"/>
            <a:ext cx="7104929" cy="519113"/>
          </a:xfrm>
          <a:prstGeom prst="rect">
            <a:avLst/>
          </a:prstGeom>
        </p:spPr>
        <p:txBody>
          <a:bodyPr vert="horz" lIns="91440" tIns="45720" rIns="91440" bIns="45720" rtlCol="0" anchor="ctr">
            <a:noAutofit/>
          </a:bodyPr>
          <a:lstStyle>
            <a:lvl1pPr marL="0" marR="0" indent="0" algn="l" defTabSz="309563" rtl="0" latinLnBrk="0">
              <a:lnSpc>
                <a:spcPct val="100000"/>
              </a:lnSpc>
              <a:spcBef>
                <a:spcPts val="0"/>
              </a:spcBef>
              <a:spcAft>
                <a:spcPts val="0"/>
              </a:spcAft>
              <a:buClrTx/>
              <a:buSzTx/>
              <a:buFontTx/>
              <a:buNone/>
              <a:tabLst/>
              <a:defRPr sz="24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
                <a:srgbClr val="5E707D"/>
              </a:buClr>
              <a:buSzTx/>
              <a:buFontTx/>
              <a:buNone/>
              <a:tabLst/>
              <a:defRPr/>
            </a:pPr>
            <a:r>
              <a:rPr kumimoji="0" lang="en-GB" sz="1400" b="0" i="0" u="none" strike="noStrike" kern="0" cap="none" spc="0" normalizeH="0" baseline="0" noProof="0">
                <a:ln>
                  <a:noFill/>
                </a:ln>
                <a:solidFill>
                  <a:sysClr val="windowText" lastClr="000000"/>
                </a:solidFill>
                <a:effectLst/>
                <a:uLnTx/>
                <a:uFillTx/>
                <a:latin typeface="Gill Sans MT" panose="020B0502020104020203" pitchFamily="34" charset="0"/>
                <a:sym typeface="Helvetica Neue Medium"/>
              </a:rPr>
              <a:t>Completing a mapping of SBUHB digital systems, services and programmes - consolidating directorate activity by testing and prioritising against the strategic vision </a:t>
            </a:r>
          </a:p>
        </p:txBody>
      </p:sp>
      <p:sp>
        <p:nvSpPr>
          <p:cNvPr id="10" name="Pentagon 6">
            <a:extLst>
              <a:ext uri="{FF2B5EF4-FFF2-40B4-BE49-F238E27FC236}">
                <a16:creationId xmlns:a16="http://schemas.microsoft.com/office/drawing/2014/main" id="{BF9EEA1E-56D2-BC27-880A-6EBD9069388A}"/>
              </a:ext>
            </a:extLst>
          </p:cNvPr>
          <p:cNvSpPr/>
          <p:nvPr/>
        </p:nvSpPr>
        <p:spPr bwMode="auto">
          <a:xfrm>
            <a:off x="0" y="-9764"/>
            <a:ext cx="1911616" cy="475034"/>
          </a:xfrm>
          <a:prstGeom prst="homePlate">
            <a:avLst>
              <a:gd name="adj" fmla="val 42886"/>
            </a:avLst>
          </a:prstGeom>
          <a:solidFill>
            <a:srgbClr val="EE7F07"/>
          </a:solidFill>
          <a:ln w="19050" cap="flat" cmpd="sng" algn="ctr">
            <a:noFill/>
            <a:prstDash val="solid"/>
            <a:round/>
            <a:headEnd type="none" w="med" len="med"/>
            <a:tailEnd type="none" w="med" len="med"/>
          </a:ln>
          <a:effectLst/>
        </p:spPr>
        <p:txBody>
          <a:bodyPr vert="horz" wrap="none" lIns="324000" tIns="32231" rIns="61981" bIns="32231" numCol="1" rtlCol="0" anchor="t" anchorCtr="0" compatLnSpc="1">
            <a:prstTxWarp prst="textNoShape">
              <a:avLst/>
            </a:prstTxWarp>
          </a:bodyPr>
          <a:lstStyle/>
          <a:p>
            <a:pPr marL="0" marR="0" lvl="0" indent="0" algn="l" defTabSz="685713" eaLnBrk="1" fontAlgn="auto" latinLnBrk="0" hangingPunct="1">
              <a:lnSpc>
                <a:spcPct val="100000"/>
              </a:lnSpc>
              <a:spcBef>
                <a:spcPts val="0"/>
              </a:spcBef>
              <a:spcAft>
                <a:spcPts val="0"/>
              </a:spcAft>
              <a:buClr>
                <a:srgbClr val="293947"/>
              </a:buClr>
              <a:buSzTx/>
              <a:buFontTx/>
              <a:buNone/>
              <a:tabLst/>
              <a:defRPr/>
            </a:pPr>
            <a:r>
              <a:rPr kumimoji="0" lang="en-US" sz="1400" i="0" u="none" strike="noStrike" kern="0" cap="none" spc="0" normalizeH="0" baseline="0" noProof="0">
                <a:ln>
                  <a:noFill/>
                </a:ln>
                <a:solidFill>
                  <a:srgbClr val="FFFFFF"/>
                </a:solidFill>
                <a:effectLst/>
                <a:uLnTx/>
                <a:uFillTx/>
              </a:rPr>
              <a:t>Mapping</a:t>
            </a:r>
          </a:p>
        </p:txBody>
      </p:sp>
      <p:sp>
        <p:nvSpPr>
          <p:cNvPr id="11" name="Rectangle 10">
            <a:extLst>
              <a:ext uri="{FF2B5EF4-FFF2-40B4-BE49-F238E27FC236}">
                <a16:creationId xmlns:a16="http://schemas.microsoft.com/office/drawing/2014/main" id="{B356B827-9013-74EB-82EA-147E412C865D}"/>
              </a:ext>
            </a:extLst>
          </p:cNvPr>
          <p:cNvSpPr/>
          <p:nvPr/>
        </p:nvSpPr>
        <p:spPr bwMode="auto">
          <a:xfrm>
            <a:off x="-60498" y="24384"/>
            <a:ext cx="378000" cy="378000"/>
          </a:xfrm>
          <a:prstGeom prst="rect">
            <a:avLst/>
          </a:prstGeom>
          <a:noFill/>
          <a:ln w="19050" cap="flat" cmpd="sng" algn="ctr">
            <a:noFill/>
            <a:prstDash val="solid"/>
            <a:round/>
            <a:headEnd type="none" w="med" len="med"/>
            <a:tailEnd type="none" w="med" len="med"/>
          </a:ln>
          <a:effectLst/>
        </p:spPr>
        <p:txBody>
          <a:bodyPr vert="horz" wrap="none" lIns="67491" tIns="35096" rIns="67491" bIns="35096" numCol="1" rtlCol="0" anchor="ctr" anchorCtr="0" compatLnSpc="1">
            <a:prstTxWarp prst="textNoShape">
              <a:avLst/>
            </a:prstTxWarp>
          </a:bodyPr>
          <a:lstStyle/>
          <a:p>
            <a:pPr marL="0" marR="0" lvl="0" indent="0" defTabSz="685713" eaLnBrk="1" fontAlgn="auto" latinLnBrk="0" hangingPunct="1">
              <a:lnSpc>
                <a:spcPct val="100000"/>
              </a:lnSpc>
              <a:spcBef>
                <a:spcPts val="0"/>
              </a:spcBef>
              <a:spcAft>
                <a:spcPts val="0"/>
              </a:spcAft>
              <a:buClr>
                <a:srgbClr val="293947"/>
              </a:buClr>
              <a:buSzTx/>
              <a:buFontTx/>
              <a:buNone/>
              <a:tabLst/>
              <a:defRPr/>
            </a:pPr>
            <a:r>
              <a:rPr kumimoji="0" lang="en-US" sz="3300" i="0" u="none" strike="noStrike" kern="0" cap="none" spc="0" normalizeH="0" baseline="0" noProof="0">
                <a:ln>
                  <a:noFill/>
                </a:ln>
                <a:solidFill>
                  <a:srgbClr val="FFFFFF"/>
                </a:solidFill>
                <a:effectLst/>
                <a:uLnTx/>
                <a:uFillTx/>
              </a:rPr>
              <a:t>2</a:t>
            </a:r>
          </a:p>
        </p:txBody>
      </p:sp>
      <p:sp>
        <p:nvSpPr>
          <p:cNvPr id="12" name="TextBox 11">
            <a:extLst>
              <a:ext uri="{FF2B5EF4-FFF2-40B4-BE49-F238E27FC236}">
                <a16:creationId xmlns:a16="http://schemas.microsoft.com/office/drawing/2014/main" id="{6559460F-4628-C5D8-7C81-07D8338B6D60}"/>
              </a:ext>
            </a:extLst>
          </p:cNvPr>
          <p:cNvSpPr txBox="1"/>
          <p:nvPr/>
        </p:nvSpPr>
        <p:spPr>
          <a:xfrm>
            <a:off x="317370" y="244194"/>
            <a:ext cx="1384043" cy="250996"/>
          </a:xfrm>
          <a:prstGeom prst="rect">
            <a:avLst/>
          </a:prstGeom>
          <a:noFill/>
        </p:spPr>
        <p:txBody>
          <a:bodyPr wrap="square" lIns="0" tIns="0" rIns="0" bIns="0" rtlCol="0">
            <a:noAutofit/>
          </a:bodyPr>
          <a:lstStyle/>
          <a:p>
            <a:pPr marL="0" marR="0" lvl="0" indent="0" algn="l" defTabSz="914400" eaLnBrk="1" fontAlgn="auto" latinLnBrk="0" hangingPunct="1">
              <a:lnSpc>
                <a:spcPct val="100000"/>
              </a:lnSpc>
              <a:spcBef>
                <a:spcPts val="0"/>
              </a:spcBef>
              <a:spcAft>
                <a:spcPts val="0"/>
              </a:spcAft>
              <a:buClr>
                <a:srgbClr val="293947"/>
              </a:buClr>
              <a:buSzTx/>
              <a:buFontTx/>
              <a:buNone/>
              <a:tabLst/>
              <a:defRPr/>
            </a:pPr>
            <a:r>
              <a:rPr kumimoji="0" lang="en-US" sz="800" b="0" i="0" u="none" strike="noStrike" kern="0" cap="none" spc="0" normalizeH="0" baseline="0" noProof="0">
                <a:ln>
                  <a:noFill/>
                </a:ln>
                <a:solidFill>
                  <a:srgbClr val="FFFFFF"/>
                </a:solidFill>
                <a:effectLst/>
                <a:uLnTx/>
                <a:uFillTx/>
              </a:rPr>
              <a:t>Every project with purpose</a:t>
            </a:r>
          </a:p>
        </p:txBody>
      </p:sp>
      <p:sp>
        <p:nvSpPr>
          <p:cNvPr id="13" name="Rectangle 12">
            <a:extLst>
              <a:ext uri="{FF2B5EF4-FFF2-40B4-BE49-F238E27FC236}">
                <a16:creationId xmlns:a16="http://schemas.microsoft.com/office/drawing/2014/main" id="{2DDACBA6-FD60-284A-09AA-7ADB35F1581D}"/>
              </a:ext>
            </a:extLst>
          </p:cNvPr>
          <p:cNvSpPr/>
          <p:nvPr/>
        </p:nvSpPr>
        <p:spPr>
          <a:xfrm>
            <a:off x="142875" y="476696"/>
            <a:ext cx="8849641" cy="4451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dirty="0">
                <a:ln>
                  <a:noFill/>
                </a:ln>
                <a:solidFill>
                  <a:schemeClr val="tx1"/>
                </a:solidFill>
                <a:effectLst/>
                <a:uFillTx/>
                <a:latin typeface="Helvetica Neue Medium"/>
                <a:ea typeface="+mn-ea"/>
                <a:cs typeface="+mn-cs"/>
                <a:sym typeface="Helvetica Neue Medium"/>
              </a:rPr>
              <a:t>Without a comprehensive understanding of the current landscape, we risk duplicating efforts and wasting valuable time and resources. Aligning current digital activities with our strategic vision is imperative to ensure that all our energy is directed towards building the future vision for our organisation. By prioritising and consolidating efforts now, we can streamline operations, minimise </a:t>
            </a:r>
            <a:r>
              <a:rPr lang="en-GB" sz="800" b="0" dirty="0">
                <a:solidFill>
                  <a:schemeClr val="tx1"/>
                </a:solidFill>
                <a:latin typeface="Helvetica Neue Medium"/>
                <a:ea typeface="+mn-ea"/>
                <a:cs typeface="+mn-cs"/>
                <a:sym typeface="Helvetica Neue Medium"/>
              </a:rPr>
              <a:t>time spent on less valuable </a:t>
            </a:r>
            <a:r>
              <a:rPr kumimoji="0" lang="en-GB" sz="800" b="0" i="0" u="none" strike="noStrike" cap="none" spc="0" normalizeH="0" baseline="0" dirty="0">
                <a:ln>
                  <a:noFill/>
                </a:ln>
                <a:solidFill>
                  <a:schemeClr val="tx1"/>
                </a:solidFill>
                <a:effectLst/>
                <a:uFillTx/>
                <a:latin typeface="Helvetica Neue Medium"/>
                <a:ea typeface="+mn-ea"/>
                <a:cs typeface="+mn-cs"/>
                <a:sym typeface="Helvetica Neue Medium"/>
              </a:rPr>
              <a:t>activities, and focus our resources on initiatives that drive us closer to our strategic goals. </a:t>
            </a:r>
          </a:p>
        </p:txBody>
      </p:sp>
    </p:spTree>
    <p:extLst>
      <p:ext uri="{BB962C8B-B14F-4D97-AF65-F5344CB8AC3E}">
        <p14:creationId xmlns:p14="http://schemas.microsoft.com/office/powerpoint/2010/main" val="30371528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7D59D97-976D-B7BF-155C-220CFA0B813C}"/>
              </a:ext>
            </a:extLst>
          </p:cNvPr>
          <p:cNvSpPr txBox="1">
            <a:spLocks/>
          </p:cNvSpPr>
          <p:nvPr/>
        </p:nvSpPr>
        <p:spPr>
          <a:xfrm>
            <a:off x="1896196" y="0"/>
            <a:ext cx="7104929" cy="519113"/>
          </a:xfrm>
          <a:prstGeom prst="rect">
            <a:avLst/>
          </a:prstGeom>
        </p:spPr>
        <p:txBody>
          <a:bodyPr vert="horz" lIns="91440" tIns="45720" rIns="91440" bIns="45720" rtlCol="0" anchor="ctr">
            <a:noAutofit/>
          </a:bodyPr>
          <a:lstStyle>
            <a:lvl1pPr marL="0" marR="0" indent="0" algn="l" defTabSz="309563" rtl="0" latinLnBrk="0">
              <a:lnSpc>
                <a:spcPct val="100000"/>
              </a:lnSpc>
              <a:spcBef>
                <a:spcPts val="0"/>
              </a:spcBef>
              <a:spcAft>
                <a:spcPts val="0"/>
              </a:spcAft>
              <a:buClrTx/>
              <a:buSzTx/>
              <a:buFontTx/>
              <a:buNone/>
              <a:tabLst/>
              <a:defRPr sz="24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
                <a:srgbClr val="5E707D"/>
              </a:buClr>
              <a:buSzTx/>
              <a:buFontTx/>
              <a:buNone/>
              <a:tabLst/>
              <a:defRPr/>
            </a:pPr>
            <a:r>
              <a:rPr kumimoji="0" lang="en-GB" sz="1400" b="0" i="0" u="none" strike="noStrike" kern="0" cap="none" spc="0" normalizeH="0" baseline="0" noProof="0">
                <a:ln>
                  <a:noFill/>
                </a:ln>
                <a:solidFill>
                  <a:prstClr val="black"/>
                </a:solidFill>
                <a:effectLst/>
                <a:uLnTx/>
                <a:uFillTx/>
                <a:latin typeface="Gill Sans MT" panose="020B0502020104020203" pitchFamily="34" charset="0"/>
                <a:sym typeface="Helvetica Neue Medium"/>
              </a:rPr>
              <a:t>Designing an optimised delivery vehicle to undertake the work required to realise the SBUHB digital strategy focussing initially on the ambitions of the 3-year Roadmap</a:t>
            </a:r>
          </a:p>
        </p:txBody>
      </p:sp>
      <p:sp>
        <p:nvSpPr>
          <p:cNvPr id="9" name="Pentagon 6">
            <a:extLst>
              <a:ext uri="{FF2B5EF4-FFF2-40B4-BE49-F238E27FC236}">
                <a16:creationId xmlns:a16="http://schemas.microsoft.com/office/drawing/2014/main" id="{868CF1A5-428D-2822-4D13-9CE7D13CE4AC}"/>
              </a:ext>
            </a:extLst>
          </p:cNvPr>
          <p:cNvSpPr/>
          <p:nvPr/>
        </p:nvSpPr>
        <p:spPr bwMode="auto">
          <a:xfrm>
            <a:off x="0" y="0"/>
            <a:ext cx="1911616" cy="475034"/>
          </a:xfrm>
          <a:prstGeom prst="homePlate">
            <a:avLst>
              <a:gd name="adj" fmla="val 42886"/>
            </a:avLst>
          </a:prstGeom>
          <a:solidFill>
            <a:srgbClr val="602D80"/>
          </a:solidFill>
          <a:ln w="19050" cap="flat" cmpd="sng" algn="ctr">
            <a:noFill/>
            <a:prstDash val="solid"/>
            <a:round/>
            <a:headEnd type="none" w="med" len="med"/>
            <a:tailEnd type="none" w="med" len="med"/>
          </a:ln>
          <a:effectLst/>
        </p:spPr>
        <p:txBody>
          <a:bodyPr vert="horz" wrap="none" lIns="324000" tIns="32231" rIns="61981" bIns="32231" numCol="1" rtlCol="0" anchor="t" anchorCtr="0" compatLnSpc="1">
            <a:prstTxWarp prst="textNoShape">
              <a:avLst/>
            </a:prstTxWarp>
          </a:bodyPr>
          <a:lstStyle/>
          <a:p>
            <a:pPr marL="0" marR="0" lvl="0" indent="0" algn="l" defTabSz="685713" eaLnBrk="1" fontAlgn="auto" latinLnBrk="0" hangingPunct="1">
              <a:lnSpc>
                <a:spcPct val="100000"/>
              </a:lnSpc>
              <a:spcBef>
                <a:spcPts val="0"/>
              </a:spcBef>
              <a:spcAft>
                <a:spcPts val="0"/>
              </a:spcAft>
              <a:buClr>
                <a:srgbClr val="293947"/>
              </a:buClr>
              <a:buSzTx/>
              <a:buFontTx/>
              <a:buNone/>
              <a:tabLst/>
              <a:defRPr/>
            </a:pPr>
            <a:r>
              <a:rPr kumimoji="0" lang="en-US" sz="1400" i="0" u="none" strike="noStrike" kern="0" cap="none" spc="0" normalizeH="0" baseline="0" noProof="0">
                <a:ln>
                  <a:noFill/>
                </a:ln>
                <a:solidFill>
                  <a:srgbClr val="FFFFFF"/>
                </a:solidFill>
                <a:effectLst/>
                <a:uLnTx/>
                <a:uFillTx/>
              </a:rPr>
              <a:t>Structuring</a:t>
            </a:r>
          </a:p>
        </p:txBody>
      </p:sp>
      <p:sp>
        <p:nvSpPr>
          <p:cNvPr id="10" name="Rectangle 9">
            <a:extLst>
              <a:ext uri="{FF2B5EF4-FFF2-40B4-BE49-F238E27FC236}">
                <a16:creationId xmlns:a16="http://schemas.microsoft.com/office/drawing/2014/main" id="{F2BAF207-1C46-F9CC-6B8B-F822AB42AACD}"/>
              </a:ext>
            </a:extLst>
          </p:cNvPr>
          <p:cNvSpPr/>
          <p:nvPr/>
        </p:nvSpPr>
        <p:spPr bwMode="auto">
          <a:xfrm>
            <a:off x="-45078" y="32358"/>
            <a:ext cx="378000" cy="378000"/>
          </a:xfrm>
          <a:prstGeom prst="rect">
            <a:avLst/>
          </a:prstGeom>
          <a:noFill/>
          <a:ln w="19050" cap="flat" cmpd="sng" algn="ctr">
            <a:noFill/>
            <a:prstDash val="solid"/>
            <a:round/>
            <a:headEnd type="none" w="med" len="med"/>
            <a:tailEnd type="none" w="med" len="med"/>
          </a:ln>
          <a:effectLst/>
        </p:spPr>
        <p:txBody>
          <a:bodyPr vert="horz" wrap="none" lIns="67491" tIns="35096" rIns="67491" bIns="35096" numCol="1" rtlCol="0" anchor="ctr" anchorCtr="0" compatLnSpc="1">
            <a:prstTxWarp prst="textNoShape">
              <a:avLst/>
            </a:prstTxWarp>
          </a:bodyPr>
          <a:lstStyle/>
          <a:p>
            <a:pPr marL="0" marR="0" lvl="0" indent="0" defTabSz="685713" eaLnBrk="1" fontAlgn="auto" latinLnBrk="0" hangingPunct="1">
              <a:lnSpc>
                <a:spcPct val="100000"/>
              </a:lnSpc>
              <a:spcBef>
                <a:spcPts val="0"/>
              </a:spcBef>
              <a:spcAft>
                <a:spcPts val="0"/>
              </a:spcAft>
              <a:buClr>
                <a:srgbClr val="293947"/>
              </a:buClr>
              <a:buSzTx/>
              <a:buFontTx/>
              <a:buNone/>
              <a:tabLst/>
              <a:defRPr/>
            </a:pPr>
            <a:r>
              <a:rPr kumimoji="0" lang="en-US" sz="3300" i="0" u="none" strike="noStrike" kern="0" cap="none" spc="0" normalizeH="0" baseline="0" noProof="0">
                <a:ln>
                  <a:noFill/>
                </a:ln>
                <a:solidFill>
                  <a:srgbClr val="FFFFFF"/>
                </a:solidFill>
                <a:effectLst/>
                <a:uLnTx/>
                <a:uFillTx/>
              </a:rPr>
              <a:t>3</a:t>
            </a:r>
          </a:p>
        </p:txBody>
      </p:sp>
      <p:sp>
        <p:nvSpPr>
          <p:cNvPr id="11" name="TextBox 10">
            <a:extLst>
              <a:ext uri="{FF2B5EF4-FFF2-40B4-BE49-F238E27FC236}">
                <a16:creationId xmlns:a16="http://schemas.microsoft.com/office/drawing/2014/main" id="{21965AC2-AB5C-3FE0-8589-0BCC42AC4351}"/>
              </a:ext>
            </a:extLst>
          </p:cNvPr>
          <p:cNvSpPr txBox="1"/>
          <p:nvPr/>
        </p:nvSpPr>
        <p:spPr>
          <a:xfrm>
            <a:off x="332790" y="252168"/>
            <a:ext cx="1384043" cy="250996"/>
          </a:xfrm>
          <a:prstGeom prst="rect">
            <a:avLst/>
          </a:prstGeom>
          <a:noFill/>
        </p:spPr>
        <p:txBody>
          <a:bodyPr wrap="square" lIns="0" tIns="0" rIns="0" bIns="0" rtlCol="0">
            <a:noAutofit/>
          </a:bodyPr>
          <a:lstStyle/>
          <a:p>
            <a:pPr marL="0" marR="0" lvl="0" indent="0" algn="l" defTabSz="914400" eaLnBrk="1" fontAlgn="auto" latinLnBrk="0" hangingPunct="1">
              <a:lnSpc>
                <a:spcPct val="100000"/>
              </a:lnSpc>
              <a:spcBef>
                <a:spcPts val="0"/>
              </a:spcBef>
              <a:spcAft>
                <a:spcPts val="0"/>
              </a:spcAft>
              <a:buClr>
                <a:srgbClr val="293947"/>
              </a:buClr>
              <a:buSzTx/>
              <a:buFontTx/>
              <a:buNone/>
              <a:tabLst/>
              <a:defRPr/>
            </a:pPr>
            <a:r>
              <a:rPr kumimoji="0" lang="en-US" sz="800" b="0" i="0" u="none" strike="noStrike" kern="0" cap="none" spc="0" normalizeH="0" baseline="0" noProof="0">
                <a:ln>
                  <a:noFill/>
                </a:ln>
                <a:solidFill>
                  <a:srgbClr val="FFFFFF"/>
                </a:solidFill>
                <a:effectLst/>
                <a:uLnTx/>
                <a:uFillTx/>
              </a:rPr>
              <a:t>Teams ready to deliver</a:t>
            </a:r>
          </a:p>
        </p:txBody>
      </p:sp>
      <p:sp>
        <p:nvSpPr>
          <p:cNvPr id="12" name="Rectangle 11">
            <a:extLst>
              <a:ext uri="{FF2B5EF4-FFF2-40B4-BE49-F238E27FC236}">
                <a16:creationId xmlns:a16="http://schemas.microsoft.com/office/drawing/2014/main" id="{C2D459DD-62FC-46C1-01CE-9564E3FB1AB5}"/>
              </a:ext>
            </a:extLst>
          </p:cNvPr>
          <p:cNvSpPr/>
          <p:nvPr/>
        </p:nvSpPr>
        <p:spPr>
          <a:xfrm>
            <a:off x="142875" y="467377"/>
            <a:ext cx="8855009" cy="4451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a:solidFill>
                  <a:schemeClr val="tx1"/>
                </a:solidFill>
                <a:latin typeface="Helvetica Neue Medium"/>
                <a:ea typeface="+mn-ea"/>
                <a:cs typeface="+mn-cs"/>
                <a:sym typeface="Helvetica Neue Medium"/>
              </a:rPr>
              <a:t>Setting up our digital governance for success is crucial to achieving the objectives outlined in our Digital Strategy. By acting swiftly to establish an optimised governance and reporting mechanism, we can ensure efficient execution of initiatives, timely achievement of milestones and continued alignment with our strategic goals. This proactive approach will enable us to capitalise on opportunities, mitigate risks as they arise, and stay on course to realise our digital vision.</a:t>
            </a:r>
            <a:endParaRPr kumimoji="0" lang="en-GB" sz="800" b="0" i="0" u="none" strike="noStrike" cap="none" spc="0" normalizeH="0" baseline="0">
              <a:ln>
                <a:noFill/>
              </a:ln>
              <a:solidFill>
                <a:schemeClr val="tx1"/>
              </a:solidFill>
              <a:effectLst/>
              <a:uFillTx/>
              <a:latin typeface="Helvetica Neue Medium"/>
              <a:ea typeface="+mn-ea"/>
              <a:cs typeface="+mn-cs"/>
              <a:sym typeface="Helvetica Neue Medium"/>
            </a:endParaRPr>
          </a:p>
        </p:txBody>
      </p:sp>
      <p:graphicFrame>
        <p:nvGraphicFramePr>
          <p:cNvPr id="16" name="Table 15">
            <a:extLst>
              <a:ext uri="{FF2B5EF4-FFF2-40B4-BE49-F238E27FC236}">
                <a16:creationId xmlns:a16="http://schemas.microsoft.com/office/drawing/2014/main" id="{E39A78DA-DC3A-5801-DE01-E5106C31B6B7}"/>
              </a:ext>
            </a:extLst>
          </p:cNvPr>
          <p:cNvGraphicFramePr>
            <a:graphicFrameLocks noGrp="1"/>
          </p:cNvGraphicFramePr>
          <p:nvPr>
            <p:extLst>
              <p:ext uri="{D42A27DB-BD31-4B8C-83A1-F6EECF244321}">
                <p14:modId xmlns:p14="http://schemas.microsoft.com/office/powerpoint/2010/main" val="349632787"/>
              </p:ext>
            </p:extLst>
          </p:nvPr>
        </p:nvGraphicFramePr>
        <p:xfrm>
          <a:off x="146116" y="904902"/>
          <a:ext cx="8207009" cy="4206240"/>
        </p:xfrm>
        <a:graphic>
          <a:graphicData uri="http://schemas.openxmlformats.org/drawingml/2006/table">
            <a:tbl>
              <a:tblPr firstRow="1" bandRow="1"/>
              <a:tblGrid>
                <a:gridCol w="852845">
                  <a:extLst>
                    <a:ext uri="{9D8B030D-6E8A-4147-A177-3AD203B41FA5}">
                      <a16:colId xmlns:a16="http://schemas.microsoft.com/office/drawing/2014/main" val="947549216"/>
                    </a:ext>
                  </a:extLst>
                </a:gridCol>
                <a:gridCol w="4726164">
                  <a:extLst>
                    <a:ext uri="{9D8B030D-6E8A-4147-A177-3AD203B41FA5}">
                      <a16:colId xmlns:a16="http://schemas.microsoft.com/office/drawing/2014/main" val="1896197004"/>
                    </a:ext>
                  </a:extLst>
                </a:gridCol>
                <a:gridCol w="2628000">
                  <a:extLst>
                    <a:ext uri="{9D8B030D-6E8A-4147-A177-3AD203B41FA5}">
                      <a16:colId xmlns:a16="http://schemas.microsoft.com/office/drawing/2014/main" val="2416060263"/>
                    </a:ext>
                  </a:extLst>
                </a:gridCol>
              </a:tblGrid>
              <a:tr h="212400">
                <a:tc>
                  <a:txBody>
                    <a:bodyPr/>
                    <a:lstStyle>
                      <a:lvl1pPr marL="0" algn="l" defTabSz="415869" rtl="0" eaLnBrk="1" latinLnBrk="0" hangingPunct="1">
                        <a:defRPr sz="819" b="1" kern="1200">
                          <a:solidFill>
                            <a:schemeClr val="lt1"/>
                          </a:solidFill>
                          <a:latin typeface="Helvetica Neue Medium"/>
                          <a:ea typeface="Helvetica Neue Medium"/>
                          <a:cs typeface="Helvetica Neue Medium"/>
                        </a:defRPr>
                      </a:lvl1pPr>
                      <a:lvl2pPr marL="207935" algn="l" defTabSz="415869" rtl="0" eaLnBrk="1" latinLnBrk="0" hangingPunct="1">
                        <a:defRPr sz="819" b="1" kern="1200">
                          <a:solidFill>
                            <a:schemeClr val="lt1"/>
                          </a:solidFill>
                          <a:latin typeface="Helvetica Neue Medium"/>
                          <a:ea typeface="Helvetica Neue Medium"/>
                          <a:cs typeface="Helvetica Neue Medium"/>
                        </a:defRPr>
                      </a:lvl2pPr>
                      <a:lvl3pPr marL="415869" algn="l" defTabSz="415869" rtl="0" eaLnBrk="1" latinLnBrk="0" hangingPunct="1">
                        <a:defRPr sz="819" b="1" kern="1200">
                          <a:solidFill>
                            <a:schemeClr val="lt1"/>
                          </a:solidFill>
                          <a:latin typeface="Helvetica Neue Medium"/>
                          <a:ea typeface="Helvetica Neue Medium"/>
                          <a:cs typeface="Helvetica Neue Medium"/>
                        </a:defRPr>
                      </a:lvl3pPr>
                      <a:lvl4pPr marL="623804" algn="l" defTabSz="415869" rtl="0" eaLnBrk="1" latinLnBrk="0" hangingPunct="1">
                        <a:defRPr sz="819" b="1" kern="1200">
                          <a:solidFill>
                            <a:schemeClr val="lt1"/>
                          </a:solidFill>
                          <a:latin typeface="Helvetica Neue Medium"/>
                          <a:ea typeface="Helvetica Neue Medium"/>
                          <a:cs typeface="Helvetica Neue Medium"/>
                        </a:defRPr>
                      </a:lvl4pPr>
                      <a:lvl5pPr marL="831738" algn="l" defTabSz="415869" rtl="0" eaLnBrk="1" latinLnBrk="0" hangingPunct="1">
                        <a:defRPr sz="819" b="1" kern="1200">
                          <a:solidFill>
                            <a:schemeClr val="lt1"/>
                          </a:solidFill>
                          <a:latin typeface="Helvetica Neue Medium"/>
                          <a:ea typeface="Helvetica Neue Medium"/>
                          <a:cs typeface="Helvetica Neue Medium"/>
                        </a:defRPr>
                      </a:lvl5pPr>
                      <a:lvl6pPr marL="1039673" algn="l" defTabSz="415869" rtl="0" eaLnBrk="1" latinLnBrk="0" hangingPunct="1">
                        <a:defRPr sz="819" b="1" kern="1200">
                          <a:solidFill>
                            <a:schemeClr val="lt1"/>
                          </a:solidFill>
                          <a:latin typeface="Helvetica Neue Medium"/>
                          <a:ea typeface="Helvetica Neue Medium"/>
                          <a:cs typeface="Helvetica Neue Medium"/>
                        </a:defRPr>
                      </a:lvl6pPr>
                      <a:lvl7pPr marL="1247607" algn="l" defTabSz="415869" rtl="0" eaLnBrk="1" latinLnBrk="0" hangingPunct="1">
                        <a:defRPr sz="819" b="1" kern="1200">
                          <a:solidFill>
                            <a:schemeClr val="lt1"/>
                          </a:solidFill>
                          <a:latin typeface="Helvetica Neue Medium"/>
                          <a:ea typeface="Helvetica Neue Medium"/>
                          <a:cs typeface="Helvetica Neue Medium"/>
                        </a:defRPr>
                      </a:lvl7pPr>
                      <a:lvl8pPr marL="1455542" algn="l" defTabSz="415869" rtl="0" eaLnBrk="1" latinLnBrk="0" hangingPunct="1">
                        <a:defRPr sz="819" b="1" kern="1200">
                          <a:solidFill>
                            <a:schemeClr val="lt1"/>
                          </a:solidFill>
                          <a:latin typeface="Helvetica Neue Medium"/>
                          <a:ea typeface="Helvetica Neue Medium"/>
                          <a:cs typeface="Helvetica Neue Medium"/>
                        </a:defRPr>
                      </a:lvl8pPr>
                      <a:lvl9pPr marL="1663476" algn="l" defTabSz="415869" rtl="0" eaLnBrk="1" latinLnBrk="0" hangingPunct="1">
                        <a:defRPr sz="819" b="1" kern="1200">
                          <a:solidFill>
                            <a:schemeClr val="lt1"/>
                          </a:solidFill>
                          <a:latin typeface="Helvetica Neue Medium"/>
                          <a:ea typeface="Helvetica Neue Medium"/>
                          <a:cs typeface="Helvetica Neue Medium"/>
                        </a:defRPr>
                      </a:lvl9pPr>
                    </a:lstStyle>
                    <a:p>
                      <a:pPr algn="ctr"/>
                      <a:r>
                        <a:rPr lang="en-GB" sz="800" dirty="0"/>
                        <a:t>Activity </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602D80"/>
                    </a:solidFill>
                  </a:tcPr>
                </a:tc>
                <a:tc>
                  <a:txBody>
                    <a:bodyPr/>
                    <a:lstStyle>
                      <a:lvl1pPr marL="0" algn="l" defTabSz="415869" rtl="0" eaLnBrk="1" latinLnBrk="0" hangingPunct="1">
                        <a:defRPr sz="819" b="1" kern="1200">
                          <a:solidFill>
                            <a:schemeClr val="lt1"/>
                          </a:solidFill>
                          <a:latin typeface="Helvetica Neue Medium"/>
                          <a:ea typeface="Helvetica Neue Medium"/>
                          <a:cs typeface="Helvetica Neue Medium"/>
                        </a:defRPr>
                      </a:lvl1pPr>
                      <a:lvl2pPr marL="207935" algn="l" defTabSz="415869" rtl="0" eaLnBrk="1" latinLnBrk="0" hangingPunct="1">
                        <a:defRPr sz="819" b="1" kern="1200">
                          <a:solidFill>
                            <a:schemeClr val="lt1"/>
                          </a:solidFill>
                          <a:latin typeface="Helvetica Neue Medium"/>
                          <a:ea typeface="Helvetica Neue Medium"/>
                          <a:cs typeface="Helvetica Neue Medium"/>
                        </a:defRPr>
                      </a:lvl2pPr>
                      <a:lvl3pPr marL="415869" algn="l" defTabSz="415869" rtl="0" eaLnBrk="1" latinLnBrk="0" hangingPunct="1">
                        <a:defRPr sz="819" b="1" kern="1200">
                          <a:solidFill>
                            <a:schemeClr val="lt1"/>
                          </a:solidFill>
                          <a:latin typeface="Helvetica Neue Medium"/>
                          <a:ea typeface="Helvetica Neue Medium"/>
                          <a:cs typeface="Helvetica Neue Medium"/>
                        </a:defRPr>
                      </a:lvl3pPr>
                      <a:lvl4pPr marL="623804" algn="l" defTabSz="415869" rtl="0" eaLnBrk="1" latinLnBrk="0" hangingPunct="1">
                        <a:defRPr sz="819" b="1" kern="1200">
                          <a:solidFill>
                            <a:schemeClr val="lt1"/>
                          </a:solidFill>
                          <a:latin typeface="Helvetica Neue Medium"/>
                          <a:ea typeface="Helvetica Neue Medium"/>
                          <a:cs typeface="Helvetica Neue Medium"/>
                        </a:defRPr>
                      </a:lvl4pPr>
                      <a:lvl5pPr marL="831738" algn="l" defTabSz="415869" rtl="0" eaLnBrk="1" latinLnBrk="0" hangingPunct="1">
                        <a:defRPr sz="819" b="1" kern="1200">
                          <a:solidFill>
                            <a:schemeClr val="lt1"/>
                          </a:solidFill>
                          <a:latin typeface="Helvetica Neue Medium"/>
                          <a:ea typeface="Helvetica Neue Medium"/>
                          <a:cs typeface="Helvetica Neue Medium"/>
                        </a:defRPr>
                      </a:lvl5pPr>
                      <a:lvl6pPr marL="1039673" algn="l" defTabSz="415869" rtl="0" eaLnBrk="1" latinLnBrk="0" hangingPunct="1">
                        <a:defRPr sz="819" b="1" kern="1200">
                          <a:solidFill>
                            <a:schemeClr val="lt1"/>
                          </a:solidFill>
                          <a:latin typeface="Helvetica Neue Medium"/>
                          <a:ea typeface="Helvetica Neue Medium"/>
                          <a:cs typeface="Helvetica Neue Medium"/>
                        </a:defRPr>
                      </a:lvl6pPr>
                      <a:lvl7pPr marL="1247607" algn="l" defTabSz="415869" rtl="0" eaLnBrk="1" latinLnBrk="0" hangingPunct="1">
                        <a:defRPr sz="819" b="1" kern="1200">
                          <a:solidFill>
                            <a:schemeClr val="lt1"/>
                          </a:solidFill>
                          <a:latin typeface="Helvetica Neue Medium"/>
                          <a:ea typeface="Helvetica Neue Medium"/>
                          <a:cs typeface="Helvetica Neue Medium"/>
                        </a:defRPr>
                      </a:lvl7pPr>
                      <a:lvl8pPr marL="1455542" algn="l" defTabSz="415869" rtl="0" eaLnBrk="1" latinLnBrk="0" hangingPunct="1">
                        <a:defRPr sz="819" b="1" kern="1200">
                          <a:solidFill>
                            <a:schemeClr val="lt1"/>
                          </a:solidFill>
                          <a:latin typeface="Helvetica Neue Medium"/>
                          <a:ea typeface="Helvetica Neue Medium"/>
                          <a:cs typeface="Helvetica Neue Medium"/>
                        </a:defRPr>
                      </a:lvl8pPr>
                      <a:lvl9pPr marL="1663476" algn="l" defTabSz="415869" rtl="0" eaLnBrk="1" latinLnBrk="0" hangingPunct="1">
                        <a:defRPr sz="819" b="1" kern="1200">
                          <a:solidFill>
                            <a:schemeClr val="lt1"/>
                          </a:solidFill>
                          <a:latin typeface="Helvetica Neue Medium"/>
                          <a:ea typeface="Helvetica Neue Medium"/>
                          <a:cs typeface="Helvetica Neue Medium"/>
                        </a:defRPr>
                      </a:lvl9pPr>
                    </a:lstStyle>
                    <a:p>
                      <a:pPr algn="ctr"/>
                      <a:r>
                        <a:rPr lang="en-GB" sz="800"/>
                        <a:t>Description </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602D80"/>
                    </a:solidFill>
                  </a:tcPr>
                </a:tc>
                <a:tc>
                  <a:txBody>
                    <a:bodyPr/>
                    <a:lstStyle>
                      <a:lvl1pPr marL="0" algn="l" defTabSz="415869" rtl="0" eaLnBrk="1" latinLnBrk="0" hangingPunct="1">
                        <a:defRPr sz="819" b="1" kern="1200">
                          <a:solidFill>
                            <a:schemeClr val="lt1"/>
                          </a:solidFill>
                          <a:latin typeface="Helvetica Neue Medium"/>
                          <a:ea typeface="Helvetica Neue Medium"/>
                          <a:cs typeface="Helvetica Neue Medium"/>
                        </a:defRPr>
                      </a:lvl1pPr>
                      <a:lvl2pPr marL="207935" algn="l" defTabSz="415869" rtl="0" eaLnBrk="1" latinLnBrk="0" hangingPunct="1">
                        <a:defRPr sz="819" b="1" kern="1200">
                          <a:solidFill>
                            <a:schemeClr val="lt1"/>
                          </a:solidFill>
                          <a:latin typeface="Helvetica Neue Medium"/>
                          <a:ea typeface="Helvetica Neue Medium"/>
                          <a:cs typeface="Helvetica Neue Medium"/>
                        </a:defRPr>
                      </a:lvl2pPr>
                      <a:lvl3pPr marL="415869" algn="l" defTabSz="415869" rtl="0" eaLnBrk="1" latinLnBrk="0" hangingPunct="1">
                        <a:defRPr sz="819" b="1" kern="1200">
                          <a:solidFill>
                            <a:schemeClr val="lt1"/>
                          </a:solidFill>
                          <a:latin typeface="Helvetica Neue Medium"/>
                          <a:ea typeface="Helvetica Neue Medium"/>
                          <a:cs typeface="Helvetica Neue Medium"/>
                        </a:defRPr>
                      </a:lvl3pPr>
                      <a:lvl4pPr marL="623804" algn="l" defTabSz="415869" rtl="0" eaLnBrk="1" latinLnBrk="0" hangingPunct="1">
                        <a:defRPr sz="819" b="1" kern="1200">
                          <a:solidFill>
                            <a:schemeClr val="lt1"/>
                          </a:solidFill>
                          <a:latin typeface="Helvetica Neue Medium"/>
                          <a:ea typeface="Helvetica Neue Medium"/>
                          <a:cs typeface="Helvetica Neue Medium"/>
                        </a:defRPr>
                      </a:lvl4pPr>
                      <a:lvl5pPr marL="831738" algn="l" defTabSz="415869" rtl="0" eaLnBrk="1" latinLnBrk="0" hangingPunct="1">
                        <a:defRPr sz="819" b="1" kern="1200">
                          <a:solidFill>
                            <a:schemeClr val="lt1"/>
                          </a:solidFill>
                          <a:latin typeface="Helvetica Neue Medium"/>
                          <a:ea typeface="Helvetica Neue Medium"/>
                          <a:cs typeface="Helvetica Neue Medium"/>
                        </a:defRPr>
                      </a:lvl5pPr>
                      <a:lvl6pPr marL="1039673" algn="l" defTabSz="415869" rtl="0" eaLnBrk="1" latinLnBrk="0" hangingPunct="1">
                        <a:defRPr sz="819" b="1" kern="1200">
                          <a:solidFill>
                            <a:schemeClr val="lt1"/>
                          </a:solidFill>
                          <a:latin typeface="Helvetica Neue Medium"/>
                          <a:ea typeface="Helvetica Neue Medium"/>
                          <a:cs typeface="Helvetica Neue Medium"/>
                        </a:defRPr>
                      </a:lvl6pPr>
                      <a:lvl7pPr marL="1247607" algn="l" defTabSz="415869" rtl="0" eaLnBrk="1" latinLnBrk="0" hangingPunct="1">
                        <a:defRPr sz="819" b="1" kern="1200">
                          <a:solidFill>
                            <a:schemeClr val="lt1"/>
                          </a:solidFill>
                          <a:latin typeface="Helvetica Neue Medium"/>
                          <a:ea typeface="Helvetica Neue Medium"/>
                          <a:cs typeface="Helvetica Neue Medium"/>
                        </a:defRPr>
                      </a:lvl7pPr>
                      <a:lvl8pPr marL="1455542" algn="l" defTabSz="415869" rtl="0" eaLnBrk="1" latinLnBrk="0" hangingPunct="1">
                        <a:defRPr sz="819" b="1" kern="1200">
                          <a:solidFill>
                            <a:schemeClr val="lt1"/>
                          </a:solidFill>
                          <a:latin typeface="Helvetica Neue Medium"/>
                          <a:ea typeface="Helvetica Neue Medium"/>
                          <a:cs typeface="Helvetica Neue Medium"/>
                        </a:defRPr>
                      </a:lvl8pPr>
                      <a:lvl9pPr marL="1663476" algn="l" defTabSz="415869" rtl="0" eaLnBrk="1" latinLnBrk="0" hangingPunct="1">
                        <a:defRPr sz="819" b="1" kern="1200">
                          <a:solidFill>
                            <a:schemeClr val="lt1"/>
                          </a:solidFill>
                          <a:latin typeface="Helvetica Neue Medium"/>
                          <a:ea typeface="Helvetica Neue Medium"/>
                          <a:cs typeface="Helvetica Neue Medium"/>
                        </a:defRPr>
                      </a:lvl9pPr>
                    </a:lstStyle>
                    <a:p>
                      <a:pPr algn="ctr"/>
                      <a:r>
                        <a:rPr lang="en-GB" sz="800"/>
                        <a:t>Process </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602D80"/>
                    </a:solidFill>
                  </a:tcPr>
                </a:tc>
                <a:extLst>
                  <a:ext uri="{0D108BD9-81ED-4DB2-BD59-A6C34878D82A}">
                    <a16:rowId xmlns:a16="http://schemas.microsoft.com/office/drawing/2014/main" val="2530737807"/>
                  </a:ext>
                </a:extLst>
              </a:tr>
              <a:tr h="606204">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algn="ctr"/>
                      <a:r>
                        <a:rPr lang="en-GB" sz="800" b="1"/>
                        <a:t>Portfolio Alignment </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02D80">
                        <a:lumMod val="20000"/>
                        <a:lumOff val="80000"/>
                      </a:srgbClr>
                    </a:solidFill>
                  </a:tcPr>
                </a:tc>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marL="171450" indent="-171450" algn="l">
                        <a:buFont typeface="Arial" panose="020B0604020202020204" pitchFamily="34" charset="0"/>
                        <a:buChar char="•"/>
                      </a:pPr>
                      <a:r>
                        <a:rPr lang="en-GB" sz="800">
                          <a:latin typeface="Helvetica Neue Medium"/>
                        </a:rPr>
                        <a:t>Organisational alignment with the digital strategy and existing priorities  </a:t>
                      </a:r>
                    </a:p>
                    <a:p>
                      <a:pPr marL="171450" indent="-171450" algn="l">
                        <a:buFont typeface="Arial" panose="020B0604020202020204" pitchFamily="34" charset="0"/>
                        <a:buChar char="•"/>
                      </a:pPr>
                      <a:r>
                        <a:rPr lang="en-GB" sz="800">
                          <a:latin typeface="Helvetica Neue Medium"/>
                        </a:rPr>
                        <a:t>Review the Digital Strategy solutions portfolio against the current Digital Services workload, to identify where there is immediate alignment </a:t>
                      </a:r>
                    </a:p>
                    <a:p>
                      <a:pPr marL="171450" indent="-171450" algn="l">
                        <a:buFont typeface="Arial" panose="020B0604020202020204" pitchFamily="34" charset="0"/>
                        <a:buChar char="•"/>
                      </a:pPr>
                      <a:r>
                        <a:rPr lang="en-GB" sz="800">
                          <a:latin typeface="Helvetica Neue Medium"/>
                        </a:rPr>
                        <a:t>This will help to identify ‘quick wins’ and to maintain momentum for those solutions where existing teams / programmes are able to easily drive these forward</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02D80">
                        <a:lumMod val="20000"/>
                        <a:lumOff val="80000"/>
                      </a:srgbClr>
                    </a:solidFill>
                  </a:tcPr>
                </a:tc>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marL="171450" indent="-171450" algn="l">
                        <a:buFont typeface="Arial" panose="020B0604020202020204" pitchFamily="34" charset="0"/>
                        <a:buChar char="•"/>
                      </a:pPr>
                      <a:r>
                        <a:rPr lang="en-GB" sz="800">
                          <a:latin typeface="Helvetica Neue Medium"/>
                        </a:rPr>
                        <a:t>Consolidate the new digital solutions with the mapping of existing work </a:t>
                      </a:r>
                    </a:p>
                    <a:p>
                      <a:pPr marL="171450" indent="-171450" algn="l">
                        <a:buFont typeface="Arial" panose="020B0604020202020204" pitchFamily="34" charset="0"/>
                        <a:buChar char="•"/>
                      </a:pPr>
                      <a:r>
                        <a:rPr lang="en-GB" sz="800">
                          <a:latin typeface="Helvetica Neue Medium"/>
                        </a:rPr>
                        <a:t>Where there is alignment allocate digital solutions to these programmes/teams </a:t>
                      </a:r>
                    </a:p>
                    <a:p>
                      <a:pPr marL="171450" indent="-171450" algn="l">
                        <a:buFont typeface="Arial" panose="020B0604020202020204" pitchFamily="34" charset="0"/>
                        <a:buChar char="•"/>
                      </a:pPr>
                      <a:r>
                        <a:rPr lang="en-GB" sz="800">
                          <a:latin typeface="Helvetica Neue Medium"/>
                        </a:rPr>
                        <a:t>Communicate decisions clearly &amp; share workplans </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02D80">
                        <a:lumMod val="20000"/>
                        <a:lumOff val="80000"/>
                      </a:srgbClr>
                    </a:solidFill>
                  </a:tcPr>
                </a:tc>
                <a:extLst>
                  <a:ext uri="{0D108BD9-81ED-4DB2-BD59-A6C34878D82A}">
                    <a16:rowId xmlns:a16="http://schemas.microsoft.com/office/drawing/2014/main" val="267807547"/>
                  </a:ext>
                </a:extLst>
              </a:tr>
              <a:tr h="1027911">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marL="0" marR="0" lvl="0" indent="0" algn="ctr" eaLnBrk="1" fontAlgn="auto" latinLnBrk="0" hangingPunct="1">
                        <a:lnSpc>
                          <a:spcPct val="100000"/>
                        </a:lnSpc>
                        <a:spcBef>
                          <a:spcPts val="0"/>
                        </a:spcBef>
                        <a:spcAft>
                          <a:spcPts val="0"/>
                        </a:spcAft>
                        <a:buClrTx/>
                        <a:buSzTx/>
                        <a:buFontTx/>
                        <a:buNone/>
                      </a:pPr>
                      <a:r>
                        <a:rPr lang="en-GB" sz="800" b="1"/>
                        <a:t>Governance Review and Design of New Processes</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95CAA">
                        <a:tint val="20000"/>
                      </a:srgbClr>
                    </a:solidFill>
                  </a:tcPr>
                </a:tc>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marL="171450" marR="0" lvl="0" indent="-171450" algn="l" defTabSz="30956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0" i="0" u="none" strike="noStrike" cap="none" spc="0" normalizeH="0" baseline="0" dirty="0">
                          <a:ln>
                            <a:noFill/>
                          </a:ln>
                          <a:solidFill>
                            <a:schemeClr val="tx1"/>
                          </a:solidFill>
                          <a:effectLst/>
                          <a:highlight>
                            <a:srgbClr val="FFFF00"/>
                          </a:highlight>
                          <a:uFillTx/>
                          <a:latin typeface="Helvetica Neue Medium"/>
                          <a:ea typeface="+mn-ea"/>
                          <a:cs typeface="+mn-cs"/>
                          <a:sym typeface="Helvetica Neue Medium"/>
                        </a:rPr>
                        <a:t>Embedding Digital into Operational Governance Framework and reporting (think digital!)</a:t>
                      </a:r>
                    </a:p>
                    <a:p>
                      <a:pPr marL="171450" marR="0" lvl="0" indent="-171450" algn="l" defTabSz="30956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0" i="0" u="none" strike="noStrike" cap="none" spc="0" normalizeH="0" baseline="0" dirty="0">
                          <a:ln>
                            <a:noFill/>
                          </a:ln>
                          <a:solidFill>
                            <a:schemeClr val="tx1"/>
                          </a:solidFill>
                          <a:effectLst/>
                          <a:uFillTx/>
                          <a:latin typeface="Helvetica Neue Medium"/>
                          <a:ea typeface="+mn-ea"/>
                          <a:cs typeface="+mn-cs"/>
                          <a:sym typeface="Helvetica Neue Medium"/>
                        </a:rPr>
                        <a:t>Evaluate existing governance frameworks, committees, and decision-making processes to identify strengths, weaknesses and areas for improvement</a:t>
                      </a:r>
                    </a:p>
                    <a:p>
                      <a:pPr marL="171450" marR="0" lvl="0" indent="-171450" algn="l" defTabSz="30956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0" i="0" u="none" strike="noStrike" cap="none" spc="0" normalizeH="0" baseline="0" dirty="0">
                          <a:ln>
                            <a:noFill/>
                          </a:ln>
                          <a:solidFill>
                            <a:schemeClr val="tx1"/>
                          </a:solidFill>
                          <a:effectLst/>
                          <a:uFillTx/>
                          <a:latin typeface="Helvetica Neue Medium"/>
                          <a:ea typeface="+mn-ea"/>
                          <a:cs typeface="+mn-cs"/>
                          <a:sym typeface="Helvetica Neue Medium"/>
                        </a:rPr>
                        <a:t>Iterate the governance framework outlining the structures, roles, responsibilities and decision-making processes. </a:t>
                      </a:r>
                    </a:p>
                    <a:p>
                      <a:pPr marL="171450" marR="0" lvl="0" indent="-171450" algn="l" defTabSz="30956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0" i="0" u="none" strike="noStrike" cap="none" spc="0" normalizeH="0" baseline="0" dirty="0">
                          <a:ln>
                            <a:noFill/>
                          </a:ln>
                          <a:solidFill>
                            <a:schemeClr val="tx1"/>
                          </a:solidFill>
                          <a:effectLst/>
                          <a:uFillTx/>
                          <a:latin typeface="Helvetica Neue Medium"/>
                          <a:ea typeface="+mn-ea"/>
                          <a:cs typeface="+mn-cs"/>
                          <a:sym typeface="Helvetica Neue Medium"/>
                        </a:rPr>
                        <a:t>Design a new Technical Design Authority (TDA) responsible for ensuring that technical solutions align with the organisational standards, cyber security </a:t>
                      </a:r>
                      <a:r>
                        <a:rPr lang="en-GB" sz="800" dirty="0">
                          <a:latin typeface="Helvetica Neue Medium"/>
                        </a:rPr>
                        <a:t>requirements and strategic objectives</a:t>
                      </a:r>
                    </a:p>
                    <a:p>
                      <a:pPr marL="171450" marR="0" lvl="0" indent="-171450" algn="l" defTabSz="30956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0" i="0" u="none" strike="noStrike" cap="none" spc="0" normalizeH="0" baseline="0" dirty="0">
                          <a:ln>
                            <a:noFill/>
                          </a:ln>
                          <a:solidFill>
                            <a:schemeClr val="tx1"/>
                          </a:solidFill>
                          <a:effectLst/>
                          <a:uFillTx/>
                          <a:latin typeface="Helvetica Neue Medium"/>
                          <a:ea typeface="+mn-ea"/>
                          <a:cs typeface="+mn-cs"/>
                          <a:sym typeface="Helvetica Neue Medium"/>
                        </a:rPr>
                        <a:t>Consider establishing a Clinical Design Authority (CDA) responsible for ensuring that clinical requirements are effectively incorporated into the design, development and implementation of digital solutions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95CAA">
                        <a:tint val="20000"/>
                      </a:srgbClr>
                    </a:solidFill>
                  </a:tcPr>
                </a:tc>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marL="171450" indent="-171450" algn="l">
                        <a:buFont typeface="Arial" panose="020B0604020202020204" pitchFamily="34" charset="0"/>
                        <a:buChar char="•"/>
                      </a:pPr>
                      <a:r>
                        <a:rPr lang="en-GB" sz="800">
                          <a:latin typeface="Helvetica Neue Medium"/>
                        </a:rPr>
                        <a:t>Conduct governance review</a:t>
                      </a:r>
                    </a:p>
                    <a:p>
                      <a:pPr marL="171450" indent="-171450" algn="l">
                        <a:buFont typeface="Arial" panose="020B0604020202020204" pitchFamily="34" charset="0"/>
                        <a:buChar char="•"/>
                      </a:pPr>
                      <a:r>
                        <a:rPr lang="en-GB" sz="800">
                          <a:latin typeface="Helvetica Neue Medium"/>
                        </a:rPr>
                        <a:t>Develop new governance process based on findings including documentation and collateral for any new governance forums </a:t>
                      </a:r>
                    </a:p>
                    <a:p>
                      <a:pPr marL="171450" indent="-171450" algn="l">
                        <a:buFont typeface="Arial" panose="020B0604020202020204" pitchFamily="34" charset="0"/>
                        <a:buChar char="•"/>
                      </a:pPr>
                      <a:r>
                        <a:rPr lang="en-GB" sz="800">
                          <a:latin typeface="Helvetica Neue Medium"/>
                        </a:rPr>
                        <a:t>Iterate and test with SBUHB leadership team and SBUHB Digital Services team</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95CAA">
                        <a:tint val="20000"/>
                      </a:srgbClr>
                    </a:solidFill>
                  </a:tcPr>
                </a:tc>
                <a:extLst>
                  <a:ext uri="{0D108BD9-81ED-4DB2-BD59-A6C34878D82A}">
                    <a16:rowId xmlns:a16="http://schemas.microsoft.com/office/drawing/2014/main" val="2764158956"/>
                  </a:ext>
                </a:extLst>
              </a:tr>
              <a:tr h="606204">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algn="ctr"/>
                      <a:r>
                        <a:rPr lang="en-GB" sz="800" b="1"/>
                        <a:t>Establish New Governance</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02D80">
                        <a:lumMod val="20000"/>
                        <a:lumOff val="80000"/>
                      </a:srgbClr>
                    </a:solidFill>
                  </a:tcPr>
                </a:tc>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marL="171450" indent="-171450" algn="l">
                        <a:buFont typeface="Arial" panose="020B0604020202020204" pitchFamily="34" charset="0"/>
                        <a:buChar char="•"/>
                      </a:pPr>
                      <a:r>
                        <a:rPr lang="en-GB" sz="800">
                          <a:latin typeface="Helvetica Neue Medium"/>
                        </a:rPr>
                        <a:t>Identify the key individuals / teams required for the new governance processes</a:t>
                      </a:r>
                    </a:p>
                    <a:p>
                      <a:pPr marL="171450" indent="-171450" algn="l">
                        <a:buFont typeface="Arial" panose="020B0604020202020204" pitchFamily="34" charset="0"/>
                        <a:buChar char="•"/>
                      </a:pPr>
                      <a:r>
                        <a:rPr lang="en-GB" sz="800">
                          <a:latin typeface="Helvetica Neue Medium"/>
                        </a:rPr>
                        <a:t>Develop appropriate governance documentation and a change management plan to communicate governance changes. Establish operating procedures and guidelines, defining meeting schedules and reporting mechanisms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02D80">
                        <a:lumMod val="20000"/>
                        <a:lumOff val="80000"/>
                      </a:srgbClr>
                    </a:solidFill>
                  </a:tcPr>
                </a:tc>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marL="171450" indent="-171450" algn="l">
                        <a:buFont typeface="Arial"/>
                        <a:buChar char="•"/>
                      </a:pPr>
                      <a:r>
                        <a:rPr lang="en-GB" sz="800">
                          <a:latin typeface="Helvetica Neue Medium"/>
                        </a:rPr>
                        <a:t>Identify key stakeholders for new governance groups </a:t>
                      </a:r>
                    </a:p>
                    <a:p>
                      <a:pPr marL="171450" indent="-171450" algn="l">
                        <a:buFont typeface="Arial"/>
                        <a:buChar char="•"/>
                      </a:pPr>
                      <a:r>
                        <a:rPr lang="en-GB" sz="800">
                          <a:latin typeface="Helvetica Neue Medium"/>
                        </a:rPr>
                        <a:t>Communicate changes to the organisation </a:t>
                      </a:r>
                    </a:p>
                    <a:p>
                      <a:pPr marL="171450" indent="-171450" algn="l">
                        <a:buFont typeface="Arial"/>
                        <a:buChar char="•"/>
                      </a:pPr>
                      <a:r>
                        <a:rPr lang="en-GB" sz="800">
                          <a:latin typeface="Helvetica Neue Medium"/>
                        </a:rPr>
                        <a:t>Develop governance documentation </a:t>
                      </a:r>
                    </a:p>
                    <a:p>
                      <a:pPr marL="171450" indent="-171450" algn="l">
                        <a:buFont typeface="Arial"/>
                        <a:buChar char="•"/>
                      </a:pPr>
                      <a:r>
                        <a:rPr lang="en-GB" sz="800">
                          <a:latin typeface="Helvetica Neue Medium"/>
                        </a:rPr>
                        <a:t>Implement new governance groups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02D80">
                        <a:lumMod val="20000"/>
                        <a:lumOff val="80000"/>
                      </a:srgbClr>
                    </a:solidFill>
                  </a:tcPr>
                </a:tc>
                <a:extLst>
                  <a:ext uri="{0D108BD9-81ED-4DB2-BD59-A6C34878D82A}">
                    <a16:rowId xmlns:a16="http://schemas.microsoft.com/office/drawing/2014/main" val="2813318222"/>
                  </a:ext>
                </a:extLst>
              </a:tr>
              <a:tr h="817057">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algn="ctr"/>
                      <a:r>
                        <a:rPr lang="en-GB" sz="800" b="1"/>
                        <a:t>Set-up the Digital Strategy Programme </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95CAA">
                        <a:tint val="20000"/>
                      </a:srgbClr>
                    </a:solidFill>
                  </a:tcPr>
                </a:tc>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marL="171450" indent="-171450" algn="l">
                        <a:buFont typeface="Arial"/>
                        <a:buChar char="•"/>
                      </a:pPr>
                      <a:r>
                        <a:rPr lang="en-GB" sz="800">
                          <a:latin typeface="Helvetica Neue Medium"/>
                        </a:rPr>
                        <a:t>Dedicating a team from across SBUHB that is responsible for the delivery and implementation of the Digital Strategy will increase the likelihood of success</a:t>
                      </a:r>
                    </a:p>
                    <a:p>
                      <a:pPr marL="171450" indent="-171450" algn="l">
                        <a:buFont typeface="Arial"/>
                        <a:buChar char="•"/>
                      </a:pPr>
                      <a:r>
                        <a:rPr lang="en-GB" sz="800">
                          <a:latin typeface="Helvetica Neue Medium"/>
                        </a:rPr>
                        <a:t>Ensure this is the right mixture of people is critical – there needs to be organisational buy-in to support the delivery of the Digital Strategy combined with Digital Expertise </a:t>
                      </a:r>
                    </a:p>
                    <a:p>
                      <a:pPr marL="171450" indent="-171450" algn="l">
                        <a:buFont typeface="Arial"/>
                        <a:buChar char="•"/>
                      </a:pPr>
                      <a:r>
                        <a:rPr lang="en-GB" sz="800">
                          <a:latin typeface="Helvetica Neue Medium"/>
                        </a:rPr>
                        <a:t>This group will need to meet regularly to monitor and evaluate the programme performance, with individual projects reporting to the programme board and SRO</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95CAA">
                        <a:tint val="20000"/>
                      </a:srgbClr>
                    </a:solidFill>
                  </a:tcPr>
                </a:tc>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marL="171450" indent="-171450" algn="l">
                        <a:buFont typeface="Arial"/>
                        <a:buChar char="•"/>
                      </a:pPr>
                      <a:r>
                        <a:rPr lang="en-GB" sz="800">
                          <a:latin typeface="Helvetica Neue Medium"/>
                        </a:rPr>
                        <a:t>Identify key individuals including digital professionals, clinicians, departmental reps and patient representatives to lead the running of the programme and design the optimum structure to support delivery particularly focussing on robust reporting, managing interdependencies, collaborative delivery and avoiding silos </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95CAA">
                        <a:tint val="20000"/>
                      </a:srgbClr>
                    </a:solidFill>
                  </a:tcPr>
                </a:tc>
                <a:extLst>
                  <a:ext uri="{0D108BD9-81ED-4DB2-BD59-A6C34878D82A}">
                    <a16:rowId xmlns:a16="http://schemas.microsoft.com/office/drawing/2014/main" val="2430967615"/>
                  </a:ext>
                </a:extLst>
              </a:tr>
              <a:tr h="289924">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algn="ctr"/>
                      <a:r>
                        <a:rPr lang="en-GB" sz="800" b="1"/>
                        <a:t>Establish Reporting </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02D80">
                        <a:lumMod val="20000"/>
                        <a:lumOff val="80000"/>
                      </a:srgbClr>
                    </a:solidFill>
                  </a:tcPr>
                </a:tc>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marL="171450" indent="-171450" algn="l">
                        <a:buFont typeface="Arial"/>
                        <a:buChar char="•"/>
                      </a:pPr>
                      <a:r>
                        <a:rPr lang="en-GB" sz="800">
                          <a:latin typeface="Helvetica Neue Medium"/>
                        </a:rPr>
                        <a:t>Ensuring the appropriate reporting mechanisms are in place is critical to optimising the delivery of the digital strategy, and establishing this early will be key </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02D80">
                        <a:lumMod val="20000"/>
                        <a:lumOff val="80000"/>
                      </a:srgbClr>
                    </a:solidFill>
                  </a:tcPr>
                </a:tc>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marL="171450" indent="-171450" algn="l">
                        <a:buFont typeface="Arial"/>
                        <a:buChar char="•"/>
                      </a:pPr>
                      <a:r>
                        <a:rPr lang="en-GB" sz="800" dirty="0">
                          <a:latin typeface="Helvetica Neue Medium"/>
                        </a:rPr>
                        <a:t>Define reporting requirements, frequency, templates and recipients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02D80">
                        <a:lumMod val="20000"/>
                        <a:lumOff val="80000"/>
                      </a:srgbClr>
                    </a:solidFill>
                  </a:tcPr>
                </a:tc>
                <a:extLst>
                  <a:ext uri="{0D108BD9-81ED-4DB2-BD59-A6C34878D82A}">
                    <a16:rowId xmlns:a16="http://schemas.microsoft.com/office/drawing/2014/main" val="3488228532"/>
                  </a:ext>
                </a:extLst>
              </a:tr>
            </a:tbl>
          </a:graphicData>
        </a:graphic>
      </p:graphicFrame>
    </p:spTree>
    <p:extLst>
      <p:ext uri="{BB962C8B-B14F-4D97-AF65-F5344CB8AC3E}">
        <p14:creationId xmlns:p14="http://schemas.microsoft.com/office/powerpoint/2010/main" val="960494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7DEC600-E000-8364-E168-DB8BCDF0B41C}"/>
              </a:ext>
            </a:extLst>
          </p:cNvPr>
          <p:cNvSpPr txBox="1">
            <a:spLocks/>
          </p:cNvSpPr>
          <p:nvPr/>
        </p:nvSpPr>
        <p:spPr>
          <a:xfrm>
            <a:off x="0" y="59307"/>
            <a:ext cx="5953909" cy="487565"/>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t>Current </a:t>
            </a:r>
            <a:r>
              <a:rPr lang="en-GB" sz="2400" err="1"/>
              <a:t>Asessment</a:t>
            </a:r>
            <a:r>
              <a:rPr lang="en-GB" sz="2400"/>
              <a:t> of the Mobilisation Risks</a:t>
            </a:r>
          </a:p>
        </p:txBody>
      </p:sp>
      <p:graphicFrame>
        <p:nvGraphicFramePr>
          <p:cNvPr id="23" name="Table 22">
            <a:extLst>
              <a:ext uri="{FF2B5EF4-FFF2-40B4-BE49-F238E27FC236}">
                <a16:creationId xmlns:a16="http://schemas.microsoft.com/office/drawing/2014/main" id="{2B0B78DE-19DF-D368-C05A-424C7E8B2DC2}"/>
              </a:ext>
            </a:extLst>
          </p:cNvPr>
          <p:cNvGraphicFramePr>
            <a:graphicFrameLocks noGrp="1"/>
          </p:cNvGraphicFramePr>
          <p:nvPr>
            <p:extLst>
              <p:ext uri="{D42A27DB-BD31-4B8C-83A1-F6EECF244321}">
                <p14:modId xmlns:p14="http://schemas.microsoft.com/office/powerpoint/2010/main" val="3531325973"/>
              </p:ext>
            </p:extLst>
          </p:nvPr>
        </p:nvGraphicFramePr>
        <p:xfrm>
          <a:off x="93600" y="449580"/>
          <a:ext cx="8496842" cy="4572000"/>
        </p:xfrm>
        <a:graphic>
          <a:graphicData uri="http://schemas.openxmlformats.org/drawingml/2006/table">
            <a:tbl>
              <a:tblPr firstRow="1" bandRow="1"/>
              <a:tblGrid>
                <a:gridCol w="873834">
                  <a:extLst>
                    <a:ext uri="{9D8B030D-6E8A-4147-A177-3AD203B41FA5}">
                      <a16:colId xmlns:a16="http://schemas.microsoft.com/office/drawing/2014/main" val="1514116676"/>
                    </a:ext>
                  </a:extLst>
                </a:gridCol>
                <a:gridCol w="3472297">
                  <a:extLst>
                    <a:ext uri="{9D8B030D-6E8A-4147-A177-3AD203B41FA5}">
                      <a16:colId xmlns:a16="http://schemas.microsoft.com/office/drawing/2014/main" val="2187634660"/>
                    </a:ext>
                  </a:extLst>
                </a:gridCol>
                <a:gridCol w="4150711">
                  <a:extLst>
                    <a:ext uri="{9D8B030D-6E8A-4147-A177-3AD203B41FA5}">
                      <a16:colId xmlns:a16="http://schemas.microsoft.com/office/drawing/2014/main" val="2655697408"/>
                    </a:ext>
                  </a:extLst>
                </a:gridCol>
              </a:tblGrid>
              <a:tr h="135171">
                <a:tc>
                  <a:txBody>
                    <a:bodyPr/>
                    <a:lstStyle>
                      <a:lvl1pPr marL="0" algn="l" defTabSz="415869" rtl="0" eaLnBrk="1" latinLnBrk="0" hangingPunct="1">
                        <a:defRPr sz="819" kern="1200">
                          <a:solidFill>
                            <a:schemeClr val="tx1"/>
                          </a:solidFill>
                          <a:latin typeface="Helvetica Neue Medium"/>
                          <a:ea typeface="Helvetica Neue Medium"/>
                          <a:cs typeface="Helvetica Neue Medium"/>
                        </a:defRPr>
                      </a:lvl1pPr>
                      <a:lvl2pPr marL="207935" algn="l" defTabSz="415869" rtl="0" eaLnBrk="1" latinLnBrk="0" hangingPunct="1">
                        <a:defRPr sz="819" kern="1200">
                          <a:solidFill>
                            <a:schemeClr val="tx1"/>
                          </a:solidFill>
                          <a:latin typeface="Helvetica Neue Medium"/>
                          <a:ea typeface="Helvetica Neue Medium"/>
                          <a:cs typeface="Helvetica Neue Medium"/>
                        </a:defRPr>
                      </a:lvl2pPr>
                      <a:lvl3pPr marL="415869" algn="l" defTabSz="415869" rtl="0" eaLnBrk="1" latinLnBrk="0" hangingPunct="1">
                        <a:defRPr sz="819" kern="1200">
                          <a:solidFill>
                            <a:schemeClr val="tx1"/>
                          </a:solidFill>
                          <a:latin typeface="Helvetica Neue Medium"/>
                          <a:ea typeface="Helvetica Neue Medium"/>
                          <a:cs typeface="Helvetica Neue Medium"/>
                        </a:defRPr>
                      </a:lvl3pPr>
                      <a:lvl4pPr marL="623804" algn="l" defTabSz="415869" rtl="0" eaLnBrk="1" latinLnBrk="0" hangingPunct="1">
                        <a:defRPr sz="819" kern="1200">
                          <a:solidFill>
                            <a:schemeClr val="tx1"/>
                          </a:solidFill>
                          <a:latin typeface="Helvetica Neue Medium"/>
                          <a:ea typeface="Helvetica Neue Medium"/>
                          <a:cs typeface="Helvetica Neue Medium"/>
                        </a:defRPr>
                      </a:lvl4pPr>
                      <a:lvl5pPr marL="831738" algn="l" defTabSz="415869" rtl="0" eaLnBrk="1" latinLnBrk="0" hangingPunct="1">
                        <a:defRPr sz="819" kern="1200">
                          <a:solidFill>
                            <a:schemeClr val="tx1"/>
                          </a:solidFill>
                          <a:latin typeface="Helvetica Neue Medium"/>
                          <a:ea typeface="Helvetica Neue Medium"/>
                          <a:cs typeface="Helvetica Neue Medium"/>
                        </a:defRPr>
                      </a:lvl5pPr>
                      <a:lvl6pPr marL="1039673" algn="l" defTabSz="415869" rtl="0" eaLnBrk="1" latinLnBrk="0" hangingPunct="1">
                        <a:defRPr sz="819" kern="1200">
                          <a:solidFill>
                            <a:schemeClr val="tx1"/>
                          </a:solidFill>
                          <a:latin typeface="Helvetica Neue Medium"/>
                          <a:ea typeface="Helvetica Neue Medium"/>
                          <a:cs typeface="Helvetica Neue Medium"/>
                        </a:defRPr>
                      </a:lvl6pPr>
                      <a:lvl7pPr marL="1247607" algn="l" defTabSz="415869" rtl="0" eaLnBrk="1" latinLnBrk="0" hangingPunct="1">
                        <a:defRPr sz="819" kern="1200">
                          <a:solidFill>
                            <a:schemeClr val="tx1"/>
                          </a:solidFill>
                          <a:latin typeface="Helvetica Neue Medium"/>
                          <a:ea typeface="Helvetica Neue Medium"/>
                          <a:cs typeface="Helvetica Neue Medium"/>
                        </a:defRPr>
                      </a:lvl7pPr>
                      <a:lvl8pPr marL="1455542" algn="l" defTabSz="415869" rtl="0" eaLnBrk="1" latinLnBrk="0" hangingPunct="1">
                        <a:defRPr sz="819" kern="1200">
                          <a:solidFill>
                            <a:schemeClr val="tx1"/>
                          </a:solidFill>
                          <a:latin typeface="Helvetica Neue Medium"/>
                          <a:ea typeface="Helvetica Neue Medium"/>
                          <a:cs typeface="Helvetica Neue Medium"/>
                        </a:defRPr>
                      </a:lvl8pPr>
                      <a:lvl9pPr marL="1663476" algn="l" defTabSz="415869" rtl="0" eaLnBrk="1" latinLnBrk="0" hangingPunct="1">
                        <a:defRPr sz="819" kern="1200">
                          <a:solidFill>
                            <a:schemeClr val="tx1"/>
                          </a:solidFill>
                          <a:latin typeface="Helvetica Neue Medium"/>
                          <a:ea typeface="Helvetica Neue Medium"/>
                          <a:cs typeface="Helvetica Neue Medium"/>
                        </a:defRPr>
                      </a:lvl9pPr>
                    </a:lstStyle>
                    <a:p>
                      <a:pPr algn="ctr"/>
                      <a:r>
                        <a:rPr lang="en-US" sz="800" b="1">
                          <a:solidFill>
                            <a:schemeClr val="bg1"/>
                          </a:solidFill>
                        </a:rPr>
                        <a:t>Theme </a:t>
                      </a:r>
                    </a:p>
                  </a:txBody>
                  <a:tcPr marL="68580" marR="68580" marT="34290" marB="34290" anchor="ctr">
                    <a:lnL w="12700" cap="flat" cmpd="sng" algn="ctr">
                      <a:solidFill>
                        <a:srgbClr val="7F7F7F"/>
                      </a:solidFill>
                      <a:prstDash val="solid"/>
                      <a:round/>
                      <a:headEnd type="none" w="med" len="med"/>
                      <a:tailEnd type="none" w="med" len="med"/>
                    </a:lnL>
                    <a:lnR>
                      <a:noFill/>
                    </a:lnR>
                    <a:lnT w="12700" cap="flat" cmpd="sng" algn="ctr">
                      <a:solidFill>
                        <a:srgbClr val="7F7F7F"/>
                      </a:solidFill>
                      <a:prstDash val="solid"/>
                      <a:round/>
                      <a:headEnd type="none" w="med" len="med"/>
                      <a:tailEnd type="none" w="med" len="med"/>
                    </a:lnT>
                    <a:lnB>
                      <a:noFill/>
                    </a:lnB>
                    <a:lnTlToBr w="12700" cmpd="sng">
                      <a:noFill/>
                      <a:prstDash val="solid"/>
                    </a:lnTlToBr>
                    <a:lnBlToTr w="12700" cmpd="sng">
                      <a:noFill/>
                      <a:prstDash val="solid"/>
                    </a:lnBlToTr>
                    <a:solidFill>
                      <a:srgbClr val="195CAA"/>
                    </a:solidFill>
                  </a:tcPr>
                </a:tc>
                <a:tc>
                  <a:txBody>
                    <a:bodyPr/>
                    <a:lstStyle>
                      <a:lvl1pPr marL="0" algn="l" defTabSz="415869" rtl="0" eaLnBrk="1" latinLnBrk="0" hangingPunct="1">
                        <a:defRPr sz="819" kern="1200">
                          <a:solidFill>
                            <a:schemeClr val="tx1"/>
                          </a:solidFill>
                          <a:latin typeface="Helvetica Neue Medium"/>
                          <a:ea typeface="Helvetica Neue Medium"/>
                          <a:cs typeface="Helvetica Neue Medium"/>
                        </a:defRPr>
                      </a:lvl1pPr>
                      <a:lvl2pPr marL="207935" algn="l" defTabSz="415869" rtl="0" eaLnBrk="1" latinLnBrk="0" hangingPunct="1">
                        <a:defRPr sz="819" kern="1200">
                          <a:solidFill>
                            <a:schemeClr val="tx1"/>
                          </a:solidFill>
                          <a:latin typeface="Helvetica Neue Medium"/>
                          <a:ea typeface="Helvetica Neue Medium"/>
                          <a:cs typeface="Helvetica Neue Medium"/>
                        </a:defRPr>
                      </a:lvl2pPr>
                      <a:lvl3pPr marL="415869" algn="l" defTabSz="415869" rtl="0" eaLnBrk="1" latinLnBrk="0" hangingPunct="1">
                        <a:defRPr sz="819" kern="1200">
                          <a:solidFill>
                            <a:schemeClr val="tx1"/>
                          </a:solidFill>
                          <a:latin typeface="Helvetica Neue Medium"/>
                          <a:ea typeface="Helvetica Neue Medium"/>
                          <a:cs typeface="Helvetica Neue Medium"/>
                        </a:defRPr>
                      </a:lvl3pPr>
                      <a:lvl4pPr marL="623804" algn="l" defTabSz="415869" rtl="0" eaLnBrk="1" latinLnBrk="0" hangingPunct="1">
                        <a:defRPr sz="819" kern="1200">
                          <a:solidFill>
                            <a:schemeClr val="tx1"/>
                          </a:solidFill>
                          <a:latin typeface="Helvetica Neue Medium"/>
                          <a:ea typeface="Helvetica Neue Medium"/>
                          <a:cs typeface="Helvetica Neue Medium"/>
                        </a:defRPr>
                      </a:lvl4pPr>
                      <a:lvl5pPr marL="831738" algn="l" defTabSz="415869" rtl="0" eaLnBrk="1" latinLnBrk="0" hangingPunct="1">
                        <a:defRPr sz="819" kern="1200">
                          <a:solidFill>
                            <a:schemeClr val="tx1"/>
                          </a:solidFill>
                          <a:latin typeface="Helvetica Neue Medium"/>
                          <a:ea typeface="Helvetica Neue Medium"/>
                          <a:cs typeface="Helvetica Neue Medium"/>
                        </a:defRPr>
                      </a:lvl5pPr>
                      <a:lvl6pPr marL="1039673" algn="l" defTabSz="415869" rtl="0" eaLnBrk="1" latinLnBrk="0" hangingPunct="1">
                        <a:defRPr sz="819" kern="1200">
                          <a:solidFill>
                            <a:schemeClr val="tx1"/>
                          </a:solidFill>
                          <a:latin typeface="Helvetica Neue Medium"/>
                          <a:ea typeface="Helvetica Neue Medium"/>
                          <a:cs typeface="Helvetica Neue Medium"/>
                        </a:defRPr>
                      </a:lvl6pPr>
                      <a:lvl7pPr marL="1247607" algn="l" defTabSz="415869" rtl="0" eaLnBrk="1" latinLnBrk="0" hangingPunct="1">
                        <a:defRPr sz="819" kern="1200">
                          <a:solidFill>
                            <a:schemeClr val="tx1"/>
                          </a:solidFill>
                          <a:latin typeface="Helvetica Neue Medium"/>
                          <a:ea typeface="Helvetica Neue Medium"/>
                          <a:cs typeface="Helvetica Neue Medium"/>
                        </a:defRPr>
                      </a:lvl7pPr>
                      <a:lvl8pPr marL="1455542" algn="l" defTabSz="415869" rtl="0" eaLnBrk="1" latinLnBrk="0" hangingPunct="1">
                        <a:defRPr sz="819" kern="1200">
                          <a:solidFill>
                            <a:schemeClr val="tx1"/>
                          </a:solidFill>
                          <a:latin typeface="Helvetica Neue Medium"/>
                          <a:ea typeface="Helvetica Neue Medium"/>
                          <a:cs typeface="Helvetica Neue Medium"/>
                        </a:defRPr>
                      </a:lvl8pPr>
                      <a:lvl9pPr marL="1663476" algn="l" defTabSz="415869" rtl="0" eaLnBrk="1" latinLnBrk="0" hangingPunct="1">
                        <a:defRPr sz="819" kern="1200">
                          <a:solidFill>
                            <a:schemeClr val="tx1"/>
                          </a:solidFill>
                          <a:latin typeface="Helvetica Neue Medium"/>
                          <a:ea typeface="Helvetica Neue Medium"/>
                          <a:cs typeface="Helvetica Neue Medium"/>
                        </a:defRPr>
                      </a:lvl9pPr>
                    </a:lstStyle>
                    <a:p>
                      <a:pPr algn="ctr"/>
                      <a:r>
                        <a:rPr lang="en-US" sz="800" b="1" dirty="0">
                          <a:solidFill>
                            <a:schemeClr val="bg1"/>
                          </a:solidFill>
                        </a:rPr>
                        <a:t>Current Risk</a:t>
                      </a:r>
                    </a:p>
                  </a:txBody>
                  <a:tcPr marL="68580" marR="68580" marT="34290" marB="34290" anchor="ctr">
                    <a:lnL>
                      <a:noFill/>
                    </a:lnL>
                    <a:lnR>
                      <a:noFill/>
                    </a:lnR>
                    <a:lnT w="12700" cap="flat" cmpd="sng" algn="ctr">
                      <a:solidFill>
                        <a:srgbClr val="7F7F7F"/>
                      </a:solidFill>
                      <a:prstDash val="solid"/>
                      <a:round/>
                      <a:headEnd type="none" w="med" len="med"/>
                      <a:tailEnd type="none" w="med" len="med"/>
                    </a:lnT>
                    <a:lnB>
                      <a:noFill/>
                    </a:lnB>
                    <a:lnTlToBr w="12700" cmpd="sng">
                      <a:noFill/>
                      <a:prstDash val="solid"/>
                    </a:lnTlToBr>
                    <a:lnBlToTr w="12700" cmpd="sng">
                      <a:noFill/>
                      <a:prstDash val="solid"/>
                    </a:lnBlToTr>
                    <a:solidFill>
                      <a:srgbClr val="195CAA"/>
                    </a:solidFill>
                  </a:tcPr>
                </a:tc>
                <a:tc>
                  <a:txBody>
                    <a:bodyPr/>
                    <a:lstStyle>
                      <a:lvl1pPr marL="0" algn="l" defTabSz="415869" rtl="0" eaLnBrk="1" latinLnBrk="0" hangingPunct="1">
                        <a:defRPr sz="819" kern="1200">
                          <a:solidFill>
                            <a:schemeClr val="tx1"/>
                          </a:solidFill>
                          <a:latin typeface="Helvetica Neue Medium"/>
                          <a:ea typeface="Helvetica Neue Medium"/>
                          <a:cs typeface="Helvetica Neue Medium"/>
                        </a:defRPr>
                      </a:lvl1pPr>
                      <a:lvl2pPr marL="207935" algn="l" defTabSz="415869" rtl="0" eaLnBrk="1" latinLnBrk="0" hangingPunct="1">
                        <a:defRPr sz="819" kern="1200">
                          <a:solidFill>
                            <a:schemeClr val="tx1"/>
                          </a:solidFill>
                          <a:latin typeface="Helvetica Neue Medium"/>
                          <a:ea typeface="Helvetica Neue Medium"/>
                          <a:cs typeface="Helvetica Neue Medium"/>
                        </a:defRPr>
                      </a:lvl2pPr>
                      <a:lvl3pPr marL="415869" algn="l" defTabSz="415869" rtl="0" eaLnBrk="1" latinLnBrk="0" hangingPunct="1">
                        <a:defRPr sz="819" kern="1200">
                          <a:solidFill>
                            <a:schemeClr val="tx1"/>
                          </a:solidFill>
                          <a:latin typeface="Helvetica Neue Medium"/>
                          <a:ea typeface="Helvetica Neue Medium"/>
                          <a:cs typeface="Helvetica Neue Medium"/>
                        </a:defRPr>
                      </a:lvl3pPr>
                      <a:lvl4pPr marL="623804" algn="l" defTabSz="415869" rtl="0" eaLnBrk="1" latinLnBrk="0" hangingPunct="1">
                        <a:defRPr sz="819" kern="1200">
                          <a:solidFill>
                            <a:schemeClr val="tx1"/>
                          </a:solidFill>
                          <a:latin typeface="Helvetica Neue Medium"/>
                          <a:ea typeface="Helvetica Neue Medium"/>
                          <a:cs typeface="Helvetica Neue Medium"/>
                        </a:defRPr>
                      </a:lvl4pPr>
                      <a:lvl5pPr marL="831738" algn="l" defTabSz="415869" rtl="0" eaLnBrk="1" latinLnBrk="0" hangingPunct="1">
                        <a:defRPr sz="819" kern="1200">
                          <a:solidFill>
                            <a:schemeClr val="tx1"/>
                          </a:solidFill>
                          <a:latin typeface="Helvetica Neue Medium"/>
                          <a:ea typeface="Helvetica Neue Medium"/>
                          <a:cs typeface="Helvetica Neue Medium"/>
                        </a:defRPr>
                      </a:lvl5pPr>
                      <a:lvl6pPr marL="1039673" algn="l" defTabSz="415869" rtl="0" eaLnBrk="1" latinLnBrk="0" hangingPunct="1">
                        <a:defRPr sz="819" kern="1200">
                          <a:solidFill>
                            <a:schemeClr val="tx1"/>
                          </a:solidFill>
                          <a:latin typeface="Helvetica Neue Medium"/>
                          <a:ea typeface="Helvetica Neue Medium"/>
                          <a:cs typeface="Helvetica Neue Medium"/>
                        </a:defRPr>
                      </a:lvl6pPr>
                      <a:lvl7pPr marL="1247607" algn="l" defTabSz="415869" rtl="0" eaLnBrk="1" latinLnBrk="0" hangingPunct="1">
                        <a:defRPr sz="819" kern="1200">
                          <a:solidFill>
                            <a:schemeClr val="tx1"/>
                          </a:solidFill>
                          <a:latin typeface="Helvetica Neue Medium"/>
                          <a:ea typeface="Helvetica Neue Medium"/>
                          <a:cs typeface="Helvetica Neue Medium"/>
                        </a:defRPr>
                      </a:lvl7pPr>
                      <a:lvl8pPr marL="1455542" algn="l" defTabSz="415869" rtl="0" eaLnBrk="1" latinLnBrk="0" hangingPunct="1">
                        <a:defRPr sz="819" kern="1200">
                          <a:solidFill>
                            <a:schemeClr val="tx1"/>
                          </a:solidFill>
                          <a:latin typeface="Helvetica Neue Medium"/>
                          <a:ea typeface="Helvetica Neue Medium"/>
                          <a:cs typeface="Helvetica Neue Medium"/>
                        </a:defRPr>
                      </a:lvl8pPr>
                      <a:lvl9pPr marL="1663476" algn="l" defTabSz="415869" rtl="0" eaLnBrk="1" latinLnBrk="0" hangingPunct="1">
                        <a:defRPr sz="819" kern="1200">
                          <a:solidFill>
                            <a:schemeClr val="tx1"/>
                          </a:solidFill>
                          <a:latin typeface="Helvetica Neue Medium"/>
                          <a:ea typeface="Helvetica Neue Medium"/>
                          <a:cs typeface="Helvetica Neue Medium"/>
                        </a:defRPr>
                      </a:lvl9pPr>
                    </a:lstStyle>
                    <a:p>
                      <a:pPr algn="ctr"/>
                      <a:r>
                        <a:rPr lang="en-US" sz="800" b="1">
                          <a:solidFill>
                            <a:schemeClr val="bg1"/>
                          </a:solidFill>
                        </a:rPr>
                        <a:t>Proposed Mitigations </a:t>
                      </a:r>
                    </a:p>
                  </a:txBody>
                  <a:tcPr marL="68580" marR="68580" marT="34290" marB="34290" anchor="ctr">
                    <a:lnL>
                      <a:noFill/>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a:noFill/>
                    </a:lnB>
                    <a:lnTlToBr w="12700" cmpd="sng">
                      <a:noFill/>
                      <a:prstDash val="solid"/>
                    </a:lnTlToBr>
                    <a:lnBlToTr w="12700" cmpd="sng">
                      <a:noFill/>
                      <a:prstDash val="solid"/>
                    </a:lnBlToTr>
                    <a:solidFill>
                      <a:srgbClr val="195CAA"/>
                    </a:solidFill>
                  </a:tcPr>
                </a:tc>
                <a:extLst>
                  <a:ext uri="{0D108BD9-81ED-4DB2-BD59-A6C34878D82A}">
                    <a16:rowId xmlns:a16="http://schemas.microsoft.com/office/drawing/2014/main" val="3769832084"/>
                  </a:ext>
                </a:extLst>
              </a:tr>
              <a:tr h="394699">
                <a:tc>
                  <a:txBody>
                    <a:bodyPr/>
                    <a:lstStyle>
                      <a:lvl1pPr marL="0" algn="l" defTabSz="415869" rtl="0" eaLnBrk="1" latinLnBrk="0" hangingPunct="1">
                        <a:defRPr sz="819" kern="1200">
                          <a:solidFill>
                            <a:schemeClr val="tx1"/>
                          </a:solidFill>
                          <a:latin typeface="Helvetica Neue Medium"/>
                          <a:ea typeface="Helvetica Neue Medium"/>
                          <a:cs typeface="Helvetica Neue Medium"/>
                        </a:defRPr>
                      </a:lvl1pPr>
                      <a:lvl2pPr marL="207935" algn="l" defTabSz="415869" rtl="0" eaLnBrk="1" latinLnBrk="0" hangingPunct="1">
                        <a:defRPr sz="819" kern="1200">
                          <a:solidFill>
                            <a:schemeClr val="tx1"/>
                          </a:solidFill>
                          <a:latin typeface="Helvetica Neue Medium"/>
                          <a:ea typeface="Helvetica Neue Medium"/>
                          <a:cs typeface="Helvetica Neue Medium"/>
                        </a:defRPr>
                      </a:lvl2pPr>
                      <a:lvl3pPr marL="415869" algn="l" defTabSz="415869" rtl="0" eaLnBrk="1" latinLnBrk="0" hangingPunct="1">
                        <a:defRPr sz="819" kern="1200">
                          <a:solidFill>
                            <a:schemeClr val="tx1"/>
                          </a:solidFill>
                          <a:latin typeface="Helvetica Neue Medium"/>
                          <a:ea typeface="Helvetica Neue Medium"/>
                          <a:cs typeface="Helvetica Neue Medium"/>
                        </a:defRPr>
                      </a:lvl3pPr>
                      <a:lvl4pPr marL="623804" algn="l" defTabSz="415869" rtl="0" eaLnBrk="1" latinLnBrk="0" hangingPunct="1">
                        <a:defRPr sz="819" kern="1200">
                          <a:solidFill>
                            <a:schemeClr val="tx1"/>
                          </a:solidFill>
                          <a:latin typeface="Helvetica Neue Medium"/>
                          <a:ea typeface="Helvetica Neue Medium"/>
                          <a:cs typeface="Helvetica Neue Medium"/>
                        </a:defRPr>
                      </a:lvl4pPr>
                      <a:lvl5pPr marL="831738" algn="l" defTabSz="415869" rtl="0" eaLnBrk="1" latinLnBrk="0" hangingPunct="1">
                        <a:defRPr sz="819" kern="1200">
                          <a:solidFill>
                            <a:schemeClr val="tx1"/>
                          </a:solidFill>
                          <a:latin typeface="Helvetica Neue Medium"/>
                          <a:ea typeface="Helvetica Neue Medium"/>
                          <a:cs typeface="Helvetica Neue Medium"/>
                        </a:defRPr>
                      </a:lvl5pPr>
                      <a:lvl6pPr marL="1039673" algn="l" defTabSz="415869" rtl="0" eaLnBrk="1" latinLnBrk="0" hangingPunct="1">
                        <a:defRPr sz="819" kern="1200">
                          <a:solidFill>
                            <a:schemeClr val="tx1"/>
                          </a:solidFill>
                          <a:latin typeface="Helvetica Neue Medium"/>
                          <a:ea typeface="Helvetica Neue Medium"/>
                          <a:cs typeface="Helvetica Neue Medium"/>
                        </a:defRPr>
                      </a:lvl6pPr>
                      <a:lvl7pPr marL="1247607" algn="l" defTabSz="415869" rtl="0" eaLnBrk="1" latinLnBrk="0" hangingPunct="1">
                        <a:defRPr sz="819" kern="1200">
                          <a:solidFill>
                            <a:schemeClr val="tx1"/>
                          </a:solidFill>
                          <a:latin typeface="Helvetica Neue Medium"/>
                          <a:ea typeface="Helvetica Neue Medium"/>
                          <a:cs typeface="Helvetica Neue Medium"/>
                        </a:defRPr>
                      </a:lvl7pPr>
                      <a:lvl8pPr marL="1455542" algn="l" defTabSz="415869" rtl="0" eaLnBrk="1" latinLnBrk="0" hangingPunct="1">
                        <a:defRPr sz="819" kern="1200">
                          <a:solidFill>
                            <a:schemeClr val="tx1"/>
                          </a:solidFill>
                          <a:latin typeface="Helvetica Neue Medium"/>
                          <a:ea typeface="Helvetica Neue Medium"/>
                          <a:cs typeface="Helvetica Neue Medium"/>
                        </a:defRPr>
                      </a:lvl8pPr>
                      <a:lvl9pPr marL="1663476" algn="l" defTabSz="415869" rtl="0" eaLnBrk="1" latinLnBrk="0" hangingPunct="1">
                        <a:defRPr sz="819" kern="1200">
                          <a:solidFill>
                            <a:schemeClr val="tx1"/>
                          </a:solidFill>
                          <a:latin typeface="Helvetica Neue Medium"/>
                          <a:ea typeface="Helvetica Neue Medium"/>
                          <a:cs typeface="Helvetica Neue Medium"/>
                        </a:defRPr>
                      </a:lvl9pPr>
                    </a:lstStyle>
                    <a:p>
                      <a:r>
                        <a:rPr lang="en-US" sz="800" b="1"/>
                        <a:t>Organisational &amp; National Alignment </a:t>
                      </a:r>
                    </a:p>
                  </a:txBody>
                  <a:tcPr marL="72000" marR="72000" marT="34290" marB="34290" anchor="ctr">
                    <a:lnL w="12700" cap="flat" cmpd="sng" algn="ctr">
                      <a:solidFill>
                        <a:srgbClr val="7F7F7F"/>
                      </a:solidFill>
                      <a:prstDash val="solid"/>
                      <a:round/>
                      <a:headEnd type="none" w="med" len="med"/>
                      <a:tailEnd type="none" w="med" len="med"/>
                    </a:lnL>
                    <a:lnR>
                      <a:noFill/>
                    </a:lnR>
                    <a:lnT>
                      <a:no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85000"/>
                      </a:sysClr>
                    </a:solidFill>
                  </a:tcPr>
                </a:tc>
                <a:tc>
                  <a:txBody>
                    <a:bodyPr/>
                    <a:lstStyle>
                      <a:lvl1pPr marL="0" algn="l" defTabSz="415869" rtl="0" eaLnBrk="1" latinLnBrk="0" hangingPunct="1">
                        <a:defRPr sz="819" kern="1200">
                          <a:solidFill>
                            <a:schemeClr val="tx1"/>
                          </a:solidFill>
                          <a:latin typeface="Helvetica Neue Medium"/>
                          <a:ea typeface="Helvetica Neue Medium"/>
                          <a:cs typeface="Helvetica Neue Medium"/>
                        </a:defRPr>
                      </a:lvl1pPr>
                      <a:lvl2pPr marL="207935" algn="l" defTabSz="415869" rtl="0" eaLnBrk="1" latinLnBrk="0" hangingPunct="1">
                        <a:defRPr sz="819" kern="1200">
                          <a:solidFill>
                            <a:schemeClr val="tx1"/>
                          </a:solidFill>
                          <a:latin typeface="Helvetica Neue Medium"/>
                          <a:ea typeface="Helvetica Neue Medium"/>
                          <a:cs typeface="Helvetica Neue Medium"/>
                        </a:defRPr>
                      </a:lvl2pPr>
                      <a:lvl3pPr marL="415869" algn="l" defTabSz="415869" rtl="0" eaLnBrk="1" latinLnBrk="0" hangingPunct="1">
                        <a:defRPr sz="819" kern="1200">
                          <a:solidFill>
                            <a:schemeClr val="tx1"/>
                          </a:solidFill>
                          <a:latin typeface="Helvetica Neue Medium"/>
                          <a:ea typeface="Helvetica Neue Medium"/>
                          <a:cs typeface="Helvetica Neue Medium"/>
                        </a:defRPr>
                      </a:lvl3pPr>
                      <a:lvl4pPr marL="623804" algn="l" defTabSz="415869" rtl="0" eaLnBrk="1" latinLnBrk="0" hangingPunct="1">
                        <a:defRPr sz="819" kern="1200">
                          <a:solidFill>
                            <a:schemeClr val="tx1"/>
                          </a:solidFill>
                          <a:latin typeface="Helvetica Neue Medium"/>
                          <a:ea typeface="Helvetica Neue Medium"/>
                          <a:cs typeface="Helvetica Neue Medium"/>
                        </a:defRPr>
                      </a:lvl4pPr>
                      <a:lvl5pPr marL="831738" algn="l" defTabSz="415869" rtl="0" eaLnBrk="1" latinLnBrk="0" hangingPunct="1">
                        <a:defRPr sz="819" kern="1200">
                          <a:solidFill>
                            <a:schemeClr val="tx1"/>
                          </a:solidFill>
                          <a:latin typeface="Helvetica Neue Medium"/>
                          <a:ea typeface="Helvetica Neue Medium"/>
                          <a:cs typeface="Helvetica Neue Medium"/>
                        </a:defRPr>
                      </a:lvl5pPr>
                      <a:lvl6pPr marL="1039673" algn="l" defTabSz="415869" rtl="0" eaLnBrk="1" latinLnBrk="0" hangingPunct="1">
                        <a:defRPr sz="819" kern="1200">
                          <a:solidFill>
                            <a:schemeClr val="tx1"/>
                          </a:solidFill>
                          <a:latin typeface="Helvetica Neue Medium"/>
                          <a:ea typeface="Helvetica Neue Medium"/>
                          <a:cs typeface="Helvetica Neue Medium"/>
                        </a:defRPr>
                      </a:lvl6pPr>
                      <a:lvl7pPr marL="1247607" algn="l" defTabSz="415869" rtl="0" eaLnBrk="1" latinLnBrk="0" hangingPunct="1">
                        <a:defRPr sz="819" kern="1200">
                          <a:solidFill>
                            <a:schemeClr val="tx1"/>
                          </a:solidFill>
                          <a:latin typeface="Helvetica Neue Medium"/>
                          <a:ea typeface="Helvetica Neue Medium"/>
                          <a:cs typeface="Helvetica Neue Medium"/>
                        </a:defRPr>
                      </a:lvl7pPr>
                      <a:lvl8pPr marL="1455542" algn="l" defTabSz="415869" rtl="0" eaLnBrk="1" latinLnBrk="0" hangingPunct="1">
                        <a:defRPr sz="819" kern="1200">
                          <a:solidFill>
                            <a:schemeClr val="tx1"/>
                          </a:solidFill>
                          <a:latin typeface="Helvetica Neue Medium"/>
                          <a:ea typeface="Helvetica Neue Medium"/>
                          <a:cs typeface="Helvetica Neue Medium"/>
                        </a:defRPr>
                      </a:lvl8pPr>
                      <a:lvl9pPr marL="1663476" algn="l" defTabSz="415869" rtl="0" eaLnBrk="1" latinLnBrk="0" hangingPunct="1">
                        <a:defRPr sz="819" kern="1200">
                          <a:solidFill>
                            <a:schemeClr val="tx1"/>
                          </a:solidFill>
                          <a:latin typeface="Helvetica Neue Medium"/>
                          <a:ea typeface="Helvetica Neue Medium"/>
                          <a:cs typeface="Helvetica Neue Medium"/>
                        </a:defRPr>
                      </a:lvl9pPr>
                    </a:lstStyle>
                    <a:p>
                      <a:pPr marL="0" indent="0" algn="l">
                        <a:buFont typeface="Arial" panose="020B0604020202020204" pitchFamily="34" charset="0"/>
                        <a:buNone/>
                      </a:pPr>
                      <a:r>
                        <a:rPr lang="en-US" sz="800"/>
                        <a:t>There is a risk that there is a perceived misalignment between the priorities of the digital strategy, the wider </a:t>
                      </a:r>
                      <a:r>
                        <a:rPr lang="en-GB" sz="800" noProof="0"/>
                        <a:t>organisation</a:t>
                      </a:r>
                      <a:r>
                        <a:rPr lang="en-US" sz="800"/>
                        <a:t> and national, resulting in difficulty mobilising the Digital Strategy due to limited buy-in from non-digital stakeholders from across SBUHB and DHCW</a:t>
                      </a:r>
                    </a:p>
                  </a:txBody>
                  <a:tcPr marL="72000" marR="72000" marT="34290" marB="34290">
                    <a:lnL w="12700" cap="flat" cmpd="sng" algn="ctr">
                      <a:noFill/>
                      <a:prstDash val="dash"/>
                      <a:round/>
                      <a:headEnd type="none" w="med" len="med"/>
                      <a:tailEnd type="none" w="med" len="med"/>
                    </a:lnL>
                    <a:lnR w="12700" cap="flat" cmpd="sng" algn="ctr">
                      <a:solidFill>
                        <a:srgbClr val="7F7F7F"/>
                      </a:solidFill>
                      <a:prstDash val="dash"/>
                      <a:round/>
                      <a:headEnd type="none" w="med" len="med"/>
                      <a:tailEnd type="none" w="med" len="med"/>
                    </a:lnR>
                    <a:lnT>
                      <a:noFill/>
                    </a:lnT>
                    <a:lnB w="12700" cap="flat" cmpd="sng" algn="ctr">
                      <a:solidFill>
                        <a:srgbClr val="7F7F7F"/>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415869" rtl="0" eaLnBrk="1" latinLnBrk="0" hangingPunct="1">
                        <a:defRPr sz="819" kern="1200">
                          <a:solidFill>
                            <a:schemeClr val="tx1"/>
                          </a:solidFill>
                          <a:latin typeface="Helvetica Neue Medium"/>
                          <a:ea typeface="Helvetica Neue Medium"/>
                          <a:cs typeface="Helvetica Neue Medium"/>
                        </a:defRPr>
                      </a:lvl1pPr>
                      <a:lvl2pPr marL="207935" algn="l" defTabSz="415869" rtl="0" eaLnBrk="1" latinLnBrk="0" hangingPunct="1">
                        <a:defRPr sz="819" kern="1200">
                          <a:solidFill>
                            <a:schemeClr val="tx1"/>
                          </a:solidFill>
                          <a:latin typeface="Helvetica Neue Medium"/>
                          <a:ea typeface="Helvetica Neue Medium"/>
                          <a:cs typeface="Helvetica Neue Medium"/>
                        </a:defRPr>
                      </a:lvl2pPr>
                      <a:lvl3pPr marL="415869" algn="l" defTabSz="415869" rtl="0" eaLnBrk="1" latinLnBrk="0" hangingPunct="1">
                        <a:defRPr sz="819" kern="1200">
                          <a:solidFill>
                            <a:schemeClr val="tx1"/>
                          </a:solidFill>
                          <a:latin typeface="Helvetica Neue Medium"/>
                          <a:ea typeface="Helvetica Neue Medium"/>
                          <a:cs typeface="Helvetica Neue Medium"/>
                        </a:defRPr>
                      </a:lvl3pPr>
                      <a:lvl4pPr marL="623804" algn="l" defTabSz="415869" rtl="0" eaLnBrk="1" latinLnBrk="0" hangingPunct="1">
                        <a:defRPr sz="819" kern="1200">
                          <a:solidFill>
                            <a:schemeClr val="tx1"/>
                          </a:solidFill>
                          <a:latin typeface="Helvetica Neue Medium"/>
                          <a:ea typeface="Helvetica Neue Medium"/>
                          <a:cs typeface="Helvetica Neue Medium"/>
                        </a:defRPr>
                      </a:lvl4pPr>
                      <a:lvl5pPr marL="831738" algn="l" defTabSz="415869" rtl="0" eaLnBrk="1" latinLnBrk="0" hangingPunct="1">
                        <a:defRPr sz="819" kern="1200">
                          <a:solidFill>
                            <a:schemeClr val="tx1"/>
                          </a:solidFill>
                          <a:latin typeface="Helvetica Neue Medium"/>
                          <a:ea typeface="Helvetica Neue Medium"/>
                          <a:cs typeface="Helvetica Neue Medium"/>
                        </a:defRPr>
                      </a:lvl5pPr>
                      <a:lvl6pPr marL="1039673" algn="l" defTabSz="415869" rtl="0" eaLnBrk="1" latinLnBrk="0" hangingPunct="1">
                        <a:defRPr sz="819" kern="1200">
                          <a:solidFill>
                            <a:schemeClr val="tx1"/>
                          </a:solidFill>
                          <a:latin typeface="Helvetica Neue Medium"/>
                          <a:ea typeface="Helvetica Neue Medium"/>
                          <a:cs typeface="Helvetica Neue Medium"/>
                        </a:defRPr>
                      </a:lvl6pPr>
                      <a:lvl7pPr marL="1247607" algn="l" defTabSz="415869" rtl="0" eaLnBrk="1" latinLnBrk="0" hangingPunct="1">
                        <a:defRPr sz="819" kern="1200">
                          <a:solidFill>
                            <a:schemeClr val="tx1"/>
                          </a:solidFill>
                          <a:latin typeface="Helvetica Neue Medium"/>
                          <a:ea typeface="Helvetica Neue Medium"/>
                          <a:cs typeface="Helvetica Neue Medium"/>
                        </a:defRPr>
                      </a:lvl7pPr>
                      <a:lvl8pPr marL="1455542" algn="l" defTabSz="415869" rtl="0" eaLnBrk="1" latinLnBrk="0" hangingPunct="1">
                        <a:defRPr sz="819" kern="1200">
                          <a:solidFill>
                            <a:schemeClr val="tx1"/>
                          </a:solidFill>
                          <a:latin typeface="Helvetica Neue Medium"/>
                          <a:ea typeface="Helvetica Neue Medium"/>
                          <a:cs typeface="Helvetica Neue Medium"/>
                        </a:defRPr>
                      </a:lvl8pPr>
                      <a:lvl9pPr marL="1663476" algn="l" defTabSz="415869" rtl="0" eaLnBrk="1" latinLnBrk="0" hangingPunct="1">
                        <a:defRPr sz="819" kern="1200">
                          <a:solidFill>
                            <a:schemeClr val="tx1"/>
                          </a:solidFill>
                          <a:latin typeface="Helvetica Neue Medium"/>
                          <a:ea typeface="Helvetica Neue Medium"/>
                          <a:cs typeface="Helvetica Neue Medium"/>
                        </a:defRPr>
                      </a:lvl9pPr>
                    </a:lstStyle>
                    <a:p>
                      <a:pPr marL="171450" indent="-171450" algn="l">
                        <a:buFont typeface="Arial" panose="020B0604020202020204" pitchFamily="34" charset="0"/>
                        <a:buChar char="•"/>
                      </a:pPr>
                      <a:r>
                        <a:rPr lang="en-US" sz="800"/>
                        <a:t>Achieve formal sign-off from the Execs, rapidly following strategy completion </a:t>
                      </a:r>
                    </a:p>
                    <a:p>
                      <a:pPr marL="171450" indent="-171450" algn="l">
                        <a:buFont typeface="Arial" panose="020B0604020202020204" pitchFamily="34" charset="0"/>
                        <a:buChar char="•"/>
                      </a:pPr>
                      <a:r>
                        <a:rPr lang="en-US" sz="800"/>
                        <a:t>Sustain communication efforts with both Execs, the wider organization and DHCW, communication key priorities and immediate next steps, and continuing to align the Digital Strategy programme with the organisational priorities</a:t>
                      </a:r>
                    </a:p>
                  </a:txBody>
                  <a:tcPr marL="72000" marR="72000" marT="34290" marB="34290">
                    <a:lnL w="12700" cap="flat" cmpd="sng" algn="ctr">
                      <a:solidFill>
                        <a:srgbClr val="7F7F7F"/>
                      </a:solidFill>
                      <a:prstDash val="dash"/>
                      <a:round/>
                      <a:headEnd type="none" w="med" len="med"/>
                      <a:tailEnd type="none" w="med" len="med"/>
                    </a:lnL>
                    <a:lnR w="12700" cap="flat" cmpd="sng" algn="ctr">
                      <a:solidFill>
                        <a:srgbClr val="7F7F7F"/>
                      </a:solidFill>
                      <a:prstDash val="solid"/>
                      <a:round/>
                      <a:headEnd type="none" w="med" len="med"/>
                      <a:tailEnd type="none" w="med" len="med"/>
                    </a:lnR>
                    <a:lnT>
                      <a:noFill/>
                    </a:lnT>
                    <a:lnB w="12700" cap="flat" cmpd="sng" algn="ctr">
                      <a:solidFill>
                        <a:srgbClr val="7F7F7F"/>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34834220"/>
                  </a:ext>
                </a:extLst>
              </a:tr>
              <a:tr h="567718">
                <a:tc>
                  <a:txBody>
                    <a:bodyPr/>
                    <a:lstStyle>
                      <a:lvl1pPr marL="0" algn="l" defTabSz="415869" rtl="0" eaLnBrk="1" latinLnBrk="0" hangingPunct="1">
                        <a:defRPr sz="819" kern="1200">
                          <a:solidFill>
                            <a:schemeClr val="tx1"/>
                          </a:solidFill>
                          <a:latin typeface="Helvetica Neue Medium"/>
                          <a:ea typeface="Helvetica Neue Medium"/>
                          <a:cs typeface="Helvetica Neue Medium"/>
                        </a:defRPr>
                      </a:lvl1pPr>
                      <a:lvl2pPr marL="207935" algn="l" defTabSz="415869" rtl="0" eaLnBrk="1" latinLnBrk="0" hangingPunct="1">
                        <a:defRPr sz="819" kern="1200">
                          <a:solidFill>
                            <a:schemeClr val="tx1"/>
                          </a:solidFill>
                          <a:latin typeface="Helvetica Neue Medium"/>
                          <a:ea typeface="Helvetica Neue Medium"/>
                          <a:cs typeface="Helvetica Neue Medium"/>
                        </a:defRPr>
                      </a:lvl2pPr>
                      <a:lvl3pPr marL="415869" algn="l" defTabSz="415869" rtl="0" eaLnBrk="1" latinLnBrk="0" hangingPunct="1">
                        <a:defRPr sz="819" kern="1200">
                          <a:solidFill>
                            <a:schemeClr val="tx1"/>
                          </a:solidFill>
                          <a:latin typeface="Helvetica Neue Medium"/>
                          <a:ea typeface="Helvetica Neue Medium"/>
                          <a:cs typeface="Helvetica Neue Medium"/>
                        </a:defRPr>
                      </a:lvl3pPr>
                      <a:lvl4pPr marL="623804" algn="l" defTabSz="415869" rtl="0" eaLnBrk="1" latinLnBrk="0" hangingPunct="1">
                        <a:defRPr sz="819" kern="1200">
                          <a:solidFill>
                            <a:schemeClr val="tx1"/>
                          </a:solidFill>
                          <a:latin typeface="Helvetica Neue Medium"/>
                          <a:ea typeface="Helvetica Neue Medium"/>
                          <a:cs typeface="Helvetica Neue Medium"/>
                        </a:defRPr>
                      </a:lvl4pPr>
                      <a:lvl5pPr marL="831738" algn="l" defTabSz="415869" rtl="0" eaLnBrk="1" latinLnBrk="0" hangingPunct="1">
                        <a:defRPr sz="819" kern="1200">
                          <a:solidFill>
                            <a:schemeClr val="tx1"/>
                          </a:solidFill>
                          <a:latin typeface="Helvetica Neue Medium"/>
                          <a:ea typeface="Helvetica Neue Medium"/>
                          <a:cs typeface="Helvetica Neue Medium"/>
                        </a:defRPr>
                      </a:lvl5pPr>
                      <a:lvl6pPr marL="1039673" algn="l" defTabSz="415869" rtl="0" eaLnBrk="1" latinLnBrk="0" hangingPunct="1">
                        <a:defRPr sz="819" kern="1200">
                          <a:solidFill>
                            <a:schemeClr val="tx1"/>
                          </a:solidFill>
                          <a:latin typeface="Helvetica Neue Medium"/>
                          <a:ea typeface="Helvetica Neue Medium"/>
                          <a:cs typeface="Helvetica Neue Medium"/>
                        </a:defRPr>
                      </a:lvl6pPr>
                      <a:lvl7pPr marL="1247607" algn="l" defTabSz="415869" rtl="0" eaLnBrk="1" latinLnBrk="0" hangingPunct="1">
                        <a:defRPr sz="819" kern="1200">
                          <a:solidFill>
                            <a:schemeClr val="tx1"/>
                          </a:solidFill>
                          <a:latin typeface="Helvetica Neue Medium"/>
                          <a:ea typeface="Helvetica Neue Medium"/>
                          <a:cs typeface="Helvetica Neue Medium"/>
                        </a:defRPr>
                      </a:lvl7pPr>
                      <a:lvl8pPr marL="1455542" algn="l" defTabSz="415869" rtl="0" eaLnBrk="1" latinLnBrk="0" hangingPunct="1">
                        <a:defRPr sz="819" kern="1200">
                          <a:solidFill>
                            <a:schemeClr val="tx1"/>
                          </a:solidFill>
                          <a:latin typeface="Helvetica Neue Medium"/>
                          <a:ea typeface="Helvetica Neue Medium"/>
                          <a:cs typeface="Helvetica Neue Medium"/>
                        </a:defRPr>
                      </a:lvl8pPr>
                      <a:lvl9pPr marL="1663476" algn="l" defTabSz="415869" rtl="0" eaLnBrk="1" latinLnBrk="0" hangingPunct="1">
                        <a:defRPr sz="819" kern="1200">
                          <a:solidFill>
                            <a:schemeClr val="tx1"/>
                          </a:solidFill>
                          <a:latin typeface="Helvetica Neue Medium"/>
                          <a:ea typeface="Helvetica Neue Medium"/>
                          <a:cs typeface="Helvetica Neue Medium"/>
                        </a:defRPr>
                      </a:lvl9pPr>
                    </a:lstStyle>
                    <a:p>
                      <a:r>
                        <a:rPr lang="en-US" sz="800" b="1"/>
                        <a:t>Culture, Empowerment &amp; Belief </a:t>
                      </a:r>
                    </a:p>
                  </a:txBody>
                  <a:tcPr marL="72000" marR="72000" marT="34290" marB="34290" anchor="ctr">
                    <a:lnL w="12700" cap="flat" cmpd="sng" algn="ctr">
                      <a:solidFill>
                        <a:srgbClr val="7F7F7F"/>
                      </a:solidFill>
                      <a:prstDash val="solid"/>
                      <a:round/>
                      <a:headEnd type="none" w="med" len="med"/>
                      <a:tailEnd type="none" w="med" len="med"/>
                    </a:lnL>
                    <a:lnR>
                      <a:no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85000"/>
                      </a:sysClr>
                    </a:solidFill>
                  </a:tcPr>
                </a:tc>
                <a:tc>
                  <a:txBody>
                    <a:bodyPr/>
                    <a:lstStyle>
                      <a:lvl1pPr marL="0" algn="l" defTabSz="415869" rtl="0" eaLnBrk="1" latinLnBrk="0" hangingPunct="1">
                        <a:defRPr sz="819" kern="1200">
                          <a:solidFill>
                            <a:schemeClr val="tx1"/>
                          </a:solidFill>
                          <a:latin typeface="Helvetica Neue Medium"/>
                          <a:ea typeface="Helvetica Neue Medium"/>
                          <a:cs typeface="Helvetica Neue Medium"/>
                        </a:defRPr>
                      </a:lvl1pPr>
                      <a:lvl2pPr marL="207935" algn="l" defTabSz="415869" rtl="0" eaLnBrk="1" latinLnBrk="0" hangingPunct="1">
                        <a:defRPr sz="819" kern="1200">
                          <a:solidFill>
                            <a:schemeClr val="tx1"/>
                          </a:solidFill>
                          <a:latin typeface="Helvetica Neue Medium"/>
                          <a:ea typeface="Helvetica Neue Medium"/>
                          <a:cs typeface="Helvetica Neue Medium"/>
                        </a:defRPr>
                      </a:lvl2pPr>
                      <a:lvl3pPr marL="415869" algn="l" defTabSz="415869" rtl="0" eaLnBrk="1" latinLnBrk="0" hangingPunct="1">
                        <a:defRPr sz="819" kern="1200">
                          <a:solidFill>
                            <a:schemeClr val="tx1"/>
                          </a:solidFill>
                          <a:latin typeface="Helvetica Neue Medium"/>
                          <a:ea typeface="Helvetica Neue Medium"/>
                          <a:cs typeface="Helvetica Neue Medium"/>
                        </a:defRPr>
                      </a:lvl3pPr>
                      <a:lvl4pPr marL="623804" algn="l" defTabSz="415869" rtl="0" eaLnBrk="1" latinLnBrk="0" hangingPunct="1">
                        <a:defRPr sz="819" kern="1200">
                          <a:solidFill>
                            <a:schemeClr val="tx1"/>
                          </a:solidFill>
                          <a:latin typeface="Helvetica Neue Medium"/>
                          <a:ea typeface="Helvetica Neue Medium"/>
                          <a:cs typeface="Helvetica Neue Medium"/>
                        </a:defRPr>
                      </a:lvl4pPr>
                      <a:lvl5pPr marL="831738" algn="l" defTabSz="415869" rtl="0" eaLnBrk="1" latinLnBrk="0" hangingPunct="1">
                        <a:defRPr sz="819" kern="1200">
                          <a:solidFill>
                            <a:schemeClr val="tx1"/>
                          </a:solidFill>
                          <a:latin typeface="Helvetica Neue Medium"/>
                          <a:ea typeface="Helvetica Neue Medium"/>
                          <a:cs typeface="Helvetica Neue Medium"/>
                        </a:defRPr>
                      </a:lvl5pPr>
                      <a:lvl6pPr marL="1039673" algn="l" defTabSz="415869" rtl="0" eaLnBrk="1" latinLnBrk="0" hangingPunct="1">
                        <a:defRPr sz="819" kern="1200">
                          <a:solidFill>
                            <a:schemeClr val="tx1"/>
                          </a:solidFill>
                          <a:latin typeface="Helvetica Neue Medium"/>
                          <a:ea typeface="Helvetica Neue Medium"/>
                          <a:cs typeface="Helvetica Neue Medium"/>
                        </a:defRPr>
                      </a:lvl6pPr>
                      <a:lvl7pPr marL="1247607" algn="l" defTabSz="415869" rtl="0" eaLnBrk="1" latinLnBrk="0" hangingPunct="1">
                        <a:defRPr sz="819" kern="1200">
                          <a:solidFill>
                            <a:schemeClr val="tx1"/>
                          </a:solidFill>
                          <a:latin typeface="Helvetica Neue Medium"/>
                          <a:ea typeface="Helvetica Neue Medium"/>
                          <a:cs typeface="Helvetica Neue Medium"/>
                        </a:defRPr>
                      </a:lvl7pPr>
                      <a:lvl8pPr marL="1455542" algn="l" defTabSz="415869" rtl="0" eaLnBrk="1" latinLnBrk="0" hangingPunct="1">
                        <a:defRPr sz="819" kern="1200">
                          <a:solidFill>
                            <a:schemeClr val="tx1"/>
                          </a:solidFill>
                          <a:latin typeface="Helvetica Neue Medium"/>
                          <a:ea typeface="Helvetica Neue Medium"/>
                          <a:cs typeface="Helvetica Neue Medium"/>
                        </a:defRPr>
                      </a:lvl8pPr>
                      <a:lvl9pPr marL="1663476" algn="l" defTabSz="415869" rtl="0" eaLnBrk="1" latinLnBrk="0" hangingPunct="1">
                        <a:defRPr sz="819" kern="1200">
                          <a:solidFill>
                            <a:schemeClr val="tx1"/>
                          </a:solidFill>
                          <a:latin typeface="Helvetica Neue Medium"/>
                          <a:ea typeface="Helvetica Neue Medium"/>
                          <a:cs typeface="Helvetica Neue Medium"/>
                        </a:defRPr>
                      </a:lvl9pPr>
                    </a:lstStyle>
                    <a:p>
                      <a:pPr marL="0" indent="0" algn="l">
                        <a:buFont typeface="Arial" panose="020B0604020202020204" pitchFamily="34" charset="0"/>
                        <a:buNone/>
                      </a:pPr>
                      <a:r>
                        <a:rPr lang="en-US" sz="800"/>
                        <a:t>While the Digital Services team have developed positive relationships with clinical and operational teams, established collaborative processes are currently limited which risks perpetuating siloed ways of working. This could risk reinforcing a culture where digital and non-digital teams work in siloed ways – some view digital initiatives as solely owned by Digital Services while others independently source digital solutions</a:t>
                      </a:r>
                    </a:p>
                  </a:txBody>
                  <a:tcPr marL="72000" marR="72000" marT="34290" marB="34290">
                    <a:lnL w="12700" cap="flat" cmpd="sng" algn="ctr">
                      <a:noFill/>
                      <a:prstDash val="dash"/>
                      <a:round/>
                      <a:headEnd type="none" w="med" len="med"/>
                      <a:tailEnd type="none" w="med" len="med"/>
                    </a:lnL>
                    <a:lnR w="12700" cap="flat" cmpd="sng" algn="ctr">
                      <a:solidFill>
                        <a:srgbClr val="7F7F7F"/>
                      </a:solidFill>
                      <a:prstDash val="dash"/>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415869" rtl="0" eaLnBrk="1" latinLnBrk="0" hangingPunct="1">
                        <a:defRPr sz="819" kern="1200">
                          <a:solidFill>
                            <a:schemeClr val="tx1"/>
                          </a:solidFill>
                          <a:latin typeface="Helvetica Neue Medium"/>
                          <a:ea typeface="Helvetica Neue Medium"/>
                          <a:cs typeface="Helvetica Neue Medium"/>
                        </a:defRPr>
                      </a:lvl1pPr>
                      <a:lvl2pPr marL="207935" algn="l" defTabSz="415869" rtl="0" eaLnBrk="1" latinLnBrk="0" hangingPunct="1">
                        <a:defRPr sz="819" kern="1200">
                          <a:solidFill>
                            <a:schemeClr val="tx1"/>
                          </a:solidFill>
                          <a:latin typeface="Helvetica Neue Medium"/>
                          <a:ea typeface="Helvetica Neue Medium"/>
                          <a:cs typeface="Helvetica Neue Medium"/>
                        </a:defRPr>
                      </a:lvl2pPr>
                      <a:lvl3pPr marL="415869" algn="l" defTabSz="415869" rtl="0" eaLnBrk="1" latinLnBrk="0" hangingPunct="1">
                        <a:defRPr sz="819" kern="1200">
                          <a:solidFill>
                            <a:schemeClr val="tx1"/>
                          </a:solidFill>
                          <a:latin typeface="Helvetica Neue Medium"/>
                          <a:ea typeface="Helvetica Neue Medium"/>
                          <a:cs typeface="Helvetica Neue Medium"/>
                        </a:defRPr>
                      </a:lvl3pPr>
                      <a:lvl4pPr marL="623804" algn="l" defTabSz="415869" rtl="0" eaLnBrk="1" latinLnBrk="0" hangingPunct="1">
                        <a:defRPr sz="819" kern="1200">
                          <a:solidFill>
                            <a:schemeClr val="tx1"/>
                          </a:solidFill>
                          <a:latin typeface="Helvetica Neue Medium"/>
                          <a:ea typeface="Helvetica Neue Medium"/>
                          <a:cs typeface="Helvetica Neue Medium"/>
                        </a:defRPr>
                      </a:lvl4pPr>
                      <a:lvl5pPr marL="831738" algn="l" defTabSz="415869" rtl="0" eaLnBrk="1" latinLnBrk="0" hangingPunct="1">
                        <a:defRPr sz="819" kern="1200">
                          <a:solidFill>
                            <a:schemeClr val="tx1"/>
                          </a:solidFill>
                          <a:latin typeface="Helvetica Neue Medium"/>
                          <a:ea typeface="Helvetica Neue Medium"/>
                          <a:cs typeface="Helvetica Neue Medium"/>
                        </a:defRPr>
                      </a:lvl5pPr>
                      <a:lvl6pPr marL="1039673" algn="l" defTabSz="415869" rtl="0" eaLnBrk="1" latinLnBrk="0" hangingPunct="1">
                        <a:defRPr sz="819" kern="1200">
                          <a:solidFill>
                            <a:schemeClr val="tx1"/>
                          </a:solidFill>
                          <a:latin typeface="Helvetica Neue Medium"/>
                          <a:ea typeface="Helvetica Neue Medium"/>
                          <a:cs typeface="Helvetica Neue Medium"/>
                        </a:defRPr>
                      </a:lvl6pPr>
                      <a:lvl7pPr marL="1247607" algn="l" defTabSz="415869" rtl="0" eaLnBrk="1" latinLnBrk="0" hangingPunct="1">
                        <a:defRPr sz="819" kern="1200">
                          <a:solidFill>
                            <a:schemeClr val="tx1"/>
                          </a:solidFill>
                          <a:latin typeface="Helvetica Neue Medium"/>
                          <a:ea typeface="Helvetica Neue Medium"/>
                          <a:cs typeface="Helvetica Neue Medium"/>
                        </a:defRPr>
                      </a:lvl7pPr>
                      <a:lvl8pPr marL="1455542" algn="l" defTabSz="415869" rtl="0" eaLnBrk="1" latinLnBrk="0" hangingPunct="1">
                        <a:defRPr sz="819" kern="1200">
                          <a:solidFill>
                            <a:schemeClr val="tx1"/>
                          </a:solidFill>
                          <a:latin typeface="Helvetica Neue Medium"/>
                          <a:ea typeface="Helvetica Neue Medium"/>
                          <a:cs typeface="Helvetica Neue Medium"/>
                        </a:defRPr>
                      </a:lvl8pPr>
                      <a:lvl9pPr marL="1663476" algn="l" defTabSz="415869" rtl="0" eaLnBrk="1" latinLnBrk="0" hangingPunct="1">
                        <a:defRPr sz="819" kern="1200">
                          <a:solidFill>
                            <a:schemeClr val="tx1"/>
                          </a:solidFill>
                          <a:latin typeface="Helvetica Neue Medium"/>
                          <a:ea typeface="Helvetica Neue Medium"/>
                          <a:cs typeface="Helvetica Neue Medium"/>
                        </a:defRPr>
                      </a:lvl9pPr>
                    </a:lstStyle>
                    <a:p>
                      <a:pPr marL="171450" indent="-171450" algn="l">
                        <a:buFont typeface="Arial" panose="020B0604020202020204" pitchFamily="34" charset="0"/>
                        <a:buChar char="•"/>
                      </a:pPr>
                      <a:r>
                        <a:rPr lang="en-US" sz="800"/>
                        <a:t>In the short-term, the Digital Strategy will require universal buy-in. Digital and non-digital leadership need to </a:t>
                      </a:r>
                      <a:r>
                        <a:rPr lang="en-US" sz="800" err="1"/>
                        <a:t>socialise</a:t>
                      </a:r>
                      <a:r>
                        <a:rPr lang="en-US" sz="800"/>
                        <a:t> the strategy and demonstrate the achievability of its plans to staff</a:t>
                      </a:r>
                    </a:p>
                    <a:p>
                      <a:pPr marL="171450" indent="-171450" algn="l">
                        <a:buFont typeface="Arial" panose="020B0604020202020204" pitchFamily="34" charset="0"/>
                        <a:buChar char="•"/>
                      </a:pPr>
                      <a:r>
                        <a:rPr lang="en-US" sz="800"/>
                        <a:t>Ensure there is non-digital representation as part of the governance processes for the Digital Strategy as a whole, as well as for individual projects including establishing Clinical Digital leadership group and Clinical Design Authority </a:t>
                      </a:r>
                    </a:p>
                  </a:txBody>
                  <a:tcPr marL="72000" marR="72000" marT="34290" marB="34290">
                    <a:lnL w="12700" cap="flat" cmpd="sng" algn="ctr">
                      <a:solidFill>
                        <a:srgbClr val="7F7F7F"/>
                      </a:solidFill>
                      <a:prstDash val="dash"/>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932126869"/>
                  </a:ext>
                </a:extLst>
              </a:tr>
              <a:tr h="394699">
                <a:tc>
                  <a:txBody>
                    <a:bodyPr/>
                    <a:lstStyle>
                      <a:lvl1pPr marL="0" algn="l" defTabSz="415869" rtl="0" eaLnBrk="1" latinLnBrk="0" hangingPunct="1">
                        <a:defRPr sz="819" kern="1200">
                          <a:solidFill>
                            <a:schemeClr val="tx1"/>
                          </a:solidFill>
                          <a:latin typeface="Helvetica Neue Medium"/>
                          <a:ea typeface="Helvetica Neue Medium"/>
                          <a:cs typeface="Helvetica Neue Medium"/>
                        </a:defRPr>
                      </a:lvl1pPr>
                      <a:lvl2pPr marL="207935" algn="l" defTabSz="415869" rtl="0" eaLnBrk="1" latinLnBrk="0" hangingPunct="1">
                        <a:defRPr sz="819" kern="1200">
                          <a:solidFill>
                            <a:schemeClr val="tx1"/>
                          </a:solidFill>
                          <a:latin typeface="Helvetica Neue Medium"/>
                          <a:ea typeface="Helvetica Neue Medium"/>
                          <a:cs typeface="Helvetica Neue Medium"/>
                        </a:defRPr>
                      </a:lvl2pPr>
                      <a:lvl3pPr marL="415869" algn="l" defTabSz="415869" rtl="0" eaLnBrk="1" latinLnBrk="0" hangingPunct="1">
                        <a:defRPr sz="819" kern="1200">
                          <a:solidFill>
                            <a:schemeClr val="tx1"/>
                          </a:solidFill>
                          <a:latin typeface="Helvetica Neue Medium"/>
                          <a:ea typeface="Helvetica Neue Medium"/>
                          <a:cs typeface="Helvetica Neue Medium"/>
                        </a:defRPr>
                      </a:lvl3pPr>
                      <a:lvl4pPr marL="623804" algn="l" defTabSz="415869" rtl="0" eaLnBrk="1" latinLnBrk="0" hangingPunct="1">
                        <a:defRPr sz="819" kern="1200">
                          <a:solidFill>
                            <a:schemeClr val="tx1"/>
                          </a:solidFill>
                          <a:latin typeface="Helvetica Neue Medium"/>
                          <a:ea typeface="Helvetica Neue Medium"/>
                          <a:cs typeface="Helvetica Neue Medium"/>
                        </a:defRPr>
                      </a:lvl4pPr>
                      <a:lvl5pPr marL="831738" algn="l" defTabSz="415869" rtl="0" eaLnBrk="1" latinLnBrk="0" hangingPunct="1">
                        <a:defRPr sz="819" kern="1200">
                          <a:solidFill>
                            <a:schemeClr val="tx1"/>
                          </a:solidFill>
                          <a:latin typeface="Helvetica Neue Medium"/>
                          <a:ea typeface="Helvetica Neue Medium"/>
                          <a:cs typeface="Helvetica Neue Medium"/>
                        </a:defRPr>
                      </a:lvl5pPr>
                      <a:lvl6pPr marL="1039673" algn="l" defTabSz="415869" rtl="0" eaLnBrk="1" latinLnBrk="0" hangingPunct="1">
                        <a:defRPr sz="819" kern="1200">
                          <a:solidFill>
                            <a:schemeClr val="tx1"/>
                          </a:solidFill>
                          <a:latin typeface="Helvetica Neue Medium"/>
                          <a:ea typeface="Helvetica Neue Medium"/>
                          <a:cs typeface="Helvetica Neue Medium"/>
                        </a:defRPr>
                      </a:lvl6pPr>
                      <a:lvl7pPr marL="1247607" algn="l" defTabSz="415869" rtl="0" eaLnBrk="1" latinLnBrk="0" hangingPunct="1">
                        <a:defRPr sz="819" kern="1200">
                          <a:solidFill>
                            <a:schemeClr val="tx1"/>
                          </a:solidFill>
                          <a:latin typeface="Helvetica Neue Medium"/>
                          <a:ea typeface="Helvetica Neue Medium"/>
                          <a:cs typeface="Helvetica Neue Medium"/>
                        </a:defRPr>
                      </a:lvl7pPr>
                      <a:lvl8pPr marL="1455542" algn="l" defTabSz="415869" rtl="0" eaLnBrk="1" latinLnBrk="0" hangingPunct="1">
                        <a:defRPr sz="819" kern="1200">
                          <a:solidFill>
                            <a:schemeClr val="tx1"/>
                          </a:solidFill>
                          <a:latin typeface="Helvetica Neue Medium"/>
                          <a:ea typeface="Helvetica Neue Medium"/>
                          <a:cs typeface="Helvetica Neue Medium"/>
                        </a:defRPr>
                      </a:lvl8pPr>
                      <a:lvl9pPr marL="1663476" algn="l" defTabSz="415869" rtl="0" eaLnBrk="1" latinLnBrk="0" hangingPunct="1">
                        <a:defRPr sz="819" kern="1200">
                          <a:solidFill>
                            <a:schemeClr val="tx1"/>
                          </a:solidFill>
                          <a:latin typeface="Helvetica Neue Medium"/>
                          <a:ea typeface="Helvetica Neue Medium"/>
                          <a:cs typeface="Helvetica Neue Medium"/>
                        </a:defRPr>
                      </a:lvl9pPr>
                    </a:lstStyle>
                    <a:p>
                      <a:r>
                        <a:rPr lang="en-US" sz="800" b="1"/>
                        <a:t>Governance &amp; Reporting Framework </a:t>
                      </a:r>
                    </a:p>
                  </a:txBody>
                  <a:tcPr marL="72000" marR="72000" marT="34290" marB="34290" anchor="ctr">
                    <a:lnL w="12700" cap="flat" cmpd="sng" algn="ctr">
                      <a:solidFill>
                        <a:srgbClr val="7F7F7F"/>
                      </a:solidFill>
                      <a:prstDash val="solid"/>
                      <a:round/>
                      <a:headEnd type="none" w="med" len="med"/>
                      <a:tailEnd type="none" w="med" len="med"/>
                    </a:lnL>
                    <a:lnR>
                      <a:no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85000"/>
                      </a:sysClr>
                    </a:solidFill>
                  </a:tcPr>
                </a:tc>
                <a:tc>
                  <a:txBody>
                    <a:bodyPr/>
                    <a:lstStyle>
                      <a:lvl1pPr marL="0" algn="l" defTabSz="415869" rtl="0" eaLnBrk="1" latinLnBrk="0" hangingPunct="1">
                        <a:defRPr sz="819" kern="1200">
                          <a:solidFill>
                            <a:schemeClr val="tx1"/>
                          </a:solidFill>
                          <a:latin typeface="Helvetica Neue Medium"/>
                          <a:ea typeface="Helvetica Neue Medium"/>
                          <a:cs typeface="Helvetica Neue Medium"/>
                        </a:defRPr>
                      </a:lvl1pPr>
                      <a:lvl2pPr marL="207935" algn="l" defTabSz="415869" rtl="0" eaLnBrk="1" latinLnBrk="0" hangingPunct="1">
                        <a:defRPr sz="819" kern="1200">
                          <a:solidFill>
                            <a:schemeClr val="tx1"/>
                          </a:solidFill>
                          <a:latin typeface="Helvetica Neue Medium"/>
                          <a:ea typeface="Helvetica Neue Medium"/>
                          <a:cs typeface="Helvetica Neue Medium"/>
                        </a:defRPr>
                      </a:lvl2pPr>
                      <a:lvl3pPr marL="415869" algn="l" defTabSz="415869" rtl="0" eaLnBrk="1" latinLnBrk="0" hangingPunct="1">
                        <a:defRPr sz="819" kern="1200">
                          <a:solidFill>
                            <a:schemeClr val="tx1"/>
                          </a:solidFill>
                          <a:latin typeface="Helvetica Neue Medium"/>
                          <a:ea typeface="Helvetica Neue Medium"/>
                          <a:cs typeface="Helvetica Neue Medium"/>
                        </a:defRPr>
                      </a:lvl3pPr>
                      <a:lvl4pPr marL="623804" algn="l" defTabSz="415869" rtl="0" eaLnBrk="1" latinLnBrk="0" hangingPunct="1">
                        <a:defRPr sz="819" kern="1200">
                          <a:solidFill>
                            <a:schemeClr val="tx1"/>
                          </a:solidFill>
                          <a:latin typeface="Helvetica Neue Medium"/>
                          <a:ea typeface="Helvetica Neue Medium"/>
                          <a:cs typeface="Helvetica Neue Medium"/>
                        </a:defRPr>
                      </a:lvl4pPr>
                      <a:lvl5pPr marL="831738" algn="l" defTabSz="415869" rtl="0" eaLnBrk="1" latinLnBrk="0" hangingPunct="1">
                        <a:defRPr sz="819" kern="1200">
                          <a:solidFill>
                            <a:schemeClr val="tx1"/>
                          </a:solidFill>
                          <a:latin typeface="Helvetica Neue Medium"/>
                          <a:ea typeface="Helvetica Neue Medium"/>
                          <a:cs typeface="Helvetica Neue Medium"/>
                        </a:defRPr>
                      </a:lvl5pPr>
                      <a:lvl6pPr marL="1039673" algn="l" defTabSz="415869" rtl="0" eaLnBrk="1" latinLnBrk="0" hangingPunct="1">
                        <a:defRPr sz="819" kern="1200">
                          <a:solidFill>
                            <a:schemeClr val="tx1"/>
                          </a:solidFill>
                          <a:latin typeface="Helvetica Neue Medium"/>
                          <a:ea typeface="Helvetica Neue Medium"/>
                          <a:cs typeface="Helvetica Neue Medium"/>
                        </a:defRPr>
                      </a:lvl6pPr>
                      <a:lvl7pPr marL="1247607" algn="l" defTabSz="415869" rtl="0" eaLnBrk="1" latinLnBrk="0" hangingPunct="1">
                        <a:defRPr sz="819" kern="1200">
                          <a:solidFill>
                            <a:schemeClr val="tx1"/>
                          </a:solidFill>
                          <a:latin typeface="Helvetica Neue Medium"/>
                          <a:ea typeface="Helvetica Neue Medium"/>
                          <a:cs typeface="Helvetica Neue Medium"/>
                        </a:defRPr>
                      </a:lvl7pPr>
                      <a:lvl8pPr marL="1455542" algn="l" defTabSz="415869" rtl="0" eaLnBrk="1" latinLnBrk="0" hangingPunct="1">
                        <a:defRPr sz="819" kern="1200">
                          <a:solidFill>
                            <a:schemeClr val="tx1"/>
                          </a:solidFill>
                          <a:latin typeface="Helvetica Neue Medium"/>
                          <a:ea typeface="Helvetica Neue Medium"/>
                          <a:cs typeface="Helvetica Neue Medium"/>
                        </a:defRPr>
                      </a:lvl8pPr>
                      <a:lvl9pPr marL="1663476" algn="l" defTabSz="415869" rtl="0" eaLnBrk="1" latinLnBrk="0" hangingPunct="1">
                        <a:defRPr sz="819" kern="1200">
                          <a:solidFill>
                            <a:schemeClr val="tx1"/>
                          </a:solidFill>
                          <a:latin typeface="Helvetica Neue Medium"/>
                          <a:ea typeface="Helvetica Neue Medium"/>
                          <a:cs typeface="Helvetica Neue Medium"/>
                        </a:defRPr>
                      </a:lvl9pPr>
                    </a:lstStyle>
                    <a:p>
                      <a:pPr marL="0" indent="0" algn="l">
                        <a:buFont typeface="Arial" panose="020B0604020202020204" pitchFamily="34" charset="0"/>
                        <a:buNone/>
                      </a:pPr>
                      <a:r>
                        <a:rPr lang="en-US" sz="800"/>
                        <a:t>Siloed management of digital initiatives without a comprehensive overarching governance structure and sufficient technical input, increases the risk of fragmented strategic components. Similarly, SBUHB have historically struggled to prioritise robustly and stop work that isn’t serving them which risks not releasing sufficient capacity to deliver</a:t>
                      </a:r>
                    </a:p>
                  </a:txBody>
                  <a:tcPr marL="72000" marR="72000" marT="34290" marB="34290">
                    <a:lnL w="12700" cap="flat" cmpd="sng" algn="ctr">
                      <a:noFill/>
                      <a:prstDash val="dash"/>
                      <a:round/>
                      <a:headEnd type="none" w="med" len="med"/>
                      <a:tailEnd type="none" w="med" len="med"/>
                    </a:lnL>
                    <a:lnR w="12700" cap="flat" cmpd="sng" algn="ctr">
                      <a:solidFill>
                        <a:srgbClr val="7F7F7F"/>
                      </a:solidFill>
                      <a:prstDash val="dash"/>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415869" rtl="0" eaLnBrk="1" latinLnBrk="0" hangingPunct="1">
                        <a:defRPr sz="819" kern="1200">
                          <a:solidFill>
                            <a:schemeClr val="tx1"/>
                          </a:solidFill>
                          <a:latin typeface="Helvetica Neue Medium"/>
                          <a:ea typeface="Helvetica Neue Medium"/>
                          <a:cs typeface="Helvetica Neue Medium"/>
                        </a:defRPr>
                      </a:lvl1pPr>
                      <a:lvl2pPr marL="207935" algn="l" defTabSz="415869" rtl="0" eaLnBrk="1" latinLnBrk="0" hangingPunct="1">
                        <a:defRPr sz="819" kern="1200">
                          <a:solidFill>
                            <a:schemeClr val="tx1"/>
                          </a:solidFill>
                          <a:latin typeface="Helvetica Neue Medium"/>
                          <a:ea typeface="Helvetica Neue Medium"/>
                          <a:cs typeface="Helvetica Neue Medium"/>
                        </a:defRPr>
                      </a:lvl2pPr>
                      <a:lvl3pPr marL="415869" algn="l" defTabSz="415869" rtl="0" eaLnBrk="1" latinLnBrk="0" hangingPunct="1">
                        <a:defRPr sz="819" kern="1200">
                          <a:solidFill>
                            <a:schemeClr val="tx1"/>
                          </a:solidFill>
                          <a:latin typeface="Helvetica Neue Medium"/>
                          <a:ea typeface="Helvetica Neue Medium"/>
                          <a:cs typeface="Helvetica Neue Medium"/>
                        </a:defRPr>
                      </a:lvl3pPr>
                      <a:lvl4pPr marL="623804" algn="l" defTabSz="415869" rtl="0" eaLnBrk="1" latinLnBrk="0" hangingPunct="1">
                        <a:defRPr sz="819" kern="1200">
                          <a:solidFill>
                            <a:schemeClr val="tx1"/>
                          </a:solidFill>
                          <a:latin typeface="Helvetica Neue Medium"/>
                          <a:ea typeface="Helvetica Neue Medium"/>
                          <a:cs typeface="Helvetica Neue Medium"/>
                        </a:defRPr>
                      </a:lvl4pPr>
                      <a:lvl5pPr marL="831738" algn="l" defTabSz="415869" rtl="0" eaLnBrk="1" latinLnBrk="0" hangingPunct="1">
                        <a:defRPr sz="819" kern="1200">
                          <a:solidFill>
                            <a:schemeClr val="tx1"/>
                          </a:solidFill>
                          <a:latin typeface="Helvetica Neue Medium"/>
                          <a:ea typeface="Helvetica Neue Medium"/>
                          <a:cs typeface="Helvetica Neue Medium"/>
                        </a:defRPr>
                      </a:lvl5pPr>
                      <a:lvl6pPr marL="1039673" algn="l" defTabSz="415869" rtl="0" eaLnBrk="1" latinLnBrk="0" hangingPunct="1">
                        <a:defRPr sz="819" kern="1200">
                          <a:solidFill>
                            <a:schemeClr val="tx1"/>
                          </a:solidFill>
                          <a:latin typeface="Helvetica Neue Medium"/>
                          <a:ea typeface="Helvetica Neue Medium"/>
                          <a:cs typeface="Helvetica Neue Medium"/>
                        </a:defRPr>
                      </a:lvl6pPr>
                      <a:lvl7pPr marL="1247607" algn="l" defTabSz="415869" rtl="0" eaLnBrk="1" latinLnBrk="0" hangingPunct="1">
                        <a:defRPr sz="819" kern="1200">
                          <a:solidFill>
                            <a:schemeClr val="tx1"/>
                          </a:solidFill>
                          <a:latin typeface="Helvetica Neue Medium"/>
                          <a:ea typeface="Helvetica Neue Medium"/>
                          <a:cs typeface="Helvetica Neue Medium"/>
                        </a:defRPr>
                      </a:lvl7pPr>
                      <a:lvl8pPr marL="1455542" algn="l" defTabSz="415869" rtl="0" eaLnBrk="1" latinLnBrk="0" hangingPunct="1">
                        <a:defRPr sz="819" kern="1200">
                          <a:solidFill>
                            <a:schemeClr val="tx1"/>
                          </a:solidFill>
                          <a:latin typeface="Helvetica Neue Medium"/>
                          <a:ea typeface="Helvetica Neue Medium"/>
                          <a:cs typeface="Helvetica Neue Medium"/>
                        </a:defRPr>
                      </a:lvl8pPr>
                      <a:lvl9pPr marL="1663476" algn="l" defTabSz="415869" rtl="0" eaLnBrk="1" latinLnBrk="0" hangingPunct="1">
                        <a:defRPr sz="819" kern="1200">
                          <a:solidFill>
                            <a:schemeClr val="tx1"/>
                          </a:solidFill>
                          <a:latin typeface="Helvetica Neue Medium"/>
                          <a:ea typeface="Helvetica Neue Medium"/>
                          <a:cs typeface="Helvetica Neue Medium"/>
                        </a:defRPr>
                      </a:lvl9pPr>
                    </a:lstStyle>
                    <a:p>
                      <a:pPr marL="171450" indent="-171450" algn="l">
                        <a:buFont typeface="Arial" panose="020B0604020202020204" pitchFamily="34" charset="0"/>
                        <a:buChar char="•"/>
                      </a:pPr>
                      <a:r>
                        <a:rPr lang="en-US" sz="800"/>
                        <a:t>Review and establish refreshed governance and reporting frameworks and processes to support </a:t>
                      </a:r>
                      <a:r>
                        <a:rPr lang="en-US" sz="800" err="1"/>
                        <a:t>centralised</a:t>
                      </a:r>
                      <a:r>
                        <a:rPr lang="en-US" sz="800"/>
                        <a:t> progress sharing and priority setting, allowing for innovation and ‘failing fast’ where appropriate</a:t>
                      </a:r>
                    </a:p>
                    <a:p>
                      <a:pPr marL="171450" indent="-171450" algn="l">
                        <a:buFont typeface="Arial" panose="020B0604020202020204" pitchFamily="34" charset="0"/>
                        <a:buChar char="•"/>
                      </a:pPr>
                      <a:r>
                        <a:rPr lang="en-US" sz="800"/>
                        <a:t>Establish a TDA responsible for </a:t>
                      </a:r>
                      <a:r>
                        <a:rPr kumimoji="0" lang="en-GB" sz="800" b="0" i="0" u="none" strike="noStrike" cap="none" spc="0" normalizeH="0" baseline="0">
                          <a:ln>
                            <a:noFill/>
                          </a:ln>
                          <a:solidFill>
                            <a:schemeClr val="tx1"/>
                          </a:solidFill>
                          <a:effectLst/>
                          <a:uFillTx/>
                          <a:latin typeface="+mn-lt"/>
                          <a:ea typeface="+mn-ea"/>
                          <a:cs typeface="+mn-cs"/>
                          <a:sym typeface="Helvetica Neue Medium"/>
                        </a:rPr>
                        <a:t>solutions aligning with the organisational strategy</a:t>
                      </a:r>
                    </a:p>
                    <a:p>
                      <a:pPr marL="171450" indent="-171450" algn="l">
                        <a:buFont typeface="Arial" panose="020B0604020202020204" pitchFamily="34" charset="0"/>
                        <a:buChar char="•"/>
                      </a:pPr>
                      <a:r>
                        <a:rPr kumimoji="0" lang="en-GB" sz="800" b="0" i="0" u="none" strike="noStrike" cap="none" spc="0" normalizeH="0" baseline="0">
                          <a:ln>
                            <a:noFill/>
                          </a:ln>
                          <a:solidFill>
                            <a:schemeClr val="tx1"/>
                          </a:solidFill>
                          <a:effectLst/>
                          <a:uFillTx/>
                          <a:latin typeface="+mn-lt"/>
                          <a:ea typeface="+mn-ea"/>
                          <a:cs typeface="+mn-cs"/>
                          <a:sym typeface="Helvetica Neue Medium"/>
                        </a:rPr>
                        <a:t>Develop and apply prioritisation framework consistently – commit to saying “no”</a:t>
                      </a:r>
                      <a:endParaRPr lang="en-US" sz="800"/>
                    </a:p>
                  </a:txBody>
                  <a:tcPr marL="72000" marR="72000" marT="34290" marB="34290">
                    <a:lnL w="12700" cap="flat" cmpd="sng" algn="ctr">
                      <a:solidFill>
                        <a:srgbClr val="7F7F7F"/>
                      </a:solidFill>
                      <a:prstDash val="dash"/>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1706540078"/>
                  </a:ext>
                </a:extLst>
              </a:tr>
              <a:tr h="394699">
                <a:tc>
                  <a:txBody>
                    <a:bodyPr/>
                    <a:lstStyle>
                      <a:lvl1pPr marL="0" algn="l" defTabSz="415869" rtl="0" eaLnBrk="1" latinLnBrk="0" hangingPunct="1">
                        <a:defRPr sz="819" kern="1200">
                          <a:solidFill>
                            <a:schemeClr val="tx1"/>
                          </a:solidFill>
                          <a:latin typeface="Helvetica Neue Medium"/>
                          <a:ea typeface="Helvetica Neue Medium"/>
                          <a:cs typeface="Helvetica Neue Medium"/>
                        </a:defRPr>
                      </a:lvl1pPr>
                      <a:lvl2pPr marL="207935" algn="l" defTabSz="415869" rtl="0" eaLnBrk="1" latinLnBrk="0" hangingPunct="1">
                        <a:defRPr sz="819" kern="1200">
                          <a:solidFill>
                            <a:schemeClr val="tx1"/>
                          </a:solidFill>
                          <a:latin typeface="Helvetica Neue Medium"/>
                          <a:ea typeface="Helvetica Neue Medium"/>
                          <a:cs typeface="Helvetica Neue Medium"/>
                        </a:defRPr>
                      </a:lvl2pPr>
                      <a:lvl3pPr marL="415869" algn="l" defTabSz="415869" rtl="0" eaLnBrk="1" latinLnBrk="0" hangingPunct="1">
                        <a:defRPr sz="819" kern="1200">
                          <a:solidFill>
                            <a:schemeClr val="tx1"/>
                          </a:solidFill>
                          <a:latin typeface="Helvetica Neue Medium"/>
                          <a:ea typeface="Helvetica Neue Medium"/>
                          <a:cs typeface="Helvetica Neue Medium"/>
                        </a:defRPr>
                      </a:lvl3pPr>
                      <a:lvl4pPr marL="623804" algn="l" defTabSz="415869" rtl="0" eaLnBrk="1" latinLnBrk="0" hangingPunct="1">
                        <a:defRPr sz="819" kern="1200">
                          <a:solidFill>
                            <a:schemeClr val="tx1"/>
                          </a:solidFill>
                          <a:latin typeface="Helvetica Neue Medium"/>
                          <a:ea typeface="Helvetica Neue Medium"/>
                          <a:cs typeface="Helvetica Neue Medium"/>
                        </a:defRPr>
                      </a:lvl4pPr>
                      <a:lvl5pPr marL="831738" algn="l" defTabSz="415869" rtl="0" eaLnBrk="1" latinLnBrk="0" hangingPunct="1">
                        <a:defRPr sz="819" kern="1200">
                          <a:solidFill>
                            <a:schemeClr val="tx1"/>
                          </a:solidFill>
                          <a:latin typeface="Helvetica Neue Medium"/>
                          <a:ea typeface="Helvetica Neue Medium"/>
                          <a:cs typeface="Helvetica Neue Medium"/>
                        </a:defRPr>
                      </a:lvl5pPr>
                      <a:lvl6pPr marL="1039673" algn="l" defTabSz="415869" rtl="0" eaLnBrk="1" latinLnBrk="0" hangingPunct="1">
                        <a:defRPr sz="819" kern="1200">
                          <a:solidFill>
                            <a:schemeClr val="tx1"/>
                          </a:solidFill>
                          <a:latin typeface="Helvetica Neue Medium"/>
                          <a:ea typeface="Helvetica Neue Medium"/>
                          <a:cs typeface="Helvetica Neue Medium"/>
                        </a:defRPr>
                      </a:lvl6pPr>
                      <a:lvl7pPr marL="1247607" algn="l" defTabSz="415869" rtl="0" eaLnBrk="1" latinLnBrk="0" hangingPunct="1">
                        <a:defRPr sz="819" kern="1200">
                          <a:solidFill>
                            <a:schemeClr val="tx1"/>
                          </a:solidFill>
                          <a:latin typeface="Helvetica Neue Medium"/>
                          <a:ea typeface="Helvetica Neue Medium"/>
                          <a:cs typeface="Helvetica Neue Medium"/>
                        </a:defRPr>
                      </a:lvl7pPr>
                      <a:lvl8pPr marL="1455542" algn="l" defTabSz="415869" rtl="0" eaLnBrk="1" latinLnBrk="0" hangingPunct="1">
                        <a:defRPr sz="819" kern="1200">
                          <a:solidFill>
                            <a:schemeClr val="tx1"/>
                          </a:solidFill>
                          <a:latin typeface="Helvetica Neue Medium"/>
                          <a:ea typeface="Helvetica Neue Medium"/>
                          <a:cs typeface="Helvetica Neue Medium"/>
                        </a:defRPr>
                      </a:lvl8pPr>
                      <a:lvl9pPr marL="1663476" algn="l" defTabSz="415869" rtl="0" eaLnBrk="1" latinLnBrk="0" hangingPunct="1">
                        <a:defRPr sz="819" kern="1200">
                          <a:solidFill>
                            <a:schemeClr val="tx1"/>
                          </a:solidFill>
                          <a:latin typeface="Helvetica Neue Medium"/>
                          <a:ea typeface="Helvetica Neue Medium"/>
                          <a:cs typeface="Helvetica Neue Medium"/>
                        </a:defRPr>
                      </a:lvl9pPr>
                    </a:lstStyle>
                    <a:p>
                      <a:r>
                        <a:rPr lang="en-US" sz="800" b="1" dirty="0"/>
                        <a:t>Ownership &amp; Accountability</a:t>
                      </a:r>
                    </a:p>
                  </a:txBody>
                  <a:tcPr marL="72000" marR="72000" marT="34290" marB="34290" anchor="ctr">
                    <a:lnL w="12700" cap="flat" cmpd="sng" algn="ctr">
                      <a:solidFill>
                        <a:srgbClr val="7F7F7F"/>
                      </a:solidFill>
                      <a:prstDash val="solid"/>
                      <a:round/>
                      <a:headEnd type="none" w="med" len="med"/>
                      <a:tailEnd type="none" w="med" len="med"/>
                    </a:lnL>
                    <a:lnR>
                      <a:no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85000"/>
                      </a:sysClr>
                    </a:solidFill>
                  </a:tcPr>
                </a:tc>
                <a:tc>
                  <a:txBody>
                    <a:bodyPr/>
                    <a:lstStyle>
                      <a:lvl1pPr marL="0" algn="l" defTabSz="415869" rtl="0" eaLnBrk="1" latinLnBrk="0" hangingPunct="1">
                        <a:defRPr sz="819" kern="1200">
                          <a:solidFill>
                            <a:schemeClr val="tx1"/>
                          </a:solidFill>
                          <a:latin typeface="Helvetica Neue Medium"/>
                          <a:ea typeface="Helvetica Neue Medium"/>
                          <a:cs typeface="Helvetica Neue Medium"/>
                        </a:defRPr>
                      </a:lvl1pPr>
                      <a:lvl2pPr marL="207935" algn="l" defTabSz="415869" rtl="0" eaLnBrk="1" latinLnBrk="0" hangingPunct="1">
                        <a:defRPr sz="819" kern="1200">
                          <a:solidFill>
                            <a:schemeClr val="tx1"/>
                          </a:solidFill>
                          <a:latin typeface="Helvetica Neue Medium"/>
                          <a:ea typeface="Helvetica Neue Medium"/>
                          <a:cs typeface="Helvetica Neue Medium"/>
                        </a:defRPr>
                      </a:lvl2pPr>
                      <a:lvl3pPr marL="415869" algn="l" defTabSz="415869" rtl="0" eaLnBrk="1" latinLnBrk="0" hangingPunct="1">
                        <a:defRPr sz="819" kern="1200">
                          <a:solidFill>
                            <a:schemeClr val="tx1"/>
                          </a:solidFill>
                          <a:latin typeface="Helvetica Neue Medium"/>
                          <a:ea typeface="Helvetica Neue Medium"/>
                          <a:cs typeface="Helvetica Neue Medium"/>
                        </a:defRPr>
                      </a:lvl3pPr>
                      <a:lvl4pPr marL="623804" algn="l" defTabSz="415869" rtl="0" eaLnBrk="1" latinLnBrk="0" hangingPunct="1">
                        <a:defRPr sz="819" kern="1200">
                          <a:solidFill>
                            <a:schemeClr val="tx1"/>
                          </a:solidFill>
                          <a:latin typeface="Helvetica Neue Medium"/>
                          <a:ea typeface="Helvetica Neue Medium"/>
                          <a:cs typeface="Helvetica Neue Medium"/>
                        </a:defRPr>
                      </a:lvl4pPr>
                      <a:lvl5pPr marL="831738" algn="l" defTabSz="415869" rtl="0" eaLnBrk="1" latinLnBrk="0" hangingPunct="1">
                        <a:defRPr sz="819" kern="1200">
                          <a:solidFill>
                            <a:schemeClr val="tx1"/>
                          </a:solidFill>
                          <a:latin typeface="Helvetica Neue Medium"/>
                          <a:ea typeface="Helvetica Neue Medium"/>
                          <a:cs typeface="Helvetica Neue Medium"/>
                        </a:defRPr>
                      </a:lvl5pPr>
                      <a:lvl6pPr marL="1039673" algn="l" defTabSz="415869" rtl="0" eaLnBrk="1" latinLnBrk="0" hangingPunct="1">
                        <a:defRPr sz="819" kern="1200">
                          <a:solidFill>
                            <a:schemeClr val="tx1"/>
                          </a:solidFill>
                          <a:latin typeface="Helvetica Neue Medium"/>
                          <a:ea typeface="Helvetica Neue Medium"/>
                          <a:cs typeface="Helvetica Neue Medium"/>
                        </a:defRPr>
                      </a:lvl6pPr>
                      <a:lvl7pPr marL="1247607" algn="l" defTabSz="415869" rtl="0" eaLnBrk="1" latinLnBrk="0" hangingPunct="1">
                        <a:defRPr sz="819" kern="1200">
                          <a:solidFill>
                            <a:schemeClr val="tx1"/>
                          </a:solidFill>
                          <a:latin typeface="Helvetica Neue Medium"/>
                          <a:ea typeface="Helvetica Neue Medium"/>
                          <a:cs typeface="Helvetica Neue Medium"/>
                        </a:defRPr>
                      </a:lvl7pPr>
                      <a:lvl8pPr marL="1455542" algn="l" defTabSz="415869" rtl="0" eaLnBrk="1" latinLnBrk="0" hangingPunct="1">
                        <a:defRPr sz="819" kern="1200">
                          <a:solidFill>
                            <a:schemeClr val="tx1"/>
                          </a:solidFill>
                          <a:latin typeface="Helvetica Neue Medium"/>
                          <a:ea typeface="Helvetica Neue Medium"/>
                          <a:cs typeface="Helvetica Neue Medium"/>
                        </a:defRPr>
                      </a:lvl8pPr>
                      <a:lvl9pPr marL="1663476" algn="l" defTabSz="415869" rtl="0" eaLnBrk="1" latinLnBrk="0" hangingPunct="1">
                        <a:defRPr sz="819" kern="1200">
                          <a:solidFill>
                            <a:schemeClr val="tx1"/>
                          </a:solidFill>
                          <a:latin typeface="Helvetica Neue Medium"/>
                          <a:ea typeface="Helvetica Neue Medium"/>
                          <a:cs typeface="Helvetica Neue Medium"/>
                        </a:defRPr>
                      </a:lvl9pPr>
                    </a:lstStyle>
                    <a:p>
                      <a:pPr marL="0" indent="0" algn="l">
                        <a:buFont typeface="Arial" panose="020B0604020202020204" pitchFamily="34" charset="0"/>
                        <a:buNone/>
                      </a:pPr>
                      <a:r>
                        <a:rPr lang="en-US" sz="800"/>
                        <a:t>If there is unclear indication of ownership for individual components of the strategy, there is a risk of ambiguous accountability leading to potential implementation challenges</a:t>
                      </a:r>
                    </a:p>
                  </a:txBody>
                  <a:tcPr marL="72000" marR="72000" marT="34290" marB="34290">
                    <a:lnL w="12700" cap="flat" cmpd="sng" algn="ctr">
                      <a:noFill/>
                      <a:prstDash val="dash"/>
                      <a:round/>
                      <a:headEnd type="none" w="med" len="med"/>
                      <a:tailEnd type="none" w="med" len="med"/>
                    </a:lnL>
                    <a:lnR w="12700" cap="flat" cmpd="sng" algn="ctr">
                      <a:solidFill>
                        <a:srgbClr val="7F7F7F"/>
                      </a:solidFill>
                      <a:prstDash val="dash"/>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415869" rtl="0" eaLnBrk="1" latinLnBrk="0" hangingPunct="1">
                        <a:defRPr sz="819" kern="1200">
                          <a:solidFill>
                            <a:schemeClr val="tx1"/>
                          </a:solidFill>
                          <a:latin typeface="Helvetica Neue Medium"/>
                          <a:ea typeface="Helvetica Neue Medium"/>
                          <a:cs typeface="Helvetica Neue Medium"/>
                        </a:defRPr>
                      </a:lvl1pPr>
                      <a:lvl2pPr marL="207935" algn="l" defTabSz="415869" rtl="0" eaLnBrk="1" latinLnBrk="0" hangingPunct="1">
                        <a:defRPr sz="819" kern="1200">
                          <a:solidFill>
                            <a:schemeClr val="tx1"/>
                          </a:solidFill>
                          <a:latin typeface="Helvetica Neue Medium"/>
                          <a:ea typeface="Helvetica Neue Medium"/>
                          <a:cs typeface="Helvetica Neue Medium"/>
                        </a:defRPr>
                      </a:lvl2pPr>
                      <a:lvl3pPr marL="415869" algn="l" defTabSz="415869" rtl="0" eaLnBrk="1" latinLnBrk="0" hangingPunct="1">
                        <a:defRPr sz="819" kern="1200">
                          <a:solidFill>
                            <a:schemeClr val="tx1"/>
                          </a:solidFill>
                          <a:latin typeface="Helvetica Neue Medium"/>
                          <a:ea typeface="Helvetica Neue Medium"/>
                          <a:cs typeface="Helvetica Neue Medium"/>
                        </a:defRPr>
                      </a:lvl3pPr>
                      <a:lvl4pPr marL="623804" algn="l" defTabSz="415869" rtl="0" eaLnBrk="1" latinLnBrk="0" hangingPunct="1">
                        <a:defRPr sz="819" kern="1200">
                          <a:solidFill>
                            <a:schemeClr val="tx1"/>
                          </a:solidFill>
                          <a:latin typeface="Helvetica Neue Medium"/>
                          <a:ea typeface="Helvetica Neue Medium"/>
                          <a:cs typeface="Helvetica Neue Medium"/>
                        </a:defRPr>
                      </a:lvl4pPr>
                      <a:lvl5pPr marL="831738" algn="l" defTabSz="415869" rtl="0" eaLnBrk="1" latinLnBrk="0" hangingPunct="1">
                        <a:defRPr sz="819" kern="1200">
                          <a:solidFill>
                            <a:schemeClr val="tx1"/>
                          </a:solidFill>
                          <a:latin typeface="Helvetica Neue Medium"/>
                          <a:ea typeface="Helvetica Neue Medium"/>
                          <a:cs typeface="Helvetica Neue Medium"/>
                        </a:defRPr>
                      </a:lvl5pPr>
                      <a:lvl6pPr marL="1039673" algn="l" defTabSz="415869" rtl="0" eaLnBrk="1" latinLnBrk="0" hangingPunct="1">
                        <a:defRPr sz="819" kern="1200">
                          <a:solidFill>
                            <a:schemeClr val="tx1"/>
                          </a:solidFill>
                          <a:latin typeface="Helvetica Neue Medium"/>
                          <a:ea typeface="Helvetica Neue Medium"/>
                          <a:cs typeface="Helvetica Neue Medium"/>
                        </a:defRPr>
                      </a:lvl6pPr>
                      <a:lvl7pPr marL="1247607" algn="l" defTabSz="415869" rtl="0" eaLnBrk="1" latinLnBrk="0" hangingPunct="1">
                        <a:defRPr sz="819" kern="1200">
                          <a:solidFill>
                            <a:schemeClr val="tx1"/>
                          </a:solidFill>
                          <a:latin typeface="Helvetica Neue Medium"/>
                          <a:ea typeface="Helvetica Neue Medium"/>
                          <a:cs typeface="Helvetica Neue Medium"/>
                        </a:defRPr>
                      </a:lvl7pPr>
                      <a:lvl8pPr marL="1455542" algn="l" defTabSz="415869" rtl="0" eaLnBrk="1" latinLnBrk="0" hangingPunct="1">
                        <a:defRPr sz="819" kern="1200">
                          <a:solidFill>
                            <a:schemeClr val="tx1"/>
                          </a:solidFill>
                          <a:latin typeface="Helvetica Neue Medium"/>
                          <a:ea typeface="Helvetica Neue Medium"/>
                          <a:cs typeface="Helvetica Neue Medium"/>
                        </a:defRPr>
                      </a:lvl8pPr>
                      <a:lvl9pPr marL="1663476" algn="l" defTabSz="415869" rtl="0" eaLnBrk="1" latinLnBrk="0" hangingPunct="1">
                        <a:defRPr sz="819" kern="1200">
                          <a:solidFill>
                            <a:schemeClr val="tx1"/>
                          </a:solidFill>
                          <a:latin typeface="Helvetica Neue Medium"/>
                          <a:ea typeface="Helvetica Neue Medium"/>
                          <a:cs typeface="Helvetica Neue Medium"/>
                        </a:defRPr>
                      </a:lvl9pPr>
                    </a:lstStyle>
                    <a:p>
                      <a:pPr marL="171450" indent="-171450" algn="l">
                        <a:buFont typeface="Arial" panose="020B0604020202020204" pitchFamily="34" charset="0"/>
                        <a:buChar char="•"/>
                      </a:pPr>
                      <a:r>
                        <a:rPr lang="en-US" sz="800"/>
                        <a:t>As part of reviewing and establishing governance processes for the Digital Strategy programme, identify accountable officers for each project in the portfolio</a:t>
                      </a:r>
                    </a:p>
                    <a:p>
                      <a:pPr marL="171450" indent="-171450" algn="l">
                        <a:buFont typeface="Arial" panose="020B0604020202020204" pitchFamily="34" charset="0"/>
                        <a:buChar char="•"/>
                      </a:pPr>
                      <a:r>
                        <a:rPr lang="en-US" sz="800"/>
                        <a:t>Through governance groups, foster a culture of supportive challenge where programmes are not on track or change in approach is needed</a:t>
                      </a:r>
                    </a:p>
                  </a:txBody>
                  <a:tcPr marL="72000" marR="72000" marT="34290" marB="34290">
                    <a:lnL w="12700" cap="flat" cmpd="sng" algn="ctr">
                      <a:solidFill>
                        <a:srgbClr val="7F7F7F"/>
                      </a:solidFill>
                      <a:prstDash val="dash"/>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4281162076"/>
                  </a:ext>
                </a:extLst>
              </a:tr>
              <a:tr h="394699">
                <a:tc>
                  <a:txBody>
                    <a:bodyPr/>
                    <a:lstStyle>
                      <a:lvl1pPr marL="0" algn="l" defTabSz="415869" rtl="0" eaLnBrk="1" latinLnBrk="0" hangingPunct="1">
                        <a:defRPr sz="819" kern="1200">
                          <a:solidFill>
                            <a:schemeClr val="tx1"/>
                          </a:solidFill>
                          <a:latin typeface="Helvetica Neue Medium"/>
                          <a:ea typeface="Helvetica Neue Medium"/>
                          <a:cs typeface="Helvetica Neue Medium"/>
                        </a:defRPr>
                      </a:lvl1pPr>
                      <a:lvl2pPr marL="207935" algn="l" defTabSz="415869" rtl="0" eaLnBrk="1" latinLnBrk="0" hangingPunct="1">
                        <a:defRPr sz="819" kern="1200">
                          <a:solidFill>
                            <a:schemeClr val="tx1"/>
                          </a:solidFill>
                          <a:latin typeface="Helvetica Neue Medium"/>
                          <a:ea typeface="Helvetica Neue Medium"/>
                          <a:cs typeface="Helvetica Neue Medium"/>
                        </a:defRPr>
                      </a:lvl2pPr>
                      <a:lvl3pPr marL="415869" algn="l" defTabSz="415869" rtl="0" eaLnBrk="1" latinLnBrk="0" hangingPunct="1">
                        <a:defRPr sz="819" kern="1200">
                          <a:solidFill>
                            <a:schemeClr val="tx1"/>
                          </a:solidFill>
                          <a:latin typeface="Helvetica Neue Medium"/>
                          <a:ea typeface="Helvetica Neue Medium"/>
                          <a:cs typeface="Helvetica Neue Medium"/>
                        </a:defRPr>
                      </a:lvl3pPr>
                      <a:lvl4pPr marL="623804" algn="l" defTabSz="415869" rtl="0" eaLnBrk="1" latinLnBrk="0" hangingPunct="1">
                        <a:defRPr sz="819" kern="1200">
                          <a:solidFill>
                            <a:schemeClr val="tx1"/>
                          </a:solidFill>
                          <a:latin typeface="Helvetica Neue Medium"/>
                          <a:ea typeface="Helvetica Neue Medium"/>
                          <a:cs typeface="Helvetica Neue Medium"/>
                        </a:defRPr>
                      </a:lvl4pPr>
                      <a:lvl5pPr marL="831738" algn="l" defTabSz="415869" rtl="0" eaLnBrk="1" latinLnBrk="0" hangingPunct="1">
                        <a:defRPr sz="819" kern="1200">
                          <a:solidFill>
                            <a:schemeClr val="tx1"/>
                          </a:solidFill>
                          <a:latin typeface="Helvetica Neue Medium"/>
                          <a:ea typeface="Helvetica Neue Medium"/>
                          <a:cs typeface="Helvetica Neue Medium"/>
                        </a:defRPr>
                      </a:lvl5pPr>
                      <a:lvl6pPr marL="1039673" algn="l" defTabSz="415869" rtl="0" eaLnBrk="1" latinLnBrk="0" hangingPunct="1">
                        <a:defRPr sz="819" kern="1200">
                          <a:solidFill>
                            <a:schemeClr val="tx1"/>
                          </a:solidFill>
                          <a:latin typeface="Helvetica Neue Medium"/>
                          <a:ea typeface="Helvetica Neue Medium"/>
                          <a:cs typeface="Helvetica Neue Medium"/>
                        </a:defRPr>
                      </a:lvl6pPr>
                      <a:lvl7pPr marL="1247607" algn="l" defTabSz="415869" rtl="0" eaLnBrk="1" latinLnBrk="0" hangingPunct="1">
                        <a:defRPr sz="819" kern="1200">
                          <a:solidFill>
                            <a:schemeClr val="tx1"/>
                          </a:solidFill>
                          <a:latin typeface="Helvetica Neue Medium"/>
                          <a:ea typeface="Helvetica Neue Medium"/>
                          <a:cs typeface="Helvetica Neue Medium"/>
                        </a:defRPr>
                      </a:lvl7pPr>
                      <a:lvl8pPr marL="1455542" algn="l" defTabSz="415869" rtl="0" eaLnBrk="1" latinLnBrk="0" hangingPunct="1">
                        <a:defRPr sz="819" kern="1200">
                          <a:solidFill>
                            <a:schemeClr val="tx1"/>
                          </a:solidFill>
                          <a:latin typeface="Helvetica Neue Medium"/>
                          <a:ea typeface="Helvetica Neue Medium"/>
                          <a:cs typeface="Helvetica Neue Medium"/>
                        </a:defRPr>
                      </a:lvl8pPr>
                      <a:lvl9pPr marL="1663476" algn="l" defTabSz="415869" rtl="0" eaLnBrk="1" latinLnBrk="0" hangingPunct="1">
                        <a:defRPr sz="819" kern="1200">
                          <a:solidFill>
                            <a:schemeClr val="tx1"/>
                          </a:solidFill>
                          <a:latin typeface="Helvetica Neue Medium"/>
                          <a:ea typeface="Helvetica Neue Medium"/>
                          <a:cs typeface="Helvetica Neue Medium"/>
                        </a:defRPr>
                      </a:lvl9pPr>
                    </a:lstStyle>
                    <a:p>
                      <a:r>
                        <a:rPr lang="en-US" sz="800" b="1" dirty="0"/>
                        <a:t>Appropriate Benefits </a:t>
                      </a:r>
                    </a:p>
                  </a:txBody>
                  <a:tcPr marL="72000" marR="72000" marT="34290" marB="34290" anchor="ctr">
                    <a:lnL w="12700" cap="flat" cmpd="sng" algn="ctr">
                      <a:solidFill>
                        <a:srgbClr val="7F7F7F"/>
                      </a:solidFill>
                      <a:prstDash val="solid"/>
                      <a:round/>
                      <a:headEnd type="none" w="med" len="med"/>
                      <a:tailEnd type="none" w="med" len="med"/>
                    </a:lnL>
                    <a:lnR>
                      <a:no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85000"/>
                      </a:sysClr>
                    </a:solidFill>
                  </a:tcPr>
                </a:tc>
                <a:tc>
                  <a:txBody>
                    <a:bodyPr/>
                    <a:lstStyle>
                      <a:lvl1pPr marL="0" algn="l" defTabSz="415869" rtl="0" eaLnBrk="1" latinLnBrk="0" hangingPunct="1">
                        <a:defRPr sz="819" kern="1200">
                          <a:solidFill>
                            <a:schemeClr val="tx1"/>
                          </a:solidFill>
                          <a:latin typeface="Helvetica Neue Medium"/>
                          <a:ea typeface="Helvetica Neue Medium"/>
                          <a:cs typeface="Helvetica Neue Medium"/>
                        </a:defRPr>
                      </a:lvl1pPr>
                      <a:lvl2pPr marL="207935" algn="l" defTabSz="415869" rtl="0" eaLnBrk="1" latinLnBrk="0" hangingPunct="1">
                        <a:defRPr sz="819" kern="1200">
                          <a:solidFill>
                            <a:schemeClr val="tx1"/>
                          </a:solidFill>
                          <a:latin typeface="Helvetica Neue Medium"/>
                          <a:ea typeface="Helvetica Neue Medium"/>
                          <a:cs typeface="Helvetica Neue Medium"/>
                        </a:defRPr>
                      </a:lvl2pPr>
                      <a:lvl3pPr marL="415869" algn="l" defTabSz="415869" rtl="0" eaLnBrk="1" latinLnBrk="0" hangingPunct="1">
                        <a:defRPr sz="819" kern="1200">
                          <a:solidFill>
                            <a:schemeClr val="tx1"/>
                          </a:solidFill>
                          <a:latin typeface="Helvetica Neue Medium"/>
                          <a:ea typeface="Helvetica Neue Medium"/>
                          <a:cs typeface="Helvetica Neue Medium"/>
                        </a:defRPr>
                      </a:lvl3pPr>
                      <a:lvl4pPr marL="623804" algn="l" defTabSz="415869" rtl="0" eaLnBrk="1" latinLnBrk="0" hangingPunct="1">
                        <a:defRPr sz="819" kern="1200">
                          <a:solidFill>
                            <a:schemeClr val="tx1"/>
                          </a:solidFill>
                          <a:latin typeface="Helvetica Neue Medium"/>
                          <a:ea typeface="Helvetica Neue Medium"/>
                          <a:cs typeface="Helvetica Neue Medium"/>
                        </a:defRPr>
                      </a:lvl4pPr>
                      <a:lvl5pPr marL="831738" algn="l" defTabSz="415869" rtl="0" eaLnBrk="1" latinLnBrk="0" hangingPunct="1">
                        <a:defRPr sz="819" kern="1200">
                          <a:solidFill>
                            <a:schemeClr val="tx1"/>
                          </a:solidFill>
                          <a:latin typeface="Helvetica Neue Medium"/>
                          <a:ea typeface="Helvetica Neue Medium"/>
                          <a:cs typeface="Helvetica Neue Medium"/>
                        </a:defRPr>
                      </a:lvl5pPr>
                      <a:lvl6pPr marL="1039673" algn="l" defTabSz="415869" rtl="0" eaLnBrk="1" latinLnBrk="0" hangingPunct="1">
                        <a:defRPr sz="819" kern="1200">
                          <a:solidFill>
                            <a:schemeClr val="tx1"/>
                          </a:solidFill>
                          <a:latin typeface="Helvetica Neue Medium"/>
                          <a:ea typeface="Helvetica Neue Medium"/>
                          <a:cs typeface="Helvetica Neue Medium"/>
                        </a:defRPr>
                      </a:lvl6pPr>
                      <a:lvl7pPr marL="1247607" algn="l" defTabSz="415869" rtl="0" eaLnBrk="1" latinLnBrk="0" hangingPunct="1">
                        <a:defRPr sz="819" kern="1200">
                          <a:solidFill>
                            <a:schemeClr val="tx1"/>
                          </a:solidFill>
                          <a:latin typeface="Helvetica Neue Medium"/>
                          <a:ea typeface="Helvetica Neue Medium"/>
                          <a:cs typeface="Helvetica Neue Medium"/>
                        </a:defRPr>
                      </a:lvl7pPr>
                      <a:lvl8pPr marL="1455542" algn="l" defTabSz="415869" rtl="0" eaLnBrk="1" latinLnBrk="0" hangingPunct="1">
                        <a:defRPr sz="819" kern="1200">
                          <a:solidFill>
                            <a:schemeClr val="tx1"/>
                          </a:solidFill>
                          <a:latin typeface="Helvetica Neue Medium"/>
                          <a:ea typeface="Helvetica Neue Medium"/>
                          <a:cs typeface="Helvetica Neue Medium"/>
                        </a:defRPr>
                      </a:lvl8pPr>
                      <a:lvl9pPr marL="1663476" algn="l" defTabSz="415869" rtl="0" eaLnBrk="1" latinLnBrk="0" hangingPunct="1">
                        <a:defRPr sz="819" kern="1200">
                          <a:solidFill>
                            <a:schemeClr val="tx1"/>
                          </a:solidFill>
                          <a:latin typeface="Helvetica Neue Medium"/>
                          <a:ea typeface="Helvetica Neue Medium"/>
                          <a:cs typeface="Helvetica Neue Medium"/>
                        </a:defRPr>
                      </a:lvl9pPr>
                    </a:lstStyle>
                    <a:p>
                      <a:pPr marL="0" indent="0" algn="l">
                        <a:buFont typeface="Arial" panose="020B0604020202020204" pitchFamily="34" charset="0"/>
                        <a:buNone/>
                      </a:pPr>
                      <a:r>
                        <a:rPr lang="en-US" sz="800" dirty="0"/>
                        <a:t>Whilst there have been Benefits proposed for solutions as part of the 3-Year Roadmap, if  benefits are not aligned to HB strategic objectives and not used to inform decisions on the Digital Strategy, it poses a risk of inadequate performance measurement and strategic alignment.</a:t>
                      </a:r>
                    </a:p>
                  </a:txBody>
                  <a:tcPr marL="72000" marR="72000" marT="34290" marB="34290">
                    <a:lnL w="12700" cap="flat" cmpd="sng" algn="ctr">
                      <a:noFill/>
                      <a:prstDash val="dash"/>
                      <a:round/>
                      <a:headEnd type="none" w="med" len="med"/>
                      <a:tailEnd type="none" w="med" len="med"/>
                    </a:lnL>
                    <a:lnR w="12700" cap="flat" cmpd="sng" algn="ctr">
                      <a:solidFill>
                        <a:srgbClr val="7F7F7F"/>
                      </a:solidFill>
                      <a:prstDash val="dash"/>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415869" rtl="0" eaLnBrk="1" latinLnBrk="0" hangingPunct="1">
                        <a:defRPr sz="819" kern="1200">
                          <a:solidFill>
                            <a:schemeClr val="tx1"/>
                          </a:solidFill>
                          <a:latin typeface="Helvetica Neue Medium"/>
                          <a:ea typeface="Helvetica Neue Medium"/>
                          <a:cs typeface="Helvetica Neue Medium"/>
                        </a:defRPr>
                      </a:lvl1pPr>
                      <a:lvl2pPr marL="207935" algn="l" defTabSz="415869" rtl="0" eaLnBrk="1" latinLnBrk="0" hangingPunct="1">
                        <a:defRPr sz="819" kern="1200">
                          <a:solidFill>
                            <a:schemeClr val="tx1"/>
                          </a:solidFill>
                          <a:latin typeface="Helvetica Neue Medium"/>
                          <a:ea typeface="Helvetica Neue Medium"/>
                          <a:cs typeface="Helvetica Neue Medium"/>
                        </a:defRPr>
                      </a:lvl2pPr>
                      <a:lvl3pPr marL="415869" algn="l" defTabSz="415869" rtl="0" eaLnBrk="1" latinLnBrk="0" hangingPunct="1">
                        <a:defRPr sz="819" kern="1200">
                          <a:solidFill>
                            <a:schemeClr val="tx1"/>
                          </a:solidFill>
                          <a:latin typeface="Helvetica Neue Medium"/>
                          <a:ea typeface="Helvetica Neue Medium"/>
                          <a:cs typeface="Helvetica Neue Medium"/>
                        </a:defRPr>
                      </a:lvl3pPr>
                      <a:lvl4pPr marL="623804" algn="l" defTabSz="415869" rtl="0" eaLnBrk="1" latinLnBrk="0" hangingPunct="1">
                        <a:defRPr sz="819" kern="1200">
                          <a:solidFill>
                            <a:schemeClr val="tx1"/>
                          </a:solidFill>
                          <a:latin typeface="Helvetica Neue Medium"/>
                          <a:ea typeface="Helvetica Neue Medium"/>
                          <a:cs typeface="Helvetica Neue Medium"/>
                        </a:defRPr>
                      </a:lvl4pPr>
                      <a:lvl5pPr marL="831738" algn="l" defTabSz="415869" rtl="0" eaLnBrk="1" latinLnBrk="0" hangingPunct="1">
                        <a:defRPr sz="819" kern="1200">
                          <a:solidFill>
                            <a:schemeClr val="tx1"/>
                          </a:solidFill>
                          <a:latin typeface="Helvetica Neue Medium"/>
                          <a:ea typeface="Helvetica Neue Medium"/>
                          <a:cs typeface="Helvetica Neue Medium"/>
                        </a:defRPr>
                      </a:lvl5pPr>
                      <a:lvl6pPr marL="1039673" algn="l" defTabSz="415869" rtl="0" eaLnBrk="1" latinLnBrk="0" hangingPunct="1">
                        <a:defRPr sz="819" kern="1200">
                          <a:solidFill>
                            <a:schemeClr val="tx1"/>
                          </a:solidFill>
                          <a:latin typeface="Helvetica Neue Medium"/>
                          <a:ea typeface="Helvetica Neue Medium"/>
                          <a:cs typeface="Helvetica Neue Medium"/>
                        </a:defRPr>
                      </a:lvl6pPr>
                      <a:lvl7pPr marL="1247607" algn="l" defTabSz="415869" rtl="0" eaLnBrk="1" latinLnBrk="0" hangingPunct="1">
                        <a:defRPr sz="819" kern="1200">
                          <a:solidFill>
                            <a:schemeClr val="tx1"/>
                          </a:solidFill>
                          <a:latin typeface="Helvetica Neue Medium"/>
                          <a:ea typeface="Helvetica Neue Medium"/>
                          <a:cs typeface="Helvetica Neue Medium"/>
                        </a:defRPr>
                      </a:lvl7pPr>
                      <a:lvl8pPr marL="1455542" algn="l" defTabSz="415869" rtl="0" eaLnBrk="1" latinLnBrk="0" hangingPunct="1">
                        <a:defRPr sz="819" kern="1200">
                          <a:solidFill>
                            <a:schemeClr val="tx1"/>
                          </a:solidFill>
                          <a:latin typeface="Helvetica Neue Medium"/>
                          <a:ea typeface="Helvetica Neue Medium"/>
                          <a:cs typeface="Helvetica Neue Medium"/>
                        </a:defRPr>
                      </a:lvl8pPr>
                      <a:lvl9pPr marL="1663476" algn="l" defTabSz="415869" rtl="0" eaLnBrk="1" latinLnBrk="0" hangingPunct="1">
                        <a:defRPr sz="819" kern="1200">
                          <a:solidFill>
                            <a:schemeClr val="tx1"/>
                          </a:solidFill>
                          <a:latin typeface="Helvetica Neue Medium"/>
                          <a:ea typeface="Helvetica Neue Medium"/>
                          <a:cs typeface="Helvetica Neue Medium"/>
                        </a:defRPr>
                      </a:lvl9pPr>
                    </a:lstStyle>
                    <a:p>
                      <a:pPr marL="171450" indent="-171450" algn="l">
                        <a:buFont typeface="Arial" panose="020B0604020202020204" pitchFamily="34" charset="0"/>
                        <a:buChar char="•"/>
                      </a:pPr>
                      <a:r>
                        <a:rPr lang="en-US" sz="800" dirty="0"/>
                        <a:t>Agreeing an </a:t>
                      </a:r>
                      <a:r>
                        <a:rPr lang="en-US" sz="800" dirty="0" err="1"/>
                        <a:t>organisational</a:t>
                      </a:r>
                      <a:r>
                        <a:rPr lang="en-US" sz="800" dirty="0"/>
                        <a:t> method for identifying, tracking and responding to benefits related to the Digital Strategy</a:t>
                      </a:r>
                    </a:p>
                    <a:p>
                      <a:pPr marL="171450" indent="-171450" algn="l">
                        <a:buFont typeface="Arial" panose="020B0604020202020204" pitchFamily="34" charset="0"/>
                        <a:buChar char="•"/>
                      </a:pPr>
                      <a:r>
                        <a:rPr lang="en-US" sz="800" dirty="0" err="1"/>
                        <a:t>Strategising</a:t>
                      </a:r>
                      <a:r>
                        <a:rPr lang="en-US" sz="800" dirty="0"/>
                        <a:t> how benefits will be adapted and reported on as digital solutions progress over time</a:t>
                      </a:r>
                    </a:p>
                  </a:txBody>
                  <a:tcPr marL="72000" marR="72000" marT="34290" marB="34290">
                    <a:lnL w="12700" cap="flat" cmpd="sng" algn="ctr">
                      <a:solidFill>
                        <a:srgbClr val="7F7F7F"/>
                      </a:solidFill>
                      <a:prstDash val="dash"/>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1972859391"/>
                  </a:ext>
                </a:extLst>
              </a:tr>
              <a:tr h="567718">
                <a:tc>
                  <a:txBody>
                    <a:bodyPr/>
                    <a:lstStyle>
                      <a:lvl1pPr marL="0" algn="l" defTabSz="415869" rtl="0" eaLnBrk="1" latinLnBrk="0" hangingPunct="1">
                        <a:defRPr sz="819" kern="1200">
                          <a:solidFill>
                            <a:schemeClr val="tx1"/>
                          </a:solidFill>
                          <a:latin typeface="Helvetica Neue Medium"/>
                          <a:ea typeface="Helvetica Neue Medium"/>
                          <a:cs typeface="Helvetica Neue Medium"/>
                        </a:defRPr>
                      </a:lvl1pPr>
                      <a:lvl2pPr marL="207935" algn="l" defTabSz="415869" rtl="0" eaLnBrk="1" latinLnBrk="0" hangingPunct="1">
                        <a:defRPr sz="819" kern="1200">
                          <a:solidFill>
                            <a:schemeClr val="tx1"/>
                          </a:solidFill>
                          <a:latin typeface="Helvetica Neue Medium"/>
                          <a:ea typeface="Helvetica Neue Medium"/>
                          <a:cs typeface="Helvetica Neue Medium"/>
                        </a:defRPr>
                      </a:lvl2pPr>
                      <a:lvl3pPr marL="415869" algn="l" defTabSz="415869" rtl="0" eaLnBrk="1" latinLnBrk="0" hangingPunct="1">
                        <a:defRPr sz="819" kern="1200">
                          <a:solidFill>
                            <a:schemeClr val="tx1"/>
                          </a:solidFill>
                          <a:latin typeface="Helvetica Neue Medium"/>
                          <a:ea typeface="Helvetica Neue Medium"/>
                          <a:cs typeface="Helvetica Neue Medium"/>
                        </a:defRPr>
                      </a:lvl3pPr>
                      <a:lvl4pPr marL="623804" algn="l" defTabSz="415869" rtl="0" eaLnBrk="1" latinLnBrk="0" hangingPunct="1">
                        <a:defRPr sz="819" kern="1200">
                          <a:solidFill>
                            <a:schemeClr val="tx1"/>
                          </a:solidFill>
                          <a:latin typeface="Helvetica Neue Medium"/>
                          <a:ea typeface="Helvetica Neue Medium"/>
                          <a:cs typeface="Helvetica Neue Medium"/>
                        </a:defRPr>
                      </a:lvl4pPr>
                      <a:lvl5pPr marL="831738" algn="l" defTabSz="415869" rtl="0" eaLnBrk="1" latinLnBrk="0" hangingPunct="1">
                        <a:defRPr sz="819" kern="1200">
                          <a:solidFill>
                            <a:schemeClr val="tx1"/>
                          </a:solidFill>
                          <a:latin typeface="Helvetica Neue Medium"/>
                          <a:ea typeface="Helvetica Neue Medium"/>
                          <a:cs typeface="Helvetica Neue Medium"/>
                        </a:defRPr>
                      </a:lvl5pPr>
                      <a:lvl6pPr marL="1039673" algn="l" defTabSz="415869" rtl="0" eaLnBrk="1" latinLnBrk="0" hangingPunct="1">
                        <a:defRPr sz="819" kern="1200">
                          <a:solidFill>
                            <a:schemeClr val="tx1"/>
                          </a:solidFill>
                          <a:latin typeface="Helvetica Neue Medium"/>
                          <a:ea typeface="Helvetica Neue Medium"/>
                          <a:cs typeface="Helvetica Neue Medium"/>
                        </a:defRPr>
                      </a:lvl6pPr>
                      <a:lvl7pPr marL="1247607" algn="l" defTabSz="415869" rtl="0" eaLnBrk="1" latinLnBrk="0" hangingPunct="1">
                        <a:defRPr sz="819" kern="1200">
                          <a:solidFill>
                            <a:schemeClr val="tx1"/>
                          </a:solidFill>
                          <a:latin typeface="Helvetica Neue Medium"/>
                          <a:ea typeface="Helvetica Neue Medium"/>
                          <a:cs typeface="Helvetica Neue Medium"/>
                        </a:defRPr>
                      </a:lvl7pPr>
                      <a:lvl8pPr marL="1455542" algn="l" defTabSz="415869" rtl="0" eaLnBrk="1" latinLnBrk="0" hangingPunct="1">
                        <a:defRPr sz="819" kern="1200">
                          <a:solidFill>
                            <a:schemeClr val="tx1"/>
                          </a:solidFill>
                          <a:latin typeface="Helvetica Neue Medium"/>
                          <a:ea typeface="Helvetica Neue Medium"/>
                          <a:cs typeface="Helvetica Neue Medium"/>
                        </a:defRPr>
                      </a:lvl8pPr>
                      <a:lvl9pPr marL="1663476" algn="l" defTabSz="415869" rtl="0" eaLnBrk="1" latinLnBrk="0" hangingPunct="1">
                        <a:defRPr sz="819" kern="1200">
                          <a:solidFill>
                            <a:schemeClr val="tx1"/>
                          </a:solidFill>
                          <a:latin typeface="Helvetica Neue Medium"/>
                          <a:ea typeface="Helvetica Neue Medium"/>
                          <a:cs typeface="Helvetica Neue Medium"/>
                        </a:defRPr>
                      </a:lvl9pPr>
                    </a:lstStyle>
                    <a:p>
                      <a:r>
                        <a:rPr lang="en-US" sz="800" b="1"/>
                        <a:t>Skillsets </a:t>
                      </a:r>
                    </a:p>
                  </a:txBody>
                  <a:tcPr marL="72000" marR="72000" marT="34290" marB="34290" anchor="ctr">
                    <a:lnL w="12700" cap="flat" cmpd="sng" algn="ctr">
                      <a:solidFill>
                        <a:srgbClr val="7F7F7F"/>
                      </a:solidFill>
                      <a:prstDash val="solid"/>
                      <a:round/>
                      <a:headEnd type="none" w="med" len="med"/>
                      <a:tailEnd type="none" w="med" len="med"/>
                    </a:lnL>
                    <a:lnR>
                      <a:no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85000"/>
                      </a:sysClr>
                    </a:solidFill>
                  </a:tcPr>
                </a:tc>
                <a:tc>
                  <a:txBody>
                    <a:bodyPr/>
                    <a:lstStyle>
                      <a:lvl1pPr marL="0" algn="l" defTabSz="415869" rtl="0" eaLnBrk="1" latinLnBrk="0" hangingPunct="1">
                        <a:defRPr sz="819" kern="1200">
                          <a:solidFill>
                            <a:schemeClr val="tx1"/>
                          </a:solidFill>
                          <a:latin typeface="Helvetica Neue Medium"/>
                          <a:ea typeface="Helvetica Neue Medium"/>
                          <a:cs typeface="Helvetica Neue Medium"/>
                        </a:defRPr>
                      </a:lvl1pPr>
                      <a:lvl2pPr marL="207935" algn="l" defTabSz="415869" rtl="0" eaLnBrk="1" latinLnBrk="0" hangingPunct="1">
                        <a:defRPr sz="819" kern="1200">
                          <a:solidFill>
                            <a:schemeClr val="tx1"/>
                          </a:solidFill>
                          <a:latin typeface="Helvetica Neue Medium"/>
                          <a:ea typeface="Helvetica Neue Medium"/>
                          <a:cs typeface="Helvetica Neue Medium"/>
                        </a:defRPr>
                      </a:lvl2pPr>
                      <a:lvl3pPr marL="415869" algn="l" defTabSz="415869" rtl="0" eaLnBrk="1" latinLnBrk="0" hangingPunct="1">
                        <a:defRPr sz="819" kern="1200">
                          <a:solidFill>
                            <a:schemeClr val="tx1"/>
                          </a:solidFill>
                          <a:latin typeface="Helvetica Neue Medium"/>
                          <a:ea typeface="Helvetica Neue Medium"/>
                          <a:cs typeface="Helvetica Neue Medium"/>
                        </a:defRPr>
                      </a:lvl3pPr>
                      <a:lvl4pPr marL="623804" algn="l" defTabSz="415869" rtl="0" eaLnBrk="1" latinLnBrk="0" hangingPunct="1">
                        <a:defRPr sz="819" kern="1200">
                          <a:solidFill>
                            <a:schemeClr val="tx1"/>
                          </a:solidFill>
                          <a:latin typeface="Helvetica Neue Medium"/>
                          <a:ea typeface="Helvetica Neue Medium"/>
                          <a:cs typeface="Helvetica Neue Medium"/>
                        </a:defRPr>
                      </a:lvl4pPr>
                      <a:lvl5pPr marL="831738" algn="l" defTabSz="415869" rtl="0" eaLnBrk="1" latinLnBrk="0" hangingPunct="1">
                        <a:defRPr sz="819" kern="1200">
                          <a:solidFill>
                            <a:schemeClr val="tx1"/>
                          </a:solidFill>
                          <a:latin typeface="Helvetica Neue Medium"/>
                          <a:ea typeface="Helvetica Neue Medium"/>
                          <a:cs typeface="Helvetica Neue Medium"/>
                        </a:defRPr>
                      </a:lvl5pPr>
                      <a:lvl6pPr marL="1039673" algn="l" defTabSz="415869" rtl="0" eaLnBrk="1" latinLnBrk="0" hangingPunct="1">
                        <a:defRPr sz="819" kern="1200">
                          <a:solidFill>
                            <a:schemeClr val="tx1"/>
                          </a:solidFill>
                          <a:latin typeface="Helvetica Neue Medium"/>
                          <a:ea typeface="Helvetica Neue Medium"/>
                          <a:cs typeface="Helvetica Neue Medium"/>
                        </a:defRPr>
                      </a:lvl6pPr>
                      <a:lvl7pPr marL="1247607" algn="l" defTabSz="415869" rtl="0" eaLnBrk="1" latinLnBrk="0" hangingPunct="1">
                        <a:defRPr sz="819" kern="1200">
                          <a:solidFill>
                            <a:schemeClr val="tx1"/>
                          </a:solidFill>
                          <a:latin typeface="Helvetica Neue Medium"/>
                          <a:ea typeface="Helvetica Neue Medium"/>
                          <a:cs typeface="Helvetica Neue Medium"/>
                        </a:defRPr>
                      </a:lvl7pPr>
                      <a:lvl8pPr marL="1455542" algn="l" defTabSz="415869" rtl="0" eaLnBrk="1" latinLnBrk="0" hangingPunct="1">
                        <a:defRPr sz="819" kern="1200">
                          <a:solidFill>
                            <a:schemeClr val="tx1"/>
                          </a:solidFill>
                          <a:latin typeface="Helvetica Neue Medium"/>
                          <a:ea typeface="Helvetica Neue Medium"/>
                          <a:cs typeface="Helvetica Neue Medium"/>
                        </a:defRPr>
                      </a:lvl8pPr>
                      <a:lvl9pPr marL="1663476" algn="l" defTabSz="415869" rtl="0" eaLnBrk="1" latinLnBrk="0" hangingPunct="1">
                        <a:defRPr sz="819" kern="1200">
                          <a:solidFill>
                            <a:schemeClr val="tx1"/>
                          </a:solidFill>
                          <a:latin typeface="Helvetica Neue Medium"/>
                          <a:ea typeface="Helvetica Neue Medium"/>
                          <a:cs typeface="Helvetica Neue Medium"/>
                        </a:defRPr>
                      </a:lvl9pPr>
                    </a:lstStyle>
                    <a:p>
                      <a:pPr marL="0" indent="0" algn="l">
                        <a:buFont typeface="Arial"/>
                        <a:buNone/>
                      </a:pPr>
                      <a:r>
                        <a:rPr lang="en-US" sz="800"/>
                        <a:t>The potential presence of skills gaps in areas of required digital expertise, e.g., digital procurement, and modern digital skills, e.g. cloud service platform skills, software defined networking and advanced cyber security skills, combined with the capacity pressures already faced by the digital workforce poses a challenge to the execution of critical Digital Strategy solutions. </a:t>
                      </a:r>
                    </a:p>
                  </a:txBody>
                  <a:tcPr marL="72000" marR="72000" marT="34290" marB="34290">
                    <a:lnL w="12700" cap="flat" cmpd="sng" algn="ctr">
                      <a:noFill/>
                      <a:prstDash val="dash"/>
                      <a:round/>
                      <a:headEnd type="none" w="med" len="med"/>
                      <a:tailEnd type="none" w="med" len="med"/>
                    </a:lnL>
                    <a:lnR w="12700" cap="flat" cmpd="sng" algn="ctr">
                      <a:solidFill>
                        <a:srgbClr val="7F7F7F"/>
                      </a:solidFill>
                      <a:prstDash val="dash"/>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415869" rtl="0" eaLnBrk="1" latinLnBrk="0" hangingPunct="1">
                        <a:defRPr sz="819" kern="1200">
                          <a:solidFill>
                            <a:schemeClr val="tx1"/>
                          </a:solidFill>
                          <a:latin typeface="Helvetica Neue Medium"/>
                          <a:ea typeface="Helvetica Neue Medium"/>
                          <a:cs typeface="Helvetica Neue Medium"/>
                        </a:defRPr>
                      </a:lvl1pPr>
                      <a:lvl2pPr marL="207935" algn="l" defTabSz="415869" rtl="0" eaLnBrk="1" latinLnBrk="0" hangingPunct="1">
                        <a:defRPr sz="819" kern="1200">
                          <a:solidFill>
                            <a:schemeClr val="tx1"/>
                          </a:solidFill>
                          <a:latin typeface="Helvetica Neue Medium"/>
                          <a:ea typeface="Helvetica Neue Medium"/>
                          <a:cs typeface="Helvetica Neue Medium"/>
                        </a:defRPr>
                      </a:lvl2pPr>
                      <a:lvl3pPr marL="415869" algn="l" defTabSz="415869" rtl="0" eaLnBrk="1" latinLnBrk="0" hangingPunct="1">
                        <a:defRPr sz="819" kern="1200">
                          <a:solidFill>
                            <a:schemeClr val="tx1"/>
                          </a:solidFill>
                          <a:latin typeface="Helvetica Neue Medium"/>
                          <a:ea typeface="Helvetica Neue Medium"/>
                          <a:cs typeface="Helvetica Neue Medium"/>
                        </a:defRPr>
                      </a:lvl3pPr>
                      <a:lvl4pPr marL="623804" algn="l" defTabSz="415869" rtl="0" eaLnBrk="1" latinLnBrk="0" hangingPunct="1">
                        <a:defRPr sz="819" kern="1200">
                          <a:solidFill>
                            <a:schemeClr val="tx1"/>
                          </a:solidFill>
                          <a:latin typeface="Helvetica Neue Medium"/>
                          <a:ea typeface="Helvetica Neue Medium"/>
                          <a:cs typeface="Helvetica Neue Medium"/>
                        </a:defRPr>
                      </a:lvl4pPr>
                      <a:lvl5pPr marL="831738" algn="l" defTabSz="415869" rtl="0" eaLnBrk="1" latinLnBrk="0" hangingPunct="1">
                        <a:defRPr sz="819" kern="1200">
                          <a:solidFill>
                            <a:schemeClr val="tx1"/>
                          </a:solidFill>
                          <a:latin typeface="Helvetica Neue Medium"/>
                          <a:ea typeface="Helvetica Neue Medium"/>
                          <a:cs typeface="Helvetica Neue Medium"/>
                        </a:defRPr>
                      </a:lvl5pPr>
                      <a:lvl6pPr marL="1039673" algn="l" defTabSz="415869" rtl="0" eaLnBrk="1" latinLnBrk="0" hangingPunct="1">
                        <a:defRPr sz="819" kern="1200">
                          <a:solidFill>
                            <a:schemeClr val="tx1"/>
                          </a:solidFill>
                          <a:latin typeface="Helvetica Neue Medium"/>
                          <a:ea typeface="Helvetica Neue Medium"/>
                          <a:cs typeface="Helvetica Neue Medium"/>
                        </a:defRPr>
                      </a:lvl6pPr>
                      <a:lvl7pPr marL="1247607" algn="l" defTabSz="415869" rtl="0" eaLnBrk="1" latinLnBrk="0" hangingPunct="1">
                        <a:defRPr sz="819" kern="1200">
                          <a:solidFill>
                            <a:schemeClr val="tx1"/>
                          </a:solidFill>
                          <a:latin typeface="Helvetica Neue Medium"/>
                          <a:ea typeface="Helvetica Neue Medium"/>
                          <a:cs typeface="Helvetica Neue Medium"/>
                        </a:defRPr>
                      </a:lvl7pPr>
                      <a:lvl8pPr marL="1455542" algn="l" defTabSz="415869" rtl="0" eaLnBrk="1" latinLnBrk="0" hangingPunct="1">
                        <a:defRPr sz="819" kern="1200">
                          <a:solidFill>
                            <a:schemeClr val="tx1"/>
                          </a:solidFill>
                          <a:latin typeface="Helvetica Neue Medium"/>
                          <a:ea typeface="Helvetica Neue Medium"/>
                          <a:cs typeface="Helvetica Neue Medium"/>
                        </a:defRPr>
                      </a:lvl8pPr>
                      <a:lvl9pPr marL="1663476" algn="l" defTabSz="415869" rtl="0" eaLnBrk="1" latinLnBrk="0" hangingPunct="1">
                        <a:defRPr sz="819" kern="1200">
                          <a:solidFill>
                            <a:schemeClr val="tx1"/>
                          </a:solidFill>
                          <a:latin typeface="Helvetica Neue Medium"/>
                          <a:ea typeface="Helvetica Neue Medium"/>
                          <a:cs typeface="Helvetica Neue Medium"/>
                        </a:defRPr>
                      </a:lvl9pPr>
                    </a:lstStyle>
                    <a:p>
                      <a:pPr marL="171450" indent="-171450" algn="l">
                        <a:buFont typeface="Arial" panose="020B0604020202020204" pitchFamily="34" charset="0"/>
                        <a:buChar char="•"/>
                      </a:pPr>
                      <a:r>
                        <a:rPr lang="en-US" sz="800"/>
                        <a:t>Conduct a prompt gap analysis to identify missing staff capabilities and accompanied recruitment drive to fill the identified capability gaps </a:t>
                      </a:r>
                    </a:p>
                    <a:p>
                      <a:pPr marL="171450" indent="-171450" algn="l">
                        <a:buFont typeface="Arial" panose="020B0604020202020204" pitchFamily="34" charset="0"/>
                        <a:buChar char="•"/>
                      </a:pPr>
                      <a:r>
                        <a:rPr lang="en-US" sz="800"/>
                        <a:t>Execute the mapping exercise of current digital projects led by both digital teams and services to consolidate workload and free up capacity for new activities</a:t>
                      </a:r>
                    </a:p>
                    <a:p>
                      <a:pPr marL="171450" indent="-171450" algn="l">
                        <a:buFont typeface="Arial" panose="020B0604020202020204" pitchFamily="34" charset="0"/>
                        <a:buChar char="•"/>
                      </a:pPr>
                      <a:r>
                        <a:rPr lang="en-US" sz="800"/>
                        <a:t>Increased digital team training and development offering to increase productivity, build skills and improve retention</a:t>
                      </a:r>
                    </a:p>
                  </a:txBody>
                  <a:tcPr marL="72000" marR="72000" marT="34290" marB="34290">
                    <a:lnL w="12700" cap="flat" cmpd="sng" algn="ctr">
                      <a:solidFill>
                        <a:srgbClr val="7F7F7F"/>
                      </a:solidFill>
                      <a:prstDash val="dash"/>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936346188"/>
                  </a:ext>
                </a:extLst>
              </a:tr>
              <a:tr h="259117">
                <a:tc>
                  <a:txBody>
                    <a:bodyPr/>
                    <a:lstStyle>
                      <a:lvl1pPr marL="0" algn="l" defTabSz="415869" rtl="0" eaLnBrk="1" latinLnBrk="0" hangingPunct="1">
                        <a:defRPr sz="819" kern="1200">
                          <a:solidFill>
                            <a:schemeClr val="tx1"/>
                          </a:solidFill>
                          <a:latin typeface="Helvetica Neue Medium"/>
                          <a:ea typeface="Helvetica Neue Medium"/>
                          <a:cs typeface="Helvetica Neue Medium"/>
                        </a:defRPr>
                      </a:lvl1pPr>
                      <a:lvl2pPr marL="207935" algn="l" defTabSz="415869" rtl="0" eaLnBrk="1" latinLnBrk="0" hangingPunct="1">
                        <a:defRPr sz="819" kern="1200">
                          <a:solidFill>
                            <a:schemeClr val="tx1"/>
                          </a:solidFill>
                          <a:latin typeface="Helvetica Neue Medium"/>
                          <a:ea typeface="Helvetica Neue Medium"/>
                          <a:cs typeface="Helvetica Neue Medium"/>
                        </a:defRPr>
                      </a:lvl2pPr>
                      <a:lvl3pPr marL="415869" algn="l" defTabSz="415869" rtl="0" eaLnBrk="1" latinLnBrk="0" hangingPunct="1">
                        <a:defRPr sz="819" kern="1200">
                          <a:solidFill>
                            <a:schemeClr val="tx1"/>
                          </a:solidFill>
                          <a:latin typeface="Helvetica Neue Medium"/>
                          <a:ea typeface="Helvetica Neue Medium"/>
                          <a:cs typeface="Helvetica Neue Medium"/>
                        </a:defRPr>
                      </a:lvl3pPr>
                      <a:lvl4pPr marL="623804" algn="l" defTabSz="415869" rtl="0" eaLnBrk="1" latinLnBrk="0" hangingPunct="1">
                        <a:defRPr sz="819" kern="1200">
                          <a:solidFill>
                            <a:schemeClr val="tx1"/>
                          </a:solidFill>
                          <a:latin typeface="Helvetica Neue Medium"/>
                          <a:ea typeface="Helvetica Neue Medium"/>
                          <a:cs typeface="Helvetica Neue Medium"/>
                        </a:defRPr>
                      </a:lvl4pPr>
                      <a:lvl5pPr marL="831738" algn="l" defTabSz="415869" rtl="0" eaLnBrk="1" latinLnBrk="0" hangingPunct="1">
                        <a:defRPr sz="819" kern="1200">
                          <a:solidFill>
                            <a:schemeClr val="tx1"/>
                          </a:solidFill>
                          <a:latin typeface="Helvetica Neue Medium"/>
                          <a:ea typeface="Helvetica Neue Medium"/>
                          <a:cs typeface="Helvetica Neue Medium"/>
                        </a:defRPr>
                      </a:lvl5pPr>
                      <a:lvl6pPr marL="1039673" algn="l" defTabSz="415869" rtl="0" eaLnBrk="1" latinLnBrk="0" hangingPunct="1">
                        <a:defRPr sz="819" kern="1200">
                          <a:solidFill>
                            <a:schemeClr val="tx1"/>
                          </a:solidFill>
                          <a:latin typeface="Helvetica Neue Medium"/>
                          <a:ea typeface="Helvetica Neue Medium"/>
                          <a:cs typeface="Helvetica Neue Medium"/>
                        </a:defRPr>
                      </a:lvl6pPr>
                      <a:lvl7pPr marL="1247607" algn="l" defTabSz="415869" rtl="0" eaLnBrk="1" latinLnBrk="0" hangingPunct="1">
                        <a:defRPr sz="819" kern="1200">
                          <a:solidFill>
                            <a:schemeClr val="tx1"/>
                          </a:solidFill>
                          <a:latin typeface="Helvetica Neue Medium"/>
                          <a:ea typeface="Helvetica Neue Medium"/>
                          <a:cs typeface="Helvetica Neue Medium"/>
                        </a:defRPr>
                      </a:lvl7pPr>
                      <a:lvl8pPr marL="1455542" algn="l" defTabSz="415869" rtl="0" eaLnBrk="1" latinLnBrk="0" hangingPunct="1">
                        <a:defRPr sz="819" kern="1200">
                          <a:solidFill>
                            <a:schemeClr val="tx1"/>
                          </a:solidFill>
                          <a:latin typeface="Helvetica Neue Medium"/>
                          <a:ea typeface="Helvetica Neue Medium"/>
                          <a:cs typeface="Helvetica Neue Medium"/>
                        </a:defRPr>
                      </a:lvl8pPr>
                      <a:lvl9pPr marL="1663476" algn="l" defTabSz="415869" rtl="0" eaLnBrk="1" latinLnBrk="0" hangingPunct="1">
                        <a:defRPr sz="819" kern="1200">
                          <a:solidFill>
                            <a:schemeClr val="tx1"/>
                          </a:solidFill>
                          <a:latin typeface="Helvetica Neue Medium"/>
                          <a:ea typeface="Helvetica Neue Medium"/>
                          <a:cs typeface="Helvetica Neue Medium"/>
                        </a:defRPr>
                      </a:lvl9pPr>
                    </a:lstStyle>
                    <a:p>
                      <a:r>
                        <a:rPr lang="en-US" sz="800" b="1"/>
                        <a:t>Finance &amp; Resourcing </a:t>
                      </a:r>
                    </a:p>
                  </a:txBody>
                  <a:tcPr marL="72000" marR="72000" marT="34290" marB="34290" anchor="ctr">
                    <a:lnL w="12700" cap="flat" cmpd="sng" algn="ctr">
                      <a:solidFill>
                        <a:srgbClr val="7F7F7F"/>
                      </a:solidFill>
                      <a:prstDash val="solid"/>
                      <a:round/>
                      <a:headEnd type="none" w="med" len="med"/>
                      <a:tailEnd type="none" w="med" len="med"/>
                    </a:lnL>
                    <a:lnR>
                      <a:noFill/>
                    </a:lnR>
                    <a:lnT w="12700" cap="flat" cmpd="sng" algn="ctr">
                      <a:solidFill>
                        <a:sysClr val="window" lastClr="FFFFF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85000"/>
                      </a:sysClr>
                    </a:solidFill>
                  </a:tcPr>
                </a:tc>
                <a:tc>
                  <a:txBody>
                    <a:bodyPr/>
                    <a:lstStyle>
                      <a:lvl1pPr marL="0" algn="l" defTabSz="415869" rtl="0" eaLnBrk="1" latinLnBrk="0" hangingPunct="1">
                        <a:defRPr sz="819" kern="1200">
                          <a:solidFill>
                            <a:schemeClr val="tx1"/>
                          </a:solidFill>
                          <a:latin typeface="Helvetica Neue Medium"/>
                          <a:ea typeface="Helvetica Neue Medium"/>
                          <a:cs typeface="Helvetica Neue Medium"/>
                        </a:defRPr>
                      </a:lvl1pPr>
                      <a:lvl2pPr marL="207935" algn="l" defTabSz="415869" rtl="0" eaLnBrk="1" latinLnBrk="0" hangingPunct="1">
                        <a:defRPr sz="819" kern="1200">
                          <a:solidFill>
                            <a:schemeClr val="tx1"/>
                          </a:solidFill>
                          <a:latin typeface="Helvetica Neue Medium"/>
                          <a:ea typeface="Helvetica Neue Medium"/>
                          <a:cs typeface="Helvetica Neue Medium"/>
                        </a:defRPr>
                      </a:lvl2pPr>
                      <a:lvl3pPr marL="415869" algn="l" defTabSz="415869" rtl="0" eaLnBrk="1" latinLnBrk="0" hangingPunct="1">
                        <a:defRPr sz="819" kern="1200">
                          <a:solidFill>
                            <a:schemeClr val="tx1"/>
                          </a:solidFill>
                          <a:latin typeface="Helvetica Neue Medium"/>
                          <a:ea typeface="Helvetica Neue Medium"/>
                          <a:cs typeface="Helvetica Neue Medium"/>
                        </a:defRPr>
                      </a:lvl3pPr>
                      <a:lvl4pPr marL="623804" algn="l" defTabSz="415869" rtl="0" eaLnBrk="1" latinLnBrk="0" hangingPunct="1">
                        <a:defRPr sz="819" kern="1200">
                          <a:solidFill>
                            <a:schemeClr val="tx1"/>
                          </a:solidFill>
                          <a:latin typeface="Helvetica Neue Medium"/>
                          <a:ea typeface="Helvetica Neue Medium"/>
                          <a:cs typeface="Helvetica Neue Medium"/>
                        </a:defRPr>
                      </a:lvl4pPr>
                      <a:lvl5pPr marL="831738" algn="l" defTabSz="415869" rtl="0" eaLnBrk="1" latinLnBrk="0" hangingPunct="1">
                        <a:defRPr sz="819" kern="1200">
                          <a:solidFill>
                            <a:schemeClr val="tx1"/>
                          </a:solidFill>
                          <a:latin typeface="Helvetica Neue Medium"/>
                          <a:ea typeface="Helvetica Neue Medium"/>
                          <a:cs typeface="Helvetica Neue Medium"/>
                        </a:defRPr>
                      </a:lvl5pPr>
                      <a:lvl6pPr marL="1039673" algn="l" defTabSz="415869" rtl="0" eaLnBrk="1" latinLnBrk="0" hangingPunct="1">
                        <a:defRPr sz="819" kern="1200">
                          <a:solidFill>
                            <a:schemeClr val="tx1"/>
                          </a:solidFill>
                          <a:latin typeface="Helvetica Neue Medium"/>
                          <a:ea typeface="Helvetica Neue Medium"/>
                          <a:cs typeface="Helvetica Neue Medium"/>
                        </a:defRPr>
                      </a:lvl6pPr>
                      <a:lvl7pPr marL="1247607" algn="l" defTabSz="415869" rtl="0" eaLnBrk="1" latinLnBrk="0" hangingPunct="1">
                        <a:defRPr sz="819" kern="1200">
                          <a:solidFill>
                            <a:schemeClr val="tx1"/>
                          </a:solidFill>
                          <a:latin typeface="Helvetica Neue Medium"/>
                          <a:ea typeface="Helvetica Neue Medium"/>
                          <a:cs typeface="Helvetica Neue Medium"/>
                        </a:defRPr>
                      </a:lvl7pPr>
                      <a:lvl8pPr marL="1455542" algn="l" defTabSz="415869" rtl="0" eaLnBrk="1" latinLnBrk="0" hangingPunct="1">
                        <a:defRPr sz="819" kern="1200">
                          <a:solidFill>
                            <a:schemeClr val="tx1"/>
                          </a:solidFill>
                          <a:latin typeface="Helvetica Neue Medium"/>
                          <a:ea typeface="Helvetica Neue Medium"/>
                          <a:cs typeface="Helvetica Neue Medium"/>
                        </a:defRPr>
                      </a:lvl8pPr>
                      <a:lvl9pPr marL="1663476" algn="l" defTabSz="415869" rtl="0" eaLnBrk="1" latinLnBrk="0" hangingPunct="1">
                        <a:defRPr sz="819" kern="1200">
                          <a:solidFill>
                            <a:schemeClr val="tx1"/>
                          </a:solidFill>
                          <a:latin typeface="Helvetica Neue Medium"/>
                          <a:ea typeface="Helvetica Neue Medium"/>
                          <a:cs typeface="Helvetica Neue Medium"/>
                        </a:defRPr>
                      </a:lvl9pPr>
                    </a:lstStyle>
                    <a:p>
                      <a:pPr marL="0" indent="0" algn="l">
                        <a:buFont typeface="Arial" panose="020B0604020202020204" pitchFamily="34" charset="0"/>
                        <a:buNone/>
                      </a:pPr>
                      <a:r>
                        <a:rPr lang="en-US" sz="800" dirty="0"/>
                        <a:t>Failure to secure financial commitment for the Digital Strategy investment required, due to the </a:t>
                      </a:r>
                      <a:r>
                        <a:rPr lang="en-US" sz="800" dirty="0" err="1"/>
                        <a:t>sstantial</a:t>
                      </a:r>
                      <a:r>
                        <a:rPr lang="en-US" sz="800" dirty="0"/>
                        <a:t> increase in budget proposed, risks making successful implementation unviable </a:t>
                      </a:r>
                    </a:p>
                  </a:txBody>
                  <a:tcPr marL="72000" marR="72000" marT="34290" marB="34290">
                    <a:lnL w="12700" cap="flat" cmpd="sng" algn="ctr">
                      <a:noFill/>
                      <a:prstDash val="dash"/>
                      <a:round/>
                      <a:headEnd type="none" w="med" len="med"/>
                      <a:tailEnd type="none" w="med" len="med"/>
                    </a:lnL>
                    <a:lnR w="12700" cap="flat" cmpd="sng" algn="ctr">
                      <a:solidFill>
                        <a:srgbClr val="7F7F7F"/>
                      </a:solidFill>
                      <a:prstDash val="dash"/>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415869" rtl="0" eaLnBrk="1" latinLnBrk="0" hangingPunct="1">
                        <a:defRPr sz="819" kern="1200">
                          <a:solidFill>
                            <a:schemeClr val="tx1"/>
                          </a:solidFill>
                          <a:latin typeface="Helvetica Neue Medium"/>
                          <a:ea typeface="Helvetica Neue Medium"/>
                          <a:cs typeface="Helvetica Neue Medium"/>
                        </a:defRPr>
                      </a:lvl1pPr>
                      <a:lvl2pPr marL="207935" algn="l" defTabSz="415869" rtl="0" eaLnBrk="1" latinLnBrk="0" hangingPunct="1">
                        <a:defRPr sz="819" kern="1200">
                          <a:solidFill>
                            <a:schemeClr val="tx1"/>
                          </a:solidFill>
                          <a:latin typeface="Helvetica Neue Medium"/>
                          <a:ea typeface="Helvetica Neue Medium"/>
                          <a:cs typeface="Helvetica Neue Medium"/>
                        </a:defRPr>
                      </a:lvl2pPr>
                      <a:lvl3pPr marL="415869" algn="l" defTabSz="415869" rtl="0" eaLnBrk="1" latinLnBrk="0" hangingPunct="1">
                        <a:defRPr sz="819" kern="1200">
                          <a:solidFill>
                            <a:schemeClr val="tx1"/>
                          </a:solidFill>
                          <a:latin typeface="Helvetica Neue Medium"/>
                          <a:ea typeface="Helvetica Neue Medium"/>
                          <a:cs typeface="Helvetica Neue Medium"/>
                        </a:defRPr>
                      </a:lvl3pPr>
                      <a:lvl4pPr marL="623804" algn="l" defTabSz="415869" rtl="0" eaLnBrk="1" latinLnBrk="0" hangingPunct="1">
                        <a:defRPr sz="819" kern="1200">
                          <a:solidFill>
                            <a:schemeClr val="tx1"/>
                          </a:solidFill>
                          <a:latin typeface="Helvetica Neue Medium"/>
                          <a:ea typeface="Helvetica Neue Medium"/>
                          <a:cs typeface="Helvetica Neue Medium"/>
                        </a:defRPr>
                      </a:lvl4pPr>
                      <a:lvl5pPr marL="831738" algn="l" defTabSz="415869" rtl="0" eaLnBrk="1" latinLnBrk="0" hangingPunct="1">
                        <a:defRPr sz="819" kern="1200">
                          <a:solidFill>
                            <a:schemeClr val="tx1"/>
                          </a:solidFill>
                          <a:latin typeface="Helvetica Neue Medium"/>
                          <a:ea typeface="Helvetica Neue Medium"/>
                          <a:cs typeface="Helvetica Neue Medium"/>
                        </a:defRPr>
                      </a:lvl5pPr>
                      <a:lvl6pPr marL="1039673" algn="l" defTabSz="415869" rtl="0" eaLnBrk="1" latinLnBrk="0" hangingPunct="1">
                        <a:defRPr sz="819" kern="1200">
                          <a:solidFill>
                            <a:schemeClr val="tx1"/>
                          </a:solidFill>
                          <a:latin typeface="Helvetica Neue Medium"/>
                          <a:ea typeface="Helvetica Neue Medium"/>
                          <a:cs typeface="Helvetica Neue Medium"/>
                        </a:defRPr>
                      </a:lvl6pPr>
                      <a:lvl7pPr marL="1247607" algn="l" defTabSz="415869" rtl="0" eaLnBrk="1" latinLnBrk="0" hangingPunct="1">
                        <a:defRPr sz="819" kern="1200">
                          <a:solidFill>
                            <a:schemeClr val="tx1"/>
                          </a:solidFill>
                          <a:latin typeface="Helvetica Neue Medium"/>
                          <a:ea typeface="Helvetica Neue Medium"/>
                          <a:cs typeface="Helvetica Neue Medium"/>
                        </a:defRPr>
                      </a:lvl7pPr>
                      <a:lvl8pPr marL="1455542" algn="l" defTabSz="415869" rtl="0" eaLnBrk="1" latinLnBrk="0" hangingPunct="1">
                        <a:defRPr sz="819" kern="1200">
                          <a:solidFill>
                            <a:schemeClr val="tx1"/>
                          </a:solidFill>
                          <a:latin typeface="Helvetica Neue Medium"/>
                          <a:ea typeface="Helvetica Neue Medium"/>
                          <a:cs typeface="Helvetica Neue Medium"/>
                        </a:defRPr>
                      </a:lvl8pPr>
                      <a:lvl9pPr marL="1663476" algn="l" defTabSz="415869" rtl="0" eaLnBrk="1" latinLnBrk="0" hangingPunct="1">
                        <a:defRPr sz="819" kern="1200">
                          <a:solidFill>
                            <a:schemeClr val="tx1"/>
                          </a:solidFill>
                          <a:latin typeface="Helvetica Neue Medium"/>
                          <a:ea typeface="Helvetica Neue Medium"/>
                          <a:cs typeface="Helvetica Neue Medium"/>
                        </a:defRPr>
                      </a:lvl9pPr>
                    </a:lstStyle>
                    <a:p>
                      <a:pPr marL="171450" indent="-171450" algn="l">
                        <a:buFont typeface="Arial" panose="020B0604020202020204" pitchFamily="34" charset="0"/>
                        <a:buChar char="•"/>
                      </a:pPr>
                      <a:r>
                        <a:rPr lang="en-US" sz="800" dirty="0"/>
                        <a:t>Develop comprehensive financial and benefits analysis of the Digital Strategy</a:t>
                      </a:r>
                    </a:p>
                    <a:p>
                      <a:pPr marL="171450" indent="-171450" algn="l">
                        <a:buFont typeface="Arial" panose="020B0604020202020204" pitchFamily="34" charset="0"/>
                        <a:buChar char="•"/>
                      </a:pPr>
                      <a:r>
                        <a:rPr lang="en-US" sz="800" dirty="0"/>
                        <a:t>Promptly </a:t>
                      </a:r>
                      <a:r>
                        <a:rPr lang="en-US" sz="800" dirty="0" err="1"/>
                        <a:t>mobilise</a:t>
                      </a:r>
                      <a:r>
                        <a:rPr lang="en-US" sz="800" dirty="0"/>
                        <a:t> the financial planning discussions required to secure funding in principle for the Digital Strategy</a:t>
                      </a:r>
                    </a:p>
                  </a:txBody>
                  <a:tcPr marL="72000" marR="72000" marT="34290" marB="34290">
                    <a:lnL w="12700" cap="flat" cmpd="sng" algn="ctr">
                      <a:solidFill>
                        <a:srgbClr val="7F7F7F"/>
                      </a:solidFill>
                      <a:prstDash val="dash"/>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655147614"/>
                  </a:ext>
                </a:extLst>
              </a:tr>
            </a:tbl>
          </a:graphicData>
        </a:graphic>
      </p:graphicFrame>
    </p:spTree>
    <p:extLst>
      <p:ext uri="{BB962C8B-B14F-4D97-AF65-F5344CB8AC3E}">
        <p14:creationId xmlns:p14="http://schemas.microsoft.com/office/powerpoint/2010/main" val="2071241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hossili Bay in Wales is named the best beach in Europe | The Independent |  The Independent">
            <a:extLst>
              <a:ext uri="{FF2B5EF4-FFF2-40B4-BE49-F238E27FC236}">
                <a16:creationId xmlns:a16="http://schemas.microsoft.com/office/drawing/2014/main" id="{18A30B24-D63A-4479-30AC-3D2BB3B80D6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560" r="13073"/>
          <a:stretch/>
        </p:blipFill>
        <p:spPr bwMode="auto">
          <a:xfrm>
            <a:off x="5168536" y="-1"/>
            <a:ext cx="3975460" cy="4629299"/>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7">
            <a:extLst>
              <a:ext uri="{FF2B5EF4-FFF2-40B4-BE49-F238E27FC236}">
                <a16:creationId xmlns:a16="http://schemas.microsoft.com/office/drawing/2014/main" id="{EAA30B3C-CF7C-4BC2-50AA-7BD85A986717}"/>
              </a:ext>
            </a:extLst>
          </p:cNvPr>
          <p:cNvSpPr>
            <a:spLocks noGrp="1"/>
          </p:cNvSpPr>
          <p:nvPr>
            <p:ph type="body" sz="quarter" idx="10"/>
          </p:nvPr>
        </p:nvSpPr>
        <p:spPr>
          <a:xfrm>
            <a:off x="93599" y="157646"/>
            <a:ext cx="5091883" cy="486590"/>
          </a:xfrm>
        </p:spPr>
        <p:txBody>
          <a:bodyPr/>
          <a:lstStyle/>
          <a:p>
            <a:r>
              <a:rPr lang="en-GB" sz="2400"/>
              <a:t>Contents</a:t>
            </a:r>
          </a:p>
        </p:txBody>
      </p:sp>
      <p:sp>
        <p:nvSpPr>
          <p:cNvPr id="3" name="Footer Placeholder 3">
            <a:extLst>
              <a:ext uri="{FF2B5EF4-FFF2-40B4-BE49-F238E27FC236}">
                <a16:creationId xmlns:a16="http://schemas.microsoft.com/office/drawing/2014/main" id="{317C6DA0-6DE7-C139-72C8-8D5EF1508916}"/>
              </a:ext>
            </a:extLst>
          </p:cNvPr>
          <p:cNvSpPr>
            <a:spLocks noGrp="1"/>
          </p:cNvSpPr>
          <p:nvPr>
            <p:ph type="ftr" sz="quarter" idx="4294967295"/>
          </p:nvPr>
        </p:nvSpPr>
        <p:spPr>
          <a:xfrm>
            <a:off x="297821" y="4629299"/>
            <a:ext cx="4030663" cy="274638"/>
          </a:xfrm>
          <a:prstGeom prst="rect">
            <a:avLst/>
          </a:prstGeom>
        </p:spPr>
        <p:txBody>
          <a:bodyPr/>
          <a:lstStyle/>
          <a:p>
            <a:r>
              <a:rPr lang="en-GB">
                <a:solidFill>
                  <a:schemeClr val="accent1">
                    <a:lumMod val="50000"/>
                  </a:schemeClr>
                </a:solidFill>
                <a:latin typeface="Gill Sans MT"/>
              </a:rPr>
              <a:t>SBUHB Digital Strategy Mobilisation Plan</a:t>
            </a:r>
            <a:endParaRPr lang="en-GB">
              <a:solidFill>
                <a:schemeClr val="accent1">
                  <a:lumMod val="50000"/>
                </a:schemeClr>
              </a:solidFill>
            </a:endParaRPr>
          </a:p>
        </p:txBody>
      </p:sp>
      <p:graphicFrame>
        <p:nvGraphicFramePr>
          <p:cNvPr id="7" name="Table 6">
            <a:extLst>
              <a:ext uri="{FF2B5EF4-FFF2-40B4-BE49-F238E27FC236}">
                <a16:creationId xmlns:a16="http://schemas.microsoft.com/office/drawing/2014/main" id="{E4A1D944-3A29-9519-9FE1-7124161D8E30}"/>
              </a:ext>
            </a:extLst>
          </p:cNvPr>
          <p:cNvGraphicFramePr>
            <a:graphicFrameLocks noGrp="1"/>
          </p:cNvGraphicFramePr>
          <p:nvPr>
            <p:extLst>
              <p:ext uri="{D42A27DB-BD31-4B8C-83A1-F6EECF244321}">
                <p14:modId xmlns:p14="http://schemas.microsoft.com/office/powerpoint/2010/main" val="1029125375"/>
              </p:ext>
            </p:extLst>
          </p:nvPr>
        </p:nvGraphicFramePr>
        <p:xfrm>
          <a:off x="200891" y="720001"/>
          <a:ext cx="4967645" cy="2057400"/>
        </p:xfrm>
        <a:graphic>
          <a:graphicData uri="http://schemas.openxmlformats.org/drawingml/2006/table">
            <a:tbl>
              <a:tblPr firstRow="1" bandRow="1">
                <a:tableStyleId>{5940675A-B579-460E-94D1-54222C63F5DA}</a:tableStyleId>
              </a:tblPr>
              <a:tblGrid>
                <a:gridCol w="452125">
                  <a:extLst>
                    <a:ext uri="{9D8B030D-6E8A-4147-A177-3AD203B41FA5}">
                      <a16:colId xmlns:a16="http://schemas.microsoft.com/office/drawing/2014/main" val="2275579043"/>
                    </a:ext>
                  </a:extLst>
                </a:gridCol>
                <a:gridCol w="3655421">
                  <a:extLst>
                    <a:ext uri="{9D8B030D-6E8A-4147-A177-3AD203B41FA5}">
                      <a16:colId xmlns:a16="http://schemas.microsoft.com/office/drawing/2014/main" val="1870967752"/>
                    </a:ext>
                  </a:extLst>
                </a:gridCol>
                <a:gridCol w="860099">
                  <a:extLst>
                    <a:ext uri="{9D8B030D-6E8A-4147-A177-3AD203B41FA5}">
                      <a16:colId xmlns:a16="http://schemas.microsoft.com/office/drawing/2014/main" val="3850148591"/>
                    </a:ext>
                  </a:extLst>
                </a:gridCol>
              </a:tblGrid>
              <a:tr h="411480">
                <a:tc>
                  <a:txBody>
                    <a:bodyPr/>
                    <a:lstStyle/>
                    <a:p>
                      <a:r>
                        <a:rPr lang="en-GB" sz="1050" b="0"/>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en-GB" sz="1050" b="0"/>
                        <a:t>Summary</a:t>
                      </a:r>
                    </a:p>
                    <a:p>
                      <a:pPr algn="l"/>
                      <a:endParaRPr lang="en-GB" sz="1050" b="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en-GB" sz="1050" b="0"/>
                        <a:t>p. 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93017670"/>
                  </a:ext>
                </a:extLst>
              </a:tr>
              <a:tr h="411480">
                <a:tc>
                  <a:txBody>
                    <a:bodyPr/>
                    <a:lstStyle/>
                    <a:p>
                      <a:r>
                        <a:rPr lang="en-GB" sz="1050" b="0"/>
                        <a:t>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en-GB" sz="1050" b="0"/>
                        <a:t>Kotter’s 8 Step Model</a:t>
                      </a:r>
                    </a:p>
                    <a:p>
                      <a:pPr marL="0" indent="0" algn="l">
                        <a:buFont typeface="Arial" panose="020B0604020202020204" pitchFamily="34" charset="0"/>
                        <a:buNone/>
                      </a:pPr>
                      <a:endParaRPr lang="en-GB" sz="1050" b="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en-GB" sz="1050" b="0"/>
                        <a:t>p. 4</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20026715"/>
                  </a:ext>
                </a:extLst>
              </a:tr>
              <a:tr h="411480">
                <a:tc>
                  <a:txBody>
                    <a:bodyPr/>
                    <a:lstStyle/>
                    <a:p>
                      <a:r>
                        <a:rPr lang="en-GB" sz="1050" b="0"/>
                        <a:t>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en-GB" sz="1050" b="0"/>
                        <a:t>Ingredients for Successful Delivery</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en-GB" sz="1050" b="0"/>
                        <a:t>p. 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03382097"/>
                  </a:ext>
                </a:extLst>
              </a:tr>
              <a:tr h="411480">
                <a:tc>
                  <a:txBody>
                    <a:bodyPr/>
                    <a:lstStyle/>
                    <a:p>
                      <a:r>
                        <a:rPr lang="en-GB" sz="1050" b="0"/>
                        <a:t>4.</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en-GB" sz="1050" b="0"/>
                        <a:t>Activities for the Year One and the Next 12 Weeks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en-GB" sz="1050" b="0"/>
                        <a:t>p. 6</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8263525"/>
                  </a:ext>
                </a:extLst>
              </a:tr>
              <a:tr h="411480">
                <a:tc>
                  <a:txBody>
                    <a:bodyPr/>
                    <a:lstStyle/>
                    <a:p>
                      <a:r>
                        <a:rPr lang="en-GB" sz="1050" b="0"/>
                        <a:t>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en-GB" sz="1050" b="0"/>
                        <a:t>Mobilisation Risks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en-GB" sz="1050" b="0"/>
                        <a:t>p. 12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33294172"/>
                  </a:ext>
                </a:extLst>
              </a:tr>
            </a:tbl>
          </a:graphicData>
        </a:graphic>
      </p:graphicFrame>
    </p:spTree>
    <p:extLst>
      <p:ext uri="{BB962C8B-B14F-4D97-AF65-F5344CB8AC3E}">
        <p14:creationId xmlns:p14="http://schemas.microsoft.com/office/powerpoint/2010/main" val="41306476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01C4A-023E-625D-4685-EA076DDE9CD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51EA4E0-C832-DA08-C2BD-781FCA9B1327}"/>
              </a:ext>
            </a:extLst>
          </p:cNvPr>
          <p:cNvSpPr>
            <a:spLocks noGrp="1"/>
          </p:cNvSpPr>
          <p:nvPr>
            <p:ph type="body" sz="quarter" idx="10"/>
          </p:nvPr>
        </p:nvSpPr>
        <p:spPr>
          <a:xfrm>
            <a:off x="0" y="124162"/>
            <a:ext cx="5591088" cy="447139"/>
          </a:xfrm>
        </p:spPr>
        <p:txBody>
          <a:bodyPr/>
          <a:lstStyle/>
          <a:p>
            <a:r>
              <a:rPr lang="en-GB" sz="2400"/>
              <a:t>From Strategy to Reality</a:t>
            </a:r>
          </a:p>
        </p:txBody>
      </p:sp>
      <p:sp>
        <p:nvSpPr>
          <p:cNvPr id="4" name="Footer Placeholder 3">
            <a:extLst>
              <a:ext uri="{FF2B5EF4-FFF2-40B4-BE49-F238E27FC236}">
                <a16:creationId xmlns:a16="http://schemas.microsoft.com/office/drawing/2014/main" id="{B5F83E17-BEC7-0320-CEF7-85AC3A68B345}"/>
              </a:ext>
            </a:extLst>
          </p:cNvPr>
          <p:cNvSpPr>
            <a:spLocks noGrp="1"/>
          </p:cNvSpPr>
          <p:nvPr>
            <p:ph type="ftr" sz="quarter" idx="4294967295"/>
          </p:nvPr>
        </p:nvSpPr>
        <p:spPr>
          <a:xfrm>
            <a:off x="110523" y="4698384"/>
            <a:ext cx="4030663" cy="274638"/>
          </a:xfrm>
          <a:prstGeom prst="rect">
            <a:avLst/>
          </a:prstGeom>
        </p:spPr>
        <p:txBody>
          <a:bodyPr/>
          <a:lstStyle/>
          <a:p>
            <a:r>
              <a:rPr lang="en-GB">
                <a:solidFill>
                  <a:schemeClr val="accent1">
                    <a:lumMod val="50000"/>
                  </a:schemeClr>
                </a:solidFill>
                <a:latin typeface="Gill Sans MT"/>
              </a:rPr>
              <a:t>SBUHB</a:t>
            </a:r>
            <a:r>
              <a:rPr lang="en-GB">
                <a:latin typeface="Gill Sans MT"/>
              </a:rPr>
              <a:t> </a:t>
            </a:r>
            <a:r>
              <a:rPr lang="en-GB">
                <a:solidFill>
                  <a:schemeClr val="accent1">
                    <a:lumMod val="50000"/>
                  </a:schemeClr>
                </a:solidFill>
                <a:latin typeface="Gill Sans MT"/>
              </a:rPr>
              <a:t>Digital Strategy Mobilisation Plan</a:t>
            </a:r>
          </a:p>
        </p:txBody>
      </p:sp>
      <p:sp>
        <p:nvSpPr>
          <p:cNvPr id="8" name="Content Placeholder 2">
            <a:extLst>
              <a:ext uri="{FF2B5EF4-FFF2-40B4-BE49-F238E27FC236}">
                <a16:creationId xmlns:a16="http://schemas.microsoft.com/office/drawing/2014/main" id="{80859F3E-758D-F1F4-87A6-252782DC7159}"/>
              </a:ext>
            </a:extLst>
          </p:cNvPr>
          <p:cNvSpPr txBox="1">
            <a:spLocks/>
          </p:cNvSpPr>
          <p:nvPr/>
        </p:nvSpPr>
        <p:spPr>
          <a:xfrm>
            <a:off x="110523" y="497594"/>
            <a:ext cx="4234409" cy="3827358"/>
          </a:xfrm>
          <a:prstGeom prst="rect">
            <a:avLst/>
          </a:prstGeom>
          <a:solidFill>
            <a:srgbClr val="F4F4F4"/>
          </a:solidFill>
        </p:spPr>
        <p:txBody>
          <a:bodyPr vert="horz" lIns="91440" tIns="45720" rIns="91440" bIns="45720" rtlCol="0">
            <a:noAutofit/>
          </a:bodyPr>
          <a:lstStyle>
            <a:lvl1pPr marL="23812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000000"/>
                </a:solidFill>
                <a:uFillTx/>
                <a:latin typeface="Arial" panose="020B0604020202020204" pitchFamily="34" charset="0"/>
                <a:ea typeface="Arial" panose="020B0604020202020204" pitchFamily="34" charset="0"/>
                <a:cs typeface="Arial" panose="020B0604020202020204" pitchFamily="34" charset="0"/>
                <a:sym typeface="Helvetica Neue"/>
              </a:defRPr>
            </a:lvl1pPr>
            <a:lvl2pPr marL="476250"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000000"/>
                </a:solidFill>
                <a:uFillTx/>
                <a:latin typeface="Arial" panose="020B0604020202020204" pitchFamily="34" charset="0"/>
                <a:ea typeface="Arial" panose="020B0604020202020204" pitchFamily="34" charset="0"/>
                <a:cs typeface="Arial" panose="020B0604020202020204" pitchFamily="34" charset="0"/>
                <a:sym typeface="Helvetica Neue"/>
              </a:defRPr>
            </a:lvl2pPr>
            <a:lvl3pPr marL="71437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000000"/>
                </a:solidFill>
                <a:uFillTx/>
                <a:latin typeface="Arial" panose="020B0604020202020204" pitchFamily="34" charset="0"/>
                <a:ea typeface="Arial" panose="020B0604020202020204" pitchFamily="34" charset="0"/>
                <a:cs typeface="Arial" panose="020B0604020202020204" pitchFamily="34" charset="0"/>
                <a:sym typeface="Helvetica Neue"/>
              </a:defRPr>
            </a:lvl3pPr>
            <a:lvl4pPr marL="952500"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000000"/>
                </a:solidFill>
                <a:uFillTx/>
                <a:latin typeface="Arial" panose="020B0604020202020204" pitchFamily="34" charset="0"/>
                <a:ea typeface="Arial" panose="020B0604020202020204" pitchFamily="34" charset="0"/>
                <a:cs typeface="Arial" panose="020B0604020202020204" pitchFamily="34" charset="0"/>
                <a:sym typeface="Helvetica Neue"/>
              </a:defRPr>
            </a:lvl4pPr>
            <a:lvl5pPr marL="119062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000000"/>
                </a:solidFill>
                <a:uFillTx/>
                <a:latin typeface="Arial" panose="020B0604020202020204" pitchFamily="34" charset="0"/>
                <a:ea typeface="Arial" panose="020B0604020202020204" pitchFamily="34" charset="0"/>
                <a:cs typeface="Arial" panose="020B0604020202020204" pitchFamily="34" charset="0"/>
                <a:sym typeface="Helvetica Neue"/>
              </a:defRPr>
            </a:lvl5pPr>
            <a:lvl6pPr marL="142875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6pPr>
            <a:lvl7pPr marL="166687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7pPr>
            <a:lvl8pPr marL="190500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8pPr>
            <a:lvl9pPr marL="214312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9pPr>
          </a:lstStyle>
          <a:p>
            <a:pPr hangingPunct="1">
              <a:spcBef>
                <a:spcPts val="1200"/>
              </a:spcBef>
            </a:pPr>
            <a:r>
              <a:rPr lang="en-GB" sz="1050" dirty="0">
                <a:solidFill>
                  <a:prstClr val="black"/>
                </a:solidFill>
                <a:latin typeface="Helvetica Neue Medium"/>
                <a:ea typeface="+mn-ea"/>
                <a:cs typeface="+mn-cs"/>
              </a:rPr>
              <a:t>In developing the </a:t>
            </a:r>
            <a:r>
              <a:rPr lang="en-GB" sz="1050">
                <a:solidFill>
                  <a:prstClr val="black"/>
                </a:solidFill>
                <a:latin typeface="Helvetica Neue Medium"/>
                <a:ea typeface="+mn-ea"/>
                <a:cs typeface="+mn-cs"/>
              </a:rPr>
              <a:t>SBUHB </a:t>
            </a:r>
            <a:r>
              <a:rPr lang="en-GB" sz="1050" dirty="0">
                <a:solidFill>
                  <a:prstClr val="black"/>
                </a:solidFill>
                <a:latin typeface="Helvetica Neue Medium"/>
                <a:ea typeface="+mn-ea"/>
                <a:cs typeface="+mn-cs"/>
              </a:rPr>
              <a:t>Digital Strategy to 2035 we engaged extensively with colleagues across the organisations in both group and 1:1 settings. A consistent theme was a general nervousness about </a:t>
            </a:r>
            <a:r>
              <a:rPr lang="en-GB" sz="1050" dirty="0">
                <a:solidFill>
                  <a:schemeClr val="accent5"/>
                </a:solidFill>
                <a:latin typeface="Helvetica Neue Medium"/>
                <a:ea typeface="+mn-ea"/>
                <a:cs typeface="+mn-cs"/>
              </a:rPr>
              <a:t>what would happen once the strategy was developed </a:t>
            </a:r>
            <a:r>
              <a:rPr lang="en-GB" sz="1050" dirty="0">
                <a:solidFill>
                  <a:prstClr val="black"/>
                </a:solidFill>
                <a:latin typeface="Helvetica Neue Medium"/>
                <a:ea typeface="+mn-ea"/>
                <a:cs typeface="+mn-cs"/>
              </a:rPr>
              <a:t>and how quickly staff would start to see action and feel like they were making tangible progress towards the new digital vision. </a:t>
            </a:r>
          </a:p>
          <a:p>
            <a:pPr hangingPunct="1">
              <a:spcBef>
                <a:spcPts val="1200"/>
              </a:spcBef>
            </a:pPr>
            <a:r>
              <a:rPr lang="en-GB" sz="1050" dirty="0">
                <a:solidFill>
                  <a:prstClr val="black"/>
                </a:solidFill>
                <a:latin typeface="Helvetica Neue Medium"/>
                <a:ea typeface="+mn-ea"/>
                <a:cs typeface="+mn-cs"/>
              </a:rPr>
              <a:t>Research from the Harvard Business Review confirms what many of us already suspect – </a:t>
            </a:r>
            <a:r>
              <a:rPr lang="en-GB" sz="1050" dirty="0">
                <a:solidFill>
                  <a:schemeClr val="accent5"/>
                </a:solidFill>
                <a:latin typeface="Helvetica Neue Medium"/>
                <a:ea typeface="+mn-ea"/>
                <a:cs typeface="+mn-cs"/>
              </a:rPr>
              <a:t>the majority of strategies fail</a:t>
            </a:r>
            <a:r>
              <a:rPr lang="en-GB" sz="1050" dirty="0">
                <a:solidFill>
                  <a:prstClr val="black"/>
                </a:solidFill>
                <a:latin typeface="Helvetica Neue Medium"/>
                <a:ea typeface="+mn-ea"/>
                <a:cs typeface="+mn-cs"/>
              </a:rPr>
              <a:t>.*</a:t>
            </a:r>
          </a:p>
          <a:p>
            <a:pPr hangingPunct="1">
              <a:spcBef>
                <a:spcPts val="1200"/>
              </a:spcBef>
            </a:pPr>
            <a:r>
              <a:rPr lang="en-GB" sz="1050" dirty="0">
                <a:solidFill>
                  <a:prstClr val="black"/>
                </a:solidFill>
                <a:latin typeface="Helvetica Neue Medium"/>
                <a:ea typeface="+mn-ea"/>
                <a:cs typeface="+mn-cs"/>
              </a:rPr>
              <a:t>The reasons for this are varied, but high on the list is that most strategies never fully launch at all. We know that </a:t>
            </a:r>
            <a:r>
              <a:rPr lang="en-GB" sz="1050" dirty="0">
                <a:solidFill>
                  <a:schemeClr val="accent5"/>
                </a:solidFill>
                <a:latin typeface="Helvetica Neue Medium"/>
                <a:ea typeface="+mn-ea"/>
                <a:cs typeface="+mn-cs"/>
              </a:rPr>
              <a:t>taking prompt action and seeing tangible progress in the first 12 weeks </a:t>
            </a:r>
            <a:r>
              <a:rPr lang="en-GB" sz="1050" dirty="0">
                <a:solidFill>
                  <a:prstClr val="black"/>
                </a:solidFill>
                <a:latin typeface="Helvetica Neue Medium"/>
                <a:ea typeface="+mn-ea"/>
                <a:cs typeface="+mn-cs"/>
              </a:rPr>
              <a:t>and the first year following strategy development is essential to maximising an organisation’s opportunity to succeed.</a:t>
            </a:r>
          </a:p>
          <a:p>
            <a:pPr hangingPunct="1">
              <a:spcBef>
                <a:spcPts val="1200"/>
              </a:spcBef>
            </a:pPr>
            <a:r>
              <a:rPr lang="en-GB" sz="1050" dirty="0">
                <a:solidFill>
                  <a:prstClr val="black"/>
                </a:solidFill>
                <a:latin typeface="Helvetica Neue Medium"/>
                <a:ea typeface="+mn-ea"/>
                <a:cs typeface="+mn-cs"/>
              </a:rPr>
              <a:t>Typically, organisations underestimate the work that goes into building momentum and engagement around a strategy – that energy is lost far more quickly than it’s gained and </a:t>
            </a:r>
            <a:r>
              <a:rPr lang="en-GB" sz="1050" dirty="0">
                <a:solidFill>
                  <a:schemeClr val="accent5"/>
                </a:solidFill>
                <a:latin typeface="Helvetica Neue Medium"/>
                <a:ea typeface="+mn-ea"/>
                <a:cs typeface="+mn-cs"/>
              </a:rPr>
              <a:t>as soon as a strategy is seen to stop or ‘pause’ colleagues tend to disengage</a:t>
            </a:r>
            <a:r>
              <a:rPr lang="en-GB" sz="1050" dirty="0">
                <a:solidFill>
                  <a:prstClr val="black"/>
                </a:solidFill>
                <a:latin typeface="Helvetica Neue Medium"/>
                <a:ea typeface="+mn-ea"/>
                <a:cs typeface="+mn-cs"/>
              </a:rPr>
              <a:t>. This cannot be allowed to happen for </a:t>
            </a:r>
            <a:r>
              <a:rPr lang="en-GB" sz="1050">
                <a:solidFill>
                  <a:prstClr val="black"/>
                </a:solidFill>
                <a:latin typeface="Helvetica Neue Medium"/>
                <a:ea typeface="+mn-ea"/>
                <a:cs typeface="+mn-cs"/>
              </a:rPr>
              <a:t>SBUHB</a:t>
            </a:r>
            <a:r>
              <a:rPr lang="en-GB" sz="1050" dirty="0">
                <a:solidFill>
                  <a:prstClr val="black"/>
                </a:solidFill>
                <a:latin typeface="Helvetica Neue Medium"/>
                <a:ea typeface="+mn-ea"/>
                <a:cs typeface="+mn-cs"/>
              </a:rPr>
              <a:t>.  </a:t>
            </a:r>
          </a:p>
        </p:txBody>
      </p:sp>
      <p:sp>
        <p:nvSpPr>
          <p:cNvPr id="9" name="Content Placeholder 2">
            <a:extLst>
              <a:ext uri="{FF2B5EF4-FFF2-40B4-BE49-F238E27FC236}">
                <a16:creationId xmlns:a16="http://schemas.microsoft.com/office/drawing/2014/main" id="{9DF644A7-137E-ED56-CE36-0E23F39D605C}"/>
              </a:ext>
            </a:extLst>
          </p:cNvPr>
          <p:cNvSpPr txBox="1">
            <a:spLocks/>
          </p:cNvSpPr>
          <p:nvPr/>
        </p:nvSpPr>
        <p:spPr>
          <a:xfrm>
            <a:off x="4400356" y="497594"/>
            <a:ext cx="4587668" cy="3827358"/>
          </a:xfrm>
          <a:prstGeom prst="rect">
            <a:avLst/>
          </a:prstGeom>
          <a:solidFill>
            <a:srgbClr val="F4F4F4"/>
          </a:solidFill>
        </p:spPr>
        <p:txBody>
          <a:bodyPr vert="horz" lIns="91440" tIns="45720" rIns="91440" bIns="45720" rtlCol="0">
            <a:noAutofit/>
          </a:bodyPr>
          <a:lstStyle>
            <a:lvl1pPr marL="317492" marR="0" indent="-317492" algn="l" defTabSz="412740" latinLnBrk="0">
              <a:lnSpc>
                <a:spcPct val="100000"/>
              </a:lnSpc>
              <a:spcBef>
                <a:spcPts val="2951"/>
              </a:spcBef>
              <a:spcAft>
                <a:spcPts val="0"/>
              </a:spcAft>
              <a:buClrTx/>
              <a:buSzPct val="125000"/>
              <a:buFontTx/>
              <a:buChar char="•"/>
              <a:tabLst/>
              <a:defRPr sz="2400" b="0" i="0" u="none" strike="noStrike" cap="none" spc="0" baseline="0">
                <a:solidFill>
                  <a:srgbClr val="000000"/>
                </a:solidFill>
                <a:uFillTx/>
                <a:latin typeface="Arial" panose="020B0604020202020204" pitchFamily="34" charset="0"/>
                <a:ea typeface="Arial" panose="020B0604020202020204" pitchFamily="34" charset="0"/>
                <a:cs typeface="Arial" panose="020B0604020202020204" pitchFamily="34" charset="0"/>
                <a:sym typeface="Helvetica Neue"/>
              </a:defRPr>
            </a:lvl1pPr>
            <a:lvl2pPr marL="634984" marR="0" indent="-317492" algn="l" defTabSz="412740" latinLnBrk="0">
              <a:lnSpc>
                <a:spcPct val="100000"/>
              </a:lnSpc>
              <a:spcBef>
                <a:spcPts val="2951"/>
              </a:spcBef>
              <a:spcAft>
                <a:spcPts val="0"/>
              </a:spcAft>
              <a:buClrTx/>
              <a:buSzPct val="125000"/>
              <a:buFontTx/>
              <a:buChar char="•"/>
              <a:tabLst/>
              <a:defRPr sz="2400" b="0" i="0" u="none" strike="noStrike" cap="none" spc="0" baseline="0">
                <a:solidFill>
                  <a:srgbClr val="000000"/>
                </a:solidFill>
                <a:uFillTx/>
                <a:latin typeface="Arial" panose="020B0604020202020204" pitchFamily="34" charset="0"/>
                <a:ea typeface="Arial" panose="020B0604020202020204" pitchFamily="34" charset="0"/>
                <a:cs typeface="Arial" panose="020B0604020202020204" pitchFamily="34" charset="0"/>
                <a:sym typeface="Helvetica Neue"/>
              </a:defRPr>
            </a:lvl2pPr>
            <a:lvl3pPr marL="952476" marR="0" indent="-317492" algn="l" defTabSz="412740" latinLnBrk="0">
              <a:lnSpc>
                <a:spcPct val="100000"/>
              </a:lnSpc>
              <a:spcBef>
                <a:spcPts val="2951"/>
              </a:spcBef>
              <a:spcAft>
                <a:spcPts val="0"/>
              </a:spcAft>
              <a:buClrTx/>
              <a:buSzPct val="125000"/>
              <a:buFontTx/>
              <a:buChar char="•"/>
              <a:tabLst/>
              <a:defRPr sz="2400" b="0" i="0" u="none" strike="noStrike" cap="none" spc="0" baseline="0">
                <a:solidFill>
                  <a:srgbClr val="000000"/>
                </a:solidFill>
                <a:uFillTx/>
                <a:latin typeface="Arial" panose="020B0604020202020204" pitchFamily="34" charset="0"/>
                <a:ea typeface="Arial" panose="020B0604020202020204" pitchFamily="34" charset="0"/>
                <a:cs typeface="Arial" panose="020B0604020202020204" pitchFamily="34" charset="0"/>
                <a:sym typeface="Helvetica Neue"/>
              </a:defRPr>
            </a:lvl3pPr>
            <a:lvl4pPr marL="1269968" marR="0" indent="-317492" algn="l" defTabSz="412740" latinLnBrk="0">
              <a:lnSpc>
                <a:spcPct val="100000"/>
              </a:lnSpc>
              <a:spcBef>
                <a:spcPts val="2951"/>
              </a:spcBef>
              <a:spcAft>
                <a:spcPts val="0"/>
              </a:spcAft>
              <a:buClrTx/>
              <a:buSzPct val="125000"/>
              <a:buFontTx/>
              <a:buChar char="•"/>
              <a:tabLst/>
              <a:defRPr sz="2400" b="0" i="0" u="none" strike="noStrike" cap="none" spc="0" baseline="0">
                <a:solidFill>
                  <a:srgbClr val="000000"/>
                </a:solidFill>
                <a:uFillTx/>
                <a:latin typeface="Arial" panose="020B0604020202020204" pitchFamily="34" charset="0"/>
                <a:ea typeface="Arial" panose="020B0604020202020204" pitchFamily="34" charset="0"/>
                <a:cs typeface="Arial" panose="020B0604020202020204" pitchFamily="34" charset="0"/>
                <a:sym typeface="Helvetica Neue"/>
              </a:defRPr>
            </a:lvl4pPr>
            <a:lvl5pPr marL="1587460" marR="0" indent="-317492" algn="l" defTabSz="412740" latinLnBrk="0">
              <a:lnSpc>
                <a:spcPct val="100000"/>
              </a:lnSpc>
              <a:spcBef>
                <a:spcPts val="2951"/>
              </a:spcBef>
              <a:spcAft>
                <a:spcPts val="0"/>
              </a:spcAft>
              <a:buClrTx/>
              <a:buSzPct val="125000"/>
              <a:buFontTx/>
              <a:buChar char="•"/>
              <a:tabLst/>
              <a:defRPr sz="2400" b="0" i="0" u="none" strike="noStrike" cap="none" spc="0" baseline="0">
                <a:solidFill>
                  <a:srgbClr val="000000"/>
                </a:solidFill>
                <a:uFillTx/>
                <a:latin typeface="Arial" panose="020B0604020202020204" pitchFamily="34" charset="0"/>
                <a:ea typeface="Arial" panose="020B0604020202020204" pitchFamily="34" charset="0"/>
                <a:cs typeface="Arial" panose="020B0604020202020204" pitchFamily="34" charset="0"/>
                <a:sym typeface="Helvetica Neue"/>
              </a:defRPr>
            </a:lvl5pPr>
            <a:lvl6pPr marL="1904952" marR="0" indent="-317492" algn="l" defTabSz="412740" latinLnBrk="0">
              <a:lnSpc>
                <a:spcPct val="100000"/>
              </a:lnSpc>
              <a:spcBef>
                <a:spcPts val="2951"/>
              </a:spcBef>
              <a:spcAft>
                <a:spcPts val="0"/>
              </a:spcAft>
              <a:buClrTx/>
              <a:buSzPct val="125000"/>
              <a:buFontTx/>
              <a:buChar char="•"/>
              <a:tabLst/>
              <a:defRPr sz="2600" b="0" i="0" u="none" strike="noStrike" cap="none" spc="0" baseline="0">
                <a:solidFill>
                  <a:srgbClr val="000000"/>
                </a:solidFill>
                <a:uFillTx/>
                <a:latin typeface="Helvetica Neue"/>
                <a:ea typeface="Helvetica Neue"/>
                <a:cs typeface="Helvetica Neue"/>
                <a:sym typeface="Helvetica Neue"/>
              </a:defRPr>
            </a:lvl6pPr>
            <a:lvl7pPr marL="2222444" marR="0" indent="-317492" algn="l" defTabSz="412740" latinLnBrk="0">
              <a:lnSpc>
                <a:spcPct val="100000"/>
              </a:lnSpc>
              <a:spcBef>
                <a:spcPts val="2951"/>
              </a:spcBef>
              <a:spcAft>
                <a:spcPts val="0"/>
              </a:spcAft>
              <a:buClrTx/>
              <a:buSzPct val="125000"/>
              <a:buFontTx/>
              <a:buChar char="•"/>
              <a:tabLst/>
              <a:defRPr sz="2600" b="0" i="0" u="none" strike="noStrike" cap="none" spc="0" baseline="0">
                <a:solidFill>
                  <a:srgbClr val="000000"/>
                </a:solidFill>
                <a:uFillTx/>
                <a:latin typeface="Helvetica Neue"/>
                <a:ea typeface="Helvetica Neue"/>
                <a:cs typeface="Helvetica Neue"/>
                <a:sym typeface="Helvetica Neue"/>
              </a:defRPr>
            </a:lvl7pPr>
            <a:lvl8pPr marL="2539937" marR="0" indent="-317492" algn="l" defTabSz="412740" latinLnBrk="0">
              <a:lnSpc>
                <a:spcPct val="100000"/>
              </a:lnSpc>
              <a:spcBef>
                <a:spcPts val="2951"/>
              </a:spcBef>
              <a:spcAft>
                <a:spcPts val="0"/>
              </a:spcAft>
              <a:buClrTx/>
              <a:buSzPct val="125000"/>
              <a:buFontTx/>
              <a:buChar char="•"/>
              <a:tabLst/>
              <a:defRPr sz="2600" b="0" i="0" u="none" strike="noStrike" cap="none" spc="0" baseline="0">
                <a:solidFill>
                  <a:srgbClr val="000000"/>
                </a:solidFill>
                <a:uFillTx/>
                <a:latin typeface="Helvetica Neue"/>
                <a:ea typeface="Helvetica Neue"/>
                <a:cs typeface="Helvetica Neue"/>
                <a:sym typeface="Helvetica Neue"/>
              </a:defRPr>
            </a:lvl8pPr>
            <a:lvl9pPr marL="2857429" marR="0" indent="-317492" algn="l" defTabSz="412740" latinLnBrk="0">
              <a:lnSpc>
                <a:spcPct val="100000"/>
              </a:lnSpc>
              <a:spcBef>
                <a:spcPts val="2951"/>
              </a:spcBef>
              <a:spcAft>
                <a:spcPts val="0"/>
              </a:spcAft>
              <a:buClrTx/>
              <a:buSzPct val="125000"/>
              <a:buFontTx/>
              <a:buChar char="•"/>
              <a:tabLst/>
              <a:defRPr sz="2600" b="0" i="0" u="none" strike="noStrike" cap="none" spc="0" baseline="0">
                <a:solidFill>
                  <a:srgbClr val="000000"/>
                </a:solidFill>
                <a:uFillTx/>
                <a:latin typeface="Helvetica Neue"/>
                <a:ea typeface="Helvetica Neue"/>
                <a:cs typeface="Helvetica Neue"/>
                <a:sym typeface="Helvetica Neue"/>
              </a:defRPr>
            </a:lvl9pPr>
          </a:lstStyle>
          <a:p>
            <a:pPr>
              <a:spcBef>
                <a:spcPts val="1200"/>
              </a:spcBef>
            </a:pPr>
            <a:r>
              <a:rPr lang="en-GB" sz="1050" dirty="0">
                <a:solidFill>
                  <a:prstClr val="black"/>
                </a:solidFill>
                <a:latin typeface="Helvetica Neue Medium"/>
                <a:ea typeface="+mn-ea"/>
                <a:cs typeface="+mn-cs"/>
              </a:rPr>
              <a:t>Delivery of the </a:t>
            </a:r>
            <a:r>
              <a:rPr lang="en-GB" sz="1050">
                <a:solidFill>
                  <a:prstClr val="black"/>
                </a:solidFill>
                <a:latin typeface="Helvetica Neue Medium"/>
                <a:ea typeface="+mn-ea"/>
                <a:cs typeface="+mn-cs"/>
              </a:rPr>
              <a:t>SBUHB </a:t>
            </a:r>
            <a:r>
              <a:rPr lang="en-GB" sz="1050" dirty="0">
                <a:solidFill>
                  <a:prstClr val="black"/>
                </a:solidFill>
                <a:latin typeface="Helvetica Neue Medium"/>
                <a:ea typeface="+mn-ea"/>
                <a:cs typeface="+mn-cs"/>
              </a:rPr>
              <a:t>Digital Strategy for 2035 will require significant changes to organisational ways of working, with all teams taking a much more </a:t>
            </a:r>
            <a:r>
              <a:rPr lang="en-GB" sz="1050" dirty="0">
                <a:solidFill>
                  <a:schemeClr val="accent5"/>
                </a:solidFill>
                <a:latin typeface="Helvetica Neue Medium"/>
                <a:ea typeface="+mn-ea"/>
                <a:cs typeface="+mn-cs"/>
              </a:rPr>
              <a:t>collective responsibility for digital transformation </a:t>
            </a:r>
            <a:r>
              <a:rPr lang="en-GB" sz="1050" dirty="0">
                <a:solidFill>
                  <a:prstClr val="black"/>
                </a:solidFill>
                <a:latin typeface="Helvetica Neue Medium"/>
                <a:ea typeface="+mn-ea"/>
                <a:cs typeface="+mn-cs"/>
              </a:rPr>
              <a:t>and the realisation of the potential benefits. </a:t>
            </a:r>
          </a:p>
          <a:p>
            <a:pPr>
              <a:spcBef>
                <a:spcPts val="1200"/>
              </a:spcBef>
            </a:pPr>
            <a:r>
              <a:rPr lang="en-GB" sz="1050" dirty="0">
                <a:solidFill>
                  <a:prstClr val="black"/>
                </a:solidFill>
                <a:latin typeface="Helvetica Neue Medium"/>
                <a:ea typeface="+mn-ea"/>
                <a:cs typeface="+mn-cs"/>
              </a:rPr>
              <a:t>This Mobilisation Plan sets out the 3 key areas of work that must now be undertaken over the course of the next 12 weeks and 12 months to </a:t>
            </a:r>
            <a:r>
              <a:rPr lang="en-GB" sz="1050" dirty="0">
                <a:solidFill>
                  <a:schemeClr val="accent5"/>
                </a:solidFill>
                <a:latin typeface="Helvetica Neue Medium"/>
                <a:ea typeface="+mn-ea"/>
                <a:cs typeface="+mn-cs"/>
              </a:rPr>
              <a:t>evaluate SBU’s current work and maximise the </a:t>
            </a:r>
            <a:r>
              <a:rPr lang="en-GB" sz="1050">
                <a:solidFill>
                  <a:schemeClr val="accent5"/>
                </a:solidFill>
                <a:latin typeface="Helvetica Neue Medium"/>
                <a:ea typeface="+mn-ea"/>
                <a:cs typeface="+mn-cs"/>
              </a:rPr>
              <a:t>SBUHB </a:t>
            </a:r>
            <a:r>
              <a:rPr lang="en-GB" sz="1050" dirty="0">
                <a:solidFill>
                  <a:schemeClr val="accent5"/>
                </a:solidFill>
                <a:latin typeface="Helvetica Neue Medium"/>
                <a:ea typeface="+mn-ea"/>
                <a:cs typeface="+mn-cs"/>
              </a:rPr>
              <a:t>Digital Strategy’s success. </a:t>
            </a:r>
          </a:p>
          <a:p>
            <a:pPr>
              <a:spcBef>
                <a:spcPts val="1200"/>
              </a:spcBef>
            </a:pPr>
            <a:r>
              <a:rPr lang="en-GB" sz="1050" dirty="0">
                <a:solidFill>
                  <a:prstClr val="black"/>
                </a:solidFill>
                <a:latin typeface="Helvetica Neue Medium"/>
                <a:ea typeface="+mn-ea"/>
                <a:cs typeface="+mn-cs"/>
              </a:rPr>
              <a:t>The three areas are:</a:t>
            </a:r>
          </a:p>
          <a:p>
            <a:pPr marL="634984" lvl="2">
              <a:spcBef>
                <a:spcPts val="500"/>
              </a:spcBef>
            </a:pPr>
            <a:r>
              <a:rPr lang="en-GB" sz="1050" dirty="0">
                <a:solidFill>
                  <a:prstClr val="black"/>
                </a:solidFill>
                <a:latin typeface="Helvetica Neue Medium"/>
                <a:ea typeface="+mn-ea"/>
                <a:cs typeface="+mn-cs"/>
              </a:rPr>
              <a:t>Aligning – securing sign-off, maintaining momentum and building buy-in </a:t>
            </a:r>
          </a:p>
          <a:p>
            <a:pPr marL="634984" lvl="2">
              <a:spcBef>
                <a:spcPts val="500"/>
              </a:spcBef>
            </a:pPr>
            <a:r>
              <a:rPr lang="en-GB" sz="1050" dirty="0">
                <a:solidFill>
                  <a:prstClr val="black"/>
                </a:solidFill>
                <a:latin typeface="Helvetica Neue Medium"/>
                <a:ea typeface="+mn-ea"/>
                <a:cs typeface="+mn-cs"/>
              </a:rPr>
              <a:t>Mapping – testing and prioritising digital projects against the new vision, </a:t>
            </a:r>
          </a:p>
          <a:p>
            <a:pPr marL="634984" lvl="2">
              <a:spcBef>
                <a:spcPts val="500"/>
              </a:spcBef>
            </a:pPr>
            <a:r>
              <a:rPr lang="en-GB" sz="1050" dirty="0">
                <a:solidFill>
                  <a:prstClr val="black"/>
                </a:solidFill>
                <a:latin typeface="Helvetica Neue Medium"/>
                <a:ea typeface="+mn-ea"/>
                <a:cs typeface="+mn-cs"/>
              </a:rPr>
              <a:t>Structuring – setting up the programme for success </a:t>
            </a:r>
          </a:p>
          <a:p>
            <a:pPr marL="317492" lvl="1">
              <a:spcBef>
                <a:spcPts val="1200"/>
              </a:spcBef>
            </a:pPr>
            <a:r>
              <a:rPr lang="en-GB" sz="1050" dirty="0">
                <a:solidFill>
                  <a:prstClr val="black"/>
                </a:solidFill>
                <a:latin typeface="Helvetica Neue Medium"/>
                <a:ea typeface="+mn-ea"/>
                <a:cs typeface="+mn-cs"/>
              </a:rPr>
              <a:t>By making progress quickly and ensuring readiness to deliver, </a:t>
            </a:r>
            <a:r>
              <a:rPr lang="en-GB" sz="1050">
                <a:solidFill>
                  <a:schemeClr val="accent5"/>
                </a:solidFill>
                <a:latin typeface="Helvetica Neue Medium"/>
                <a:ea typeface="+mn-ea"/>
                <a:cs typeface="+mn-cs"/>
              </a:rPr>
              <a:t>SBUHB </a:t>
            </a:r>
            <a:r>
              <a:rPr lang="en-GB" sz="1050" dirty="0">
                <a:solidFill>
                  <a:schemeClr val="accent5"/>
                </a:solidFill>
                <a:latin typeface="Helvetica Neue Medium"/>
                <a:ea typeface="+mn-ea"/>
                <a:cs typeface="+mn-cs"/>
              </a:rPr>
              <a:t>can capitalise on the energy, engagement and good will </a:t>
            </a:r>
            <a:r>
              <a:rPr lang="en-GB" sz="1050" dirty="0">
                <a:solidFill>
                  <a:prstClr val="black"/>
                </a:solidFill>
                <a:latin typeface="Helvetica Neue Medium"/>
                <a:ea typeface="+mn-ea"/>
                <a:cs typeface="+mn-cs"/>
              </a:rPr>
              <a:t>built up through the strategy development work and </a:t>
            </a:r>
            <a:r>
              <a:rPr lang="en-GB" sz="1050" dirty="0">
                <a:solidFill>
                  <a:schemeClr val="accent5"/>
                </a:solidFill>
                <a:latin typeface="Helvetica Neue Medium"/>
                <a:ea typeface="+mn-ea"/>
                <a:cs typeface="+mn-cs"/>
              </a:rPr>
              <a:t>realise the ambitions of both the 3-year Digital Roadmap and the broader </a:t>
            </a:r>
            <a:r>
              <a:rPr lang="en-GB" sz="1050">
                <a:solidFill>
                  <a:schemeClr val="accent5"/>
                </a:solidFill>
                <a:latin typeface="Helvetica Neue Medium"/>
                <a:ea typeface="+mn-ea"/>
                <a:cs typeface="+mn-cs"/>
              </a:rPr>
              <a:t>SBUHB</a:t>
            </a:r>
            <a:r>
              <a:rPr lang="en-GB" sz="1050" dirty="0">
                <a:solidFill>
                  <a:schemeClr val="accent5"/>
                </a:solidFill>
                <a:latin typeface="Helvetica Neue Medium"/>
                <a:ea typeface="+mn-ea"/>
                <a:cs typeface="+mn-cs"/>
              </a:rPr>
              <a:t> Digital Strategy to 2035.</a:t>
            </a:r>
          </a:p>
        </p:txBody>
      </p:sp>
      <p:sp>
        <p:nvSpPr>
          <p:cNvPr id="11" name="TextBox 10">
            <a:extLst>
              <a:ext uri="{FF2B5EF4-FFF2-40B4-BE49-F238E27FC236}">
                <a16:creationId xmlns:a16="http://schemas.microsoft.com/office/drawing/2014/main" id="{1893D77C-110D-4DAE-F7E3-024D96B946A9}"/>
              </a:ext>
            </a:extLst>
          </p:cNvPr>
          <p:cNvSpPr txBox="1"/>
          <p:nvPr/>
        </p:nvSpPr>
        <p:spPr>
          <a:xfrm>
            <a:off x="850787" y="4297093"/>
            <a:ext cx="3461331"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1" u="none" strike="noStrike" cap="none" spc="0" normalizeH="0" baseline="0">
                <a:ln>
                  <a:noFill/>
                </a:ln>
                <a:solidFill>
                  <a:srgbClr val="000000"/>
                </a:solidFill>
                <a:effectLst/>
                <a:uFillTx/>
                <a:latin typeface="Helvetica Neue"/>
                <a:ea typeface="Helvetica Neue"/>
                <a:cs typeface="Helvetica Neue"/>
                <a:sym typeface="Helvetica Neue"/>
              </a:rPr>
              <a:t>*Source: </a:t>
            </a:r>
            <a:r>
              <a:rPr kumimoji="0" lang="en-GB" sz="800" b="0" i="1" u="none" strike="noStrike" cap="none" spc="0" normalizeH="0" baseline="0">
                <a:ln>
                  <a:noFill/>
                </a:ln>
                <a:solidFill>
                  <a:srgbClr val="000000"/>
                </a:solidFill>
                <a:effectLst/>
                <a:uFillTx/>
                <a:latin typeface="Helvetica Neue"/>
                <a:ea typeface="Helvetica Neue"/>
                <a:cs typeface="Helvetica Neue"/>
                <a:sym typeface="Helvetica Neue"/>
                <a:hlinkClick r:id="rId2"/>
              </a:rPr>
              <a:t>4 Common Reasons Strategies Fail, Harvard Business Review (2022)</a:t>
            </a:r>
            <a:endParaRPr kumimoji="0" lang="en-GB" sz="800" b="0" i="1" u="none" strike="noStrike" cap="none" spc="0" normalizeH="0" baseline="0">
              <a:ln>
                <a:noFill/>
              </a:ln>
              <a:solidFill>
                <a:srgbClr val="000000"/>
              </a:solidFill>
              <a:effectLst/>
              <a:uFillTx/>
              <a:latin typeface="Helvetica Neue"/>
              <a:ea typeface="Helvetica Neue"/>
              <a:cs typeface="Helvetica Neue"/>
              <a:sym typeface="Helvetica Neue"/>
            </a:endParaRPr>
          </a:p>
        </p:txBody>
      </p:sp>
    </p:spTree>
    <p:extLst>
      <p:ext uri="{BB962C8B-B14F-4D97-AF65-F5344CB8AC3E}">
        <p14:creationId xmlns:p14="http://schemas.microsoft.com/office/powerpoint/2010/main" val="2604148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35A02-DF01-FB32-5601-FA6A89FFA225}"/>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E4255D56-6187-41D2-5C47-F4E55C3D8008}"/>
              </a:ext>
            </a:extLst>
          </p:cNvPr>
          <p:cNvSpPr>
            <a:spLocks noGrp="1"/>
          </p:cNvSpPr>
          <p:nvPr>
            <p:ph type="body" sz="quarter" idx="10"/>
          </p:nvPr>
        </p:nvSpPr>
        <p:spPr>
          <a:xfrm>
            <a:off x="-1" y="4036"/>
            <a:ext cx="9001125" cy="391462"/>
          </a:xfrm>
        </p:spPr>
        <p:txBody>
          <a:bodyPr/>
          <a:lstStyle/>
          <a:p>
            <a:r>
              <a:rPr lang="en-GB" sz="2400" b="1">
                <a:latin typeface="Gill Sans MT"/>
              </a:rPr>
              <a:t>Kotter’s 8 Step Model – Successful Transformation in the NHS</a:t>
            </a:r>
            <a:endParaRPr lang="en-GB" sz="2400" b="1"/>
          </a:p>
          <a:p>
            <a:endParaRPr lang="en-GB"/>
          </a:p>
        </p:txBody>
      </p:sp>
      <p:sp>
        <p:nvSpPr>
          <p:cNvPr id="4" name="Footer Placeholder 3">
            <a:extLst>
              <a:ext uri="{FF2B5EF4-FFF2-40B4-BE49-F238E27FC236}">
                <a16:creationId xmlns:a16="http://schemas.microsoft.com/office/drawing/2014/main" id="{687BD1B3-ECB9-2E3E-7075-7D4D1ED2ABF0}"/>
              </a:ext>
            </a:extLst>
          </p:cNvPr>
          <p:cNvSpPr>
            <a:spLocks noGrp="1"/>
          </p:cNvSpPr>
          <p:nvPr>
            <p:ph type="ftr" sz="quarter" idx="4294967295"/>
          </p:nvPr>
        </p:nvSpPr>
        <p:spPr>
          <a:xfrm>
            <a:off x="235306" y="4670983"/>
            <a:ext cx="4030663" cy="274638"/>
          </a:xfrm>
          <a:prstGeom prst="rect">
            <a:avLst/>
          </a:prstGeom>
        </p:spPr>
        <p:txBody>
          <a:bodyPr/>
          <a:lstStyle/>
          <a:p>
            <a:r>
              <a:rPr lang="en-GB">
                <a:solidFill>
                  <a:schemeClr val="accent1">
                    <a:lumMod val="50000"/>
                  </a:schemeClr>
                </a:solidFill>
                <a:latin typeface="Gill Sans MT"/>
              </a:rPr>
              <a:t>SBUHB Digital Strategy Mobilisation Plan</a:t>
            </a:r>
            <a:endParaRPr lang="en-GB">
              <a:solidFill>
                <a:schemeClr val="accent1">
                  <a:lumMod val="50000"/>
                </a:schemeClr>
              </a:solidFill>
            </a:endParaRPr>
          </a:p>
        </p:txBody>
      </p:sp>
      <p:sp>
        <p:nvSpPr>
          <p:cNvPr id="2" name="TextBox 1">
            <a:extLst>
              <a:ext uri="{FF2B5EF4-FFF2-40B4-BE49-F238E27FC236}">
                <a16:creationId xmlns:a16="http://schemas.microsoft.com/office/drawing/2014/main" id="{3340FEE8-3CE5-537B-F268-714865FABB72}"/>
              </a:ext>
            </a:extLst>
          </p:cNvPr>
          <p:cNvSpPr txBox="1"/>
          <p:nvPr/>
        </p:nvSpPr>
        <p:spPr>
          <a:xfrm>
            <a:off x="142875" y="596902"/>
            <a:ext cx="8858250" cy="170303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457200" marR="0" indent="-457200" algn="l" defTabSz="825500" rtl="0" fontAlgn="auto" latinLnBrk="0" hangingPunct="0">
              <a:lnSpc>
                <a:spcPct val="100000"/>
              </a:lnSpc>
              <a:spcBef>
                <a:spcPts val="0"/>
              </a:spcBef>
              <a:spcAft>
                <a:spcPts val="600"/>
              </a:spcAft>
              <a:buClrTx/>
              <a:buSzTx/>
              <a:buFont typeface="Arial" panose="020B0604020202020204" pitchFamily="34" charset="0"/>
              <a:buChar char="•"/>
              <a:tabLst/>
            </a:pPr>
            <a:r>
              <a:rPr kumimoji="0" lang="en-GB" sz="1050" b="0" i="0" u="none" strike="noStrike" cap="none" spc="0" normalizeH="0" baseline="0" dirty="0">
                <a:ln>
                  <a:noFill/>
                </a:ln>
                <a:solidFill>
                  <a:srgbClr val="000000"/>
                </a:solidFill>
                <a:effectLst/>
                <a:uFillTx/>
                <a:latin typeface="Helvetica Neue Medium"/>
                <a:sym typeface="Helvetica Neue"/>
              </a:rPr>
              <a:t>The chevrons below show </a:t>
            </a:r>
            <a:r>
              <a:rPr kumimoji="0" lang="en-GB" sz="1050" i="0" u="none" strike="noStrike" cap="none" spc="0" normalizeH="0" baseline="0" dirty="0">
                <a:ln>
                  <a:noFill/>
                </a:ln>
                <a:solidFill>
                  <a:srgbClr val="000000"/>
                </a:solidFill>
                <a:effectLst/>
                <a:uFillTx/>
                <a:latin typeface="Helvetica Neue Medium"/>
                <a:sym typeface="Helvetica Neue"/>
              </a:rPr>
              <a:t>Kotter’s 8 step model for successful transformation </a:t>
            </a:r>
            <a:r>
              <a:rPr kumimoji="0" lang="en-GB" sz="1050" b="0" i="0" u="none" strike="noStrike" cap="none" spc="0" normalizeH="0" baseline="0" dirty="0">
                <a:ln>
                  <a:noFill/>
                </a:ln>
                <a:solidFill>
                  <a:srgbClr val="000000"/>
                </a:solidFill>
                <a:effectLst/>
                <a:uFillTx/>
                <a:latin typeface="Helvetica Neue Medium"/>
                <a:sym typeface="Helvetica Neue"/>
              </a:rPr>
              <a:t>in the NHS alongside an initial RAG rating for SBU’s current progress against each step as of February 2024</a:t>
            </a:r>
          </a:p>
          <a:p>
            <a:pPr marL="457200" marR="0" indent="-457200" algn="l" defTabSz="825500" rtl="0" fontAlgn="auto" latinLnBrk="0" hangingPunct="0">
              <a:lnSpc>
                <a:spcPct val="100000"/>
              </a:lnSpc>
              <a:spcBef>
                <a:spcPts val="0"/>
              </a:spcBef>
              <a:spcAft>
                <a:spcPts val="600"/>
              </a:spcAft>
              <a:buClrTx/>
              <a:buSzTx/>
              <a:buFont typeface="Arial" panose="020B0604020202020204" pitchFamily="34" charset="0"/>
              <a:buChar char="•"/>
              <a:tabLst/>
            </a:pPr>
            <a:r>
              <a:rPr kumimoji="0" lang="en-GB" sz="1050" b="0" i="0" u="none" strike="noStrike" cap="none" spc="0" normalizeH="0" baseline="0">
                <a:ln>
                  <a:noFill/>
                </a:ln>
                <a:solidFill>
                  <a:srgbClr val="000000"/>
                </a:solidFill>
                <a:effectLst/>
                <a:uFillTx/>
                <a:latin typeface="Helvetica Neue Medium"/>
                <a:sym typeface="Helvetica Neue"/>
              </a:rPr>
              <a:t>SBUHB </a:t>
            </a:r>
            <a:r>
              <a:rPr kumimoji="0" lang="en-GB" sz="1050" b="0" i="0" u="none" strike="noStrike" cap="none" spc="0" normalizeH="0" baseline="0" dirty="0">
                <a:ln>
                  <a:noFill/>
                </a:ln>
                <a:solidFill>
                  <a:srgbClr val="000000"/>
                </a:solidFill>
                <a:effectLst/>
                <a:uFillTx/>
                <a:latin typeface="Helvetica Neue Medium"/>
                <a:sym typeface="Helvetica Neue"/>
              </a:rPr>
              <a:t>has </a:t>
            </a:r>
            <a:r>
              <a:rPr lang="en-GB" sz="1050" b="0" dirty="0">
                <a:solidFill>
                  <a:srgbClr val="000000"/>
                </a:solidFill>
                <a:latin typeface="Helvetica Neue Medium"/>
                <a:sym typeface="Helvetica Neue"/>
              </a:rPr>
              <a:t>begun to build a </a:t>
            </a:r>
            <a:r>
              <a:rPr lang="en-GB" sz="1050" dirty="0">
                <a:solidFill>
                  <a:srgbClr val="000000"/>
                </a:solidFill>
                <a:latin typeface="Helvetica Neue Medium"/>
                <a:sym typeface="Helvetica Neue"/>
              </a:rPr>
              <a:t>sense of urgency and to build a coalition of the willing around the future vision </a:t>
            </a:r>
            <a:r>
              <a:rPr lang="en-GB" sz="1050" b="0" dirty="0">
                <a:solidFill>
                  <a:srgbClr val="000000"/>
                </a:solidFill>
                <a:latin typeface="Helvetica Neue Medium"/>
                <a:sym typeface="Helvetica Neue"/>
              </a:rPr>
              <a:t>and this now needs to extend, broadening out to reach more colleagues across more teams so that we can build a </a:t>
            </a:r>
            <a:r>
              <a:rPr lang="en-GB" sz="1050" dirty="0">
                <a:solidFill>
                  <a:srgbClr val="000000"/>
                </a:solidFill>
                <a:latin typeface="Helvetica Neue Medium"/>
                <a:sym typeface="Helvetica Neue"/>
              </a:rPr>
              <a:t>cultural commitment to digital transformation. </a:t>
            </a:r>
          </a:p>
          <a:p>
            <a:pPr marL="457200" marR="0" indent="-457200" algn="l" defTabSz="825500" rtl="0" fontAlgn="auto" latinLnBrk="0" hangingPunct="0">
              <a:lnSpc>
                <a:spcPct val="100000"/>
              </a:lnSpc>
              <a:spcBef>
                <a:spcPts val="0"/>
              </a:spcBef>
              <a:spcAft>
                <a:spcPts val="600"/>
              </a:spcAft>
              <a:buClrTx/>
              <a:buSzTx/>
              <a:buFont typeface="Arial" panose="020B0604020202020204" pitchFamily="34" charset="0"/>
              <a:buChar char="•"/>
              <a:tabLst/>
            </a:pPr>
            <a:r>
              <a:rPr lang="en-GB" sz="1050" b="0" dirty="0">
                <a:solidFill>
                  <a:srgbClr val="000000"/>
                </a:solidFill>
                <a:latin typeface="Helvetica Neue Medium"/>
                <a:sym typeface="Helvetica Neue"/>
              </a:rPr>
              <a:t>This will require both Executive support and endorsement as well as a willingness from SDGs and other service teams to partner with Digital Services and take </a:t>
            </a:r>
            <a:r>
              <a:rPr lang="en-GB" sz="1050" dirty="0">
                <a:solidFill>
                  <a:srgbClr val="000000"/>
                </a:solidFill>
                <a:latin typeface="Helvetica Neue Medium"/>
                <a:sym typeface="Helvetica Neue"/>
              </a:rPr>
              <a:t>shared responsibility for the realisation of the desired benefits </a:t>
            </a:r>
            <a:r>
              <a:rPr kumimoji="0" lang="en-GB" sz="1050" i="0" u="none" strike="noStrike" cap="none" spc="0" normalizeH="0" baseline="0" dirty="0">
                <a:ln>
                  <a:noFill/>
                </a:ln>
                <a:solidFill>
                  <a:srgbClr val="000000"/>
                </a:solidFill>
                <a:effectLst/>
                <a:uFillTx/>
                <a:latin typeface="Helvetica Neue Medium"/>
                <a:sym typeface="Helvetica Neue"/>
              </a:rPr>
              <a:t> </a:t>
            </a:r>
          </a:p>
          <a:p>
            <a:pPr marL="457200" marR="0" indent="-457200" algn="l" defTabSz="825500" rtl="0" fontAlgn="auto" latinLnBrk="0" hangingPunct="0">
              <a:lnSpc>
                <a:spcPct val="100000"/>
              </a:lnSpc>
              <a:spcBef>
                <a:spcPts val="0"/>
              </a:spcBef>
              <a:spcAft>
                <a:spcPts val="600"/>
              </a:spcAft>
              <a:buClrTx/>
              <a:buSzTx/>
              <a:buFont typeface="Arial" panose="020B0604020202020204" pitchFamily="34" charset="0"/>
              <a:buChar char="•"/>
              <a:tabLst/>
            </a:pPr>
            <a:r>
              <a:rPr kumimoji="0" lang="en-GB" sz="1050" b="0" i="0" u="none" strike="noStrike" cap="none" spc="0" normalizeH="0" baseline="0" dirty="0">
                <a:ln>
                  <a:noFill/>
                </a:ln>
                <a:solidFill>
                  <a:srgbClr val="000000"/>
                </a:solidFill>
                <a:effectLst/>
                <a:uFillTx/>
                <a:latin typeface="Helvetica Neue Medium"/>
                <a:sym typeface="Helvetica Neue"/>
              </a:rPr>
              <a:t>Th</a:t>
            </a:r>
            <a:r>
              <a:rPr lang="en-GB" sz="1050" b="0" dirty="0">
                <a:solidFill>
                  <a:srgbClr val="000000"/>
                </a:solidFill>
                <a:latin typeface="Helvetica Neue Medium"/>
                <a:sym typeface="Helvetica Neue"/>
              </a:rPr>
              <a:t>is Mobilisation plan will support </a:t>
            </a:r>
            <a:r>
              <a:rPr lang="en-GB" sz="1050" b="0">
                <a:solidFill>
                  <a:srgbClr val="000000"/>
                </a:solidFill>
                <a:latin typeface="Helvetica Neue Medium"/>
                <a:sym typeface="Helvetica Neue"/>
              </a:rPr>
              <a:t>SBUHB</a:t>
            </a:r>
            <a:r>
              <a:rPr lang="en-GB" sz="1050" b="0" dirty="0">
                <a:solidFill>
                  <a:srgbClr val="000000"/>
                </a:solidFill>
                <a:latin typeface="Helvetica Neue Medium"/>
                <a:sym typeface="Helvetica Neue"/>
              </a:rPr>
              <a:t> to continue to build on steps 1 – 4 whilst making concerted progress against steps 5) and 6) </a:t>
            </a:r>
            <a:endParaRPr kumimoji="0" lang="en-GB" sz="1050" b="0" i="0" u="none" strike="noStrike" cap="none" spc="0" normalizeH="0" baseline="0" dirty="0">
              <a:ln>
                <a:noFill/>
              </a:ln>
              <a:solidFill>
                <a:srgbClr val="000000"/>
              </a:solidFill>
              <a:effectLst/>
              <a:uFillTx/>
              <a:latin typeface="Helvetica Neue Medium"/>
              <a:sym typeface="Helvetica Neue"/>
            </a:endParaRPr>
          </a:p>
        </p:txBody>
      </p:sp>
      <p:grpSp>
        <p:nvGrpSpPr>
          <p:cNvPr id="38" name="Group 37">
            <a:extLst>
              <a:ext uri="{FF2B5EF4-FFF2-40B4-BE49-F238E27FC236}">
                <a16:creationId xmlns:a16="http://schemas.microsoft.com/office/drawing/2014/main" id="{C3F9E21E-2C72-A6E3-2B4F-B0FE835EE298}"/>
              </a:ext>
            </a:extLst>
          </p:cNvPr>
          <p:cNvGrpSpPr/>
          <p:nvPr/>
        </p:nvGrpSpPr>
        <p:grpSpPr>
          <a:xfrm>
            <a:off x="142875" y="2299932"/>
            <a:ext cx="8858249" cy="2057549"/>
            <a:chOff x="190501" y="3168065"/>
            <a:chExt cx="11891233" cy="2057549"/>
          </a:xfrm>
        </p:grpSpPr>
        <p:sp>
          <p:nvSpPr>
            <p:cNvPr id="39" name="Rectangle 38">
              <a:extLst>
                <a:ext uri="{FF2B5EF4-FFF2-40B4-BE49-F238E27FC236}">
                  <a16:creationId xmlns:a16="http://schemas.microsoft.com/office/drawing/2014/main" id="{95F01039-811A-D5BE-3C09-FCBE626145C0}"/>
                </a:ext>
              </a:extLst>
            </p:cNvPr>
            <p:cNvSpPr/>
            <p:nvPr/>
          </p:nvSpPr>
          <p:spPr>
            <a:xfrm>
              <a:off x="190501" y="3168065"/>
              <a:ext cx="11891233" cy="2057549"/>
            </a:xfrm>
            <a:prstGeom prst="rect">
              <a:avLst/>
            </a:prstGeom>
            <a:solidFill>
              <a:schemeClr val="bg1"/>
            </a:solidFill>
            <a:ln w="381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100639" hangingPunct="0"/>
              <a:endParaRPr lang="en-GB" sz="1333" kern="0">
                <a:solidFill>
                  <a:prstClr val="black"/>
                </a:solidFill>
                <a:latin typeface="Helvetica Neue Medium"/>
                <a:sym typeface="Helvetica Neue Medium"/>
              </a:endParaRPr>
            </a:p>
          </p:txBody>
        </p:sp>
        <p:grpSp>
          <p:nvGrpSpPr>
            <p:cNvPr id="40" name="Group 39">
              <a:extLst>
                <a:ext uri="{FF2B5EF4-FFF2-40B4-BE49-F238E27FC236}">
                  <a16:creationId xmlns:a16="http://schemas.microsoft.com/office/drawing/2014/main" id="{4F14ED8B-34FD-3D5E-2CE8-B4CB76D0165F}"/>
                </a:ext>
              </a:extLst>
            </p:cNvPr>
            <p:cNvGrpSpPr/>
            <p:nvPr/>
          </p:nvGrpSpPr>
          <p:grpSpPr>
            <a:xfrm>
              <a:off x="263493" y="3798272"/>
              <a:ext cx="8866091" cy="1144255"/>
              <a:chOff x="600228" y="3712638"/>
              <a:chExt cx="8501731" cy="858191"/>
            </a:xfrm>
          </p:grpSpPr>
          <p:sp>
            <p:nvSpPr>
              <p:cNvPr id="51" name="Chevron 77">
                <a:extLst>
                  <a:ext uri="{FF2B5EF4-FFF2-40B4-BE49-F238E27FC236}">
                    <a16:creationId xmlns:a16="http://schemas.microsoft.com/office/drawing/2014/main" id="{4F9CCD0F-28DC-0F99-84B5-226847EF9A8A}"/>
                  </a:ext>
                </a:extLst>
              </p:cNvPr>
              <p:cNvSpPr/>
              <p:nvPr/>
            </p:nvSpPr>
            <p:spPr bwMode="ltGray">
              <a:xfrm>
                <a:off x="1891688" y="3712638"/>
                <a:ext cx="1677513" cy="856835"/>
              </a:xfrm>
              <a:prstGeom prst="chevron">
                <a:avLst>
                  <a:gd name="adj" fmla="val 31595"/>
                </a:avLst>
              </a:prstGeom>
              <a:solidFill>
                <a:srgbClr val="EE7F07"/>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12740" hangingPunct="0"/>
                <a:endParaRPr lang="en-GB" sz="1333" b="1" kern="0" err="1">
                  <a:solidFill>
                    <a:prstClr val="white"/>
                  </a:solidFill>
                  <a:latin typeface="Helvetica Neue Medium"/>
                  <a:sym typeface="Helvetica Neue"/>
                </a:endParaRPr>
              </a:p>
            </p:txBody>
          </p:sp>
          <p:sp>
            <p:nvSpPr>
              <p:cNvPr id="52" name="Pentagon 76">
                <a:extLst>
                  <a:ext uri="{FF2B5EF4-FFF2-40B4-BE49-F238E27FC236}">
                    <a16:creationId xmlns:a16="http://schemas.microsoft.com/office/drawing/2014/main" id="{D4A8C96F-EF3F-FBBE-37D5-4690CB8A34BB}"/>
                  </a:ext>
                </a:extLst>
              </p:cNvPr>
              <p:cNvSpPr/>
              <p:nvPr/>
            </p:nvSpPr>
            <p:spPr bwMode="ltGray">
              <a:xfrm>
                <a:off x="600228" y="3719834"/>
                <a:ext cx="1585783" cy="850995"/>
              </a:xfrm>
              <a:prstGeom prst="homePlate">
                <a:avLst>
                  <a:gd name="adj" fmla="val 31469"/>
                </a:avLst>
              </a:prstGeom>
              <a:solidFill>
                <a:srgbClr val="00B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12740" hangingPunct="0"/>
                <a:endParaRPr lang="en-GB" sz="1333" b="1" kern="0">
                  <a:solidFill>
                    <a:prstClr val="white"/>
                  </a:solidFill>
                  <a:latin typeface="Helvetica Neue Medium"/>
                  <a:sym typeface="Helvetica Neue"/>
                </a:endParaRPr>
              </a:p>
            </p:txBody>
          </p:sp>
          <p:sp>
            <p:nvSpPr>
              <p:cNvPr id="53" name="Chevron 78">
                <a:extLst>
                  <a:ext uri="{FF2B5EF4-FFF2-40B4-BE49-F238E27FC236}">
                    <a16:creationId xmlns:a16="http://schemas.microsoft.com/office/drawing/2014/main" id="{AEAE3513-B23C-70EE-BBD6-015B8A310BB4}"/>
                  </a:ext>
                </a:extLst>
              </p:cNvPr>
              <p:cNvSpPr/>
              <p:nvPr/>
            </p:nvSpPr>
            <p:spPr bwMode="ltGray">
              <a:xfrm>
                <a:off x="3274878" y="3712638"/>
                <a:ext cx="1677513" cy="856835"/>
              </a:xfrm>
              <a:prstGeom prst="chevron">
                <a:avLst>
                  <a:gd name="adj" fmla="val 31595"/>
                </a:avLst>
              </a:prstGeom>
              <a:solidFill>
                <a:srgbClr val="00B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12740" hangingPunct="0"/>
                <a:endParaRPr lang="en-GB" sz="1333" b="1" kern="0" err="1">
                  <a:solidFill>
                    <a:prstClr val="white"/>
                  </a:solidFill>
                  <a:latin typeface="Helvetica Neue Medium"/>
                  <a:sym typeface="Helvetica Neue"/>
                </a:endParaRPr>
              </a:p>
            </p:txBody>
          </p:sp>
          <p:sp>
            <p:nvSpPr>
              <p:cNvPr id="54" name="Chevron 79">
                <a:extLst>
                  <a:ext uri="{FF2B5EF4-FFF2-40B4-BE49-F238E27FC236}">
                    <a16:creationId xmlns:a16="http://schemas.microsoft.com/office/drawing/2014/main" id="{A56435AA-8893-348D-5D5D-1F2443396C69}"/>
                  </a:ext>
                </a:extLst>
              </p:cNvPr>
              <p:cNvSpPr/>
              <p:nvPr/>
            </p:nvSpPr>
            <p:spPr bwMode="ltGray">
              <a:xfrm>
                <a:off x="4658068" y="3712638"/>
                <a:ext cx="1677513" cy="856835"/>
              </a:xfrm>
              <a:prstGeom prst="chevron">
                <a:avLst>
                  <a:gd name="adj" fmla="val 31595"/>
                </a:avLst>
              </a:prstGeom>
              <a:solidFill>
                <a:srgbClr val="EE7F07"/>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12740" hangingPunct="0"/>
                <a:endParaRPr lang="en-GB" sz="1333" b="1" kern="0" err="1">
                  <a:solidFill>
                    <a:prstClr val="white"/>
                  </a:solidFill>
                  <a:latin typeface="Helvetica Neue Medium"/>
                  <a:sym typeface="Helvetica Neue"/>
                </a:endParaRPr>
              </a:p>
            </p:txBody>
          </p:sp>
          <p:sp>
            <p:nvSpPr>
              <p:cNvPr id="55" name="Chevron 80">
                <a:extLst>
                  <a:ext uri="{FF2B5EF4-FFF2-40B4-BE49-F238E27FC236}">
                    <a16:creationId xmlns:a16="http://schemas.microsoft.com/office/drawing/2014/main" id="{D1690303-ECAD-8377-0503-8A0C9DDF4C00}"/>
                  </a:ext>
                </a:extLst>
              </p:cNvPr>
              <p:cNvSpPr/>
              <p:nvPr/>
            </p:nvSpPr>
            <p:spPr bwMode="ltGray">
              <a:xfrm>
                <a:off x="6041259" y="3712638"/>
                <a:ext cx="1677513" cy="856835"/>
              </a:xfrm>
              <a:prstGeom prst="chevron">
                <a:avLst>
                  <a:gd name="adj" fmla="val 31595"/>
                </a:avLst>
              </a:prstGeom>
              <a:solidFill>
                <a:srgbClr val="E13717"/>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12740" hangingPunct="0"/>
                <a:endParaRPr lang="en-GB" sz="1333" b="1" kern="0" err="1">
                  <a:solidFill>
                    <a:prstClr val="white"/>
                  </a:solidFill>
                  <a:latin typeface="Helvetica Neue Medium"/>
                  <a:sym typeface="Helvetica Neue"/>
                </a:endParaRPr>
              </a:p>
            </p:txBody>
          </p:sp>
          <p:sp>
            <p:nvSpPr>
              <p:cNvPr id="56" name="Chevron 80">
                <a:extLst>
                  <a:ext uri="{FF2B5EF4-FFF2-40B4-BE49-F238E27FC236}">
                    <a16:creationId xmlns:a16="http://schemas.microsoft.com/office/drawing/2014/main" id="{D67B9616-5ABC-E078-AEC3-A592104B6A31}"/>
                  </a:ext>
                </a:extLst>
              </p:cNvPr>
              <p:cNvSpPr/>
              <p:nvPr/>
            </p:nvSpPr>
            <p:spPr bwMode="ltGray">
              <a:xfrm>
                <a:off x="7424446" y="3712638"/>
                <a:ext cx="1677513" cy="856835"/>
              </a:xfrm>
              <a:prstGeom prst="chevron">
                <a:avLst>
                  <a:gd name="adj" fmla="val 31595"/>
                </a:avLst>
              </a:prstGeom>
              <a:solidFill>
                <a:srgbClr val="EE7F07"/>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12740" hangingPunct="0"/>
                <a:endParaRPr lang="en-GB" sz="1333" b="1" kern="0" err="1">
                  <a:solidFill>
                    <a:prstClr val="white"/>
                  </a:solidFill>
                  <a:latin typeface="Helvetica Neue Medium"/>
                  <a:sym typeface="Helvetica Neue"/>
                </a:endParaRPr>
              </a:p>
            </p:txBody>
          </p:sp>
        </p:grpSp>
        <p:sp>
          <p:nvSpPr>
            <p:cNvPr id="41" name="Text Box 6">
              <a:extLst>
                <a:ext uri="{FF2B5EF4-FFF2-40B4-BE49-F238E27FC236}">
                  <a16:creationId xmlns:a16="http://schemas.microsoft.com/office/drawing/2014/main" id="{12A49F7A-E1FB-ABFB-171D-F187BA2E2D4E}"/>
                </a:ext>
              </a:extLst>
            </p:cNvPr>
            <p:cNvSpPr txBox="1">
              <a:spLocks noChangeArrowheads="1"/>
            </p:cNvSpPr>
            <p:nvPr/>
          </p:nvSpPr>
          <p:spPr bwMode="gray">
            <a:xfrm>
              <a:off x="390795" y="4121369"/>
              <a:ext cx="1225498" cy="550120"/>
            </a:xfrm>
            <a:prstGeom prst="rect">
              <a:avLst/>
            </a:prstGeom>
            <a:noFill/>
            <a:ln w="9525">
              <a:noFill/>
              <a:miter lim="800000"/>
              <a:headEnd/>
              <a:tailEnd/>
            </a:ln>
          </p:spPr>
          <p:txBody>
            <a:bodyPr wrap="square" lIns="120000" tIns="120000" rIns="96000" bIns="120000" anchor="ctr">
              <a:spAutoFit/>
            </a:bodyPr>
            <a:lstStyle/>
            <a:p>
              <a:pPr algn="ctr" defTabSz="1068891" hangingPunct="0">
                <a:spcBef>
                  <a:spcPct val="20000"/>
                </a:spcBef>
              </a:pPr>
              <a:r>
                <a:rPr lang="de-DE" sz="1000" b="1" kern="0">
                  <a:solidFill>
                    <a:prstClr val="white"/>
                  </a:solidFill>
                  <a:latin typeface="Helvetica Neue"/>
                  <a:cs typeface="Arial" charset="0"/>
                  <a:sym typeface="Helvetica Neue"/>
                </a:rPr>
                <a:t>1) Create Urgency</a:t>
              </a:r>
            </a:p>
          </p:txBody>
        </p:sp>
        <p:sp>
          <p:nvSpPr>
            <p:cNvPr id="42" name="Text Box 11">
              <a:extLst>
                <a:ext uri="{FF2B5EF4-FFF2-40B4-BE49-F238E27FC236}">
                  <a16:creationId xmlns:a16="http://schemas.microsoft.com/office/drawing/2014/main" id="{314EF941-2929-16AA-AA39-2A93D1E6B3EE}"/>
                </a:ext>
              </a:extLst>
            </p:cNvPr>
            <p:cNvSpPr txBox="1">
              <a:spLocks noChangeArrowheads="1"/>
            </p:cNvSpPr>
            <p:nvPr/>
          </p:nvSpPr>
          <p:spPr bwMode="gray">
            <a:xfrm>
              <a:off x="1768692" y="4044425"/>
              <a:ext cx="1517549" cy="704009"/>
            </a:xfrm>
            <a:prstGeom prst="rect">
              <a:avLst/>
            </a:prstGeom>
            <a:noFill/>
            <a:ln w="9525">
              <a:noFill/>
              <a:miter lim="800000"/>
              <a:headEnd/>
              <a:tailEnd/>
            </a:ln>
          </p:spPr>
          <p:txBody>
            <a:bodyPr wrap="square" lIns="120000" tIns="120000" rIns="96000" bIns="120000" anchor="ctr">
              <a:spAutoFit/>
            </a:bodyPr>
            <a:lstStyle/>
            <a:p>
              <a:pPr algn="ctr" defTabSz="1068891" hangingPunct="0">
                <a:spcBef>
                  <a:spcPct val="20000"/>
                </a:spcBef>
              </a:pPr>
              <a:r>
                <a:rPr lang="de-DE" sz="1000" b="1" kern="0">
                  <a:solidFill>
                    <a:prstClr val="white"/>
                  </a:solidFill>
                  <a:latin typeface="Helvetica Neue"/>
                  <a:cs typeface="Arial" charset="0"/>
                  <a:sym typeface="Helvetica Neue"/>
                </a:rPr>
                <a:t>2) Build a Guiding Coalition</a:t>
              </a:r>
            </a:p>
          </p:txBody>
        </p:sp>
        <p:sp>
          <p:nvSpPr>
            <p:cNvPr id="43" name="Text Box 16">
              <a:extLst>
                <a:ext uri="{FF2B5EF4-FFF2-40B4-BE49-F238E27FC236}">
                  <a16:creationId xmlns:a16="http://schemas.microsoft.com/office/drawing/2014/main" id="{0B775064-DCE6-BC9E-D8D9-E3DAD8450373}"/>
                </a:ext>
              </a:extLst>
            </p:cNvPr>
            <p:cNvSpPr txBox="1">
              <a:spLocks noChangeArrowheads="1"/>
            </p:cNvSpPr>
            <p:nvPr/>
          </p:nvSpPr>
          <p:spPr bwMode="gray">
            <a:xfrm>
              <a:off x="3325888" y="4121369"/>
              <a:ext cx="1495726" cy="550120"/>
            </a:xfrm>
            <a:prstGeom prst="rect">
              <a:avLst/>
            </a:prstGeom>
            <a:noFill/>
            <a:ln w="9525">
              <a:noFill/>
              <a:miter lim="800000"/>
              <a:headEnd/>
              <a:tailEnd/>
            </a:ln>
          </p:spPr>
          <p:txBody>
            <a:bodyPr wrap="square" lIns="120000" tIns="120000" rIns="96000" bIns="120000" anchor="ctr">
              <a:spAutoFit/>
            </a:bodyPr>
            <a:lstStyle/>
            <a:p>
              <a:pPr algn="ctr" defTabSz="1068891" hangingPunct="0">
                <a:spcBef>
                  <a:spcPct val="20000"/>
                </a:spcBef>
              </a:pPr>
              <a:r>
                <a:rPr lang="de-DE" sz="1000" b="1" kern="0">
                  <a:solidFill>
                    <a:prstClr val="white"/>
                  </a:solidFill>
                  <a:latin typeface="Helvetica Neue"/>
                  <a:cs typeface="Arial" charset="0"/>
                  <a:sym typeface="Helvetica Neue"/>
                </a:rPr>
                <a:t>3) Create </a:t>
              </a:r>
              <a:br>
                <a:rPr lang="de-DE" sz="1000" b="1" kern="0">
                  <a:solidFill>
                    <a:prstClr val="white"/>
                  </a:solidFill>
                  <a:latin typeface="Helvetica Neue"/>
                  <a:cs typeface="Arial" charset="0"/>
                  <a:sym typeface="Helvetica Neue"/>
                </a:rPr>
              </a:br>
              <a:r>
                <a:rPr lang="de-DE" sz="1000" b="1" kern="0">
                  <a:solidFill>
                    <a:prstClr val="white"/>
                  </a:solidFill>
                  <a:latin typeface="Helvetica Neue"/>
                  <a:cs typeface="Arial" charset="0"/>
                  <a:sym typeface="Helvetica Neue"/>
                </a:rPr>
                <a:t>Vision</a:t>
              </a:r>
            </a:p>
          </p:txBody>
        </p:sp>
        <p:sp>
          <p:nvSpPr>
            <p:cNvPr id="44" name="Text Box 21">
              <a:extLst>
                <a:ext uri="{FF2B5EF4-FFF2-40B4-BE49-F238E27FC236}">
                  <a16:creationId xmlns:a16="http://schemas.microsoft.com/office/drawing/2014/main" id="{F11EA8E9-BBB4-DD67-6BF0-2225DF25FF46}"/>
                </a:ext>
              </a:extLst>
            </p:cNvPr>
            <p:cNvSpPr txBox="1">
              <a:spLocks noChangeArrowheads="1"/>
            </p:cNvSpPr>
            <p:nvPr/>
          </p:nvSpPr>
          <p:spPr bwMode="gray">
            <a:xfrm>
              <a:off x="4728314" y="4044425"/>
              <a:ext cx="1553785" cy="704009"/>
            </a:xfrm>
            <a:prstGeom prst="rect">
              <a:avLst/>
            </a:prstGeom>
            <a:noFill/>
            <a:ln w="9525">
              <a:noFill/>
              <a:miter lim="800000"/>
              <a:headEnd/>
              <a:tailEnd/>
            </a:ln>
          </p:spPr>
          <p:txBody>
            <a:bodyPr wrap="square" lIns="120000" tIns="120000" rIns="96000" bIns="120000" anchor="ctr">
              <a:spAutoFit/>
            </a:bodyPr>
            <a:lstStyle/>
            <a:p>
              <a:pPr algn="ctr" defTabSz="1068891" hangingPunct="0">
                <a:spcBef>
                  <a:spcPct val="20000"/>
                </a:spcBef>
              </a:pPr>
              <a:r>
                <a:rPr lang="de-DE" sz="1000" b="1" kern="0">
                  <a:solidFill>
                    <a:prstClr val="white"/>
                  </a:solidFill>
                  <a:latin typeface="Helvetica Neue"/>
                  <a:cs typeface="Arial" charset="0"/>
                  <a:sym typeface="Helvetica Neue"/>
                </a:rPr>
                <a:t>4) Communicate Vision</a:t>
              </a:r>
            </a:p>
          </p:txBody>
        </p:sp>
        <p:sp>
          <p:nvSpPr>
            <p:cNvPr id="45" name="Text Box 26">
              <a:extLst>
                <a:ext uri="{FF2B5EF4-FFF2-40B4-BE49-F238E27FC236}">
                  <a16:creationId xmlns:a16="http://schemas.microsoft.com/office/drawing/2014/main" id="{144097B6-9A5B-410B-E8F6-29EB6A93A970}"/>
                </a:ext>
              </a:extLst>
            </p:cNvPr>
            <p:cNvSpPr txBox="1">
              <a:spLocks noChangeArrowheads="1"/>
            </p:cNvSpPr>
            <p:nvPr/>
          </p:nvSpPr>
          <p:spPr bwMode="gray">
            <a:xfrm>
              <a:off x="5968361" y="3967481"/>
              <a:ext cx="1667051" cy="857897"/>
            </a:xfrm>
            <a:prstGeom prst="rect">
              <a:avLst/>
            </a:prstGeom>
            <a:noFill/>
            <a:ln w="9525">
              <a:noFill/>
              <a:miter lim="800000"/>
              <a:headEnd/>
              <a:tailEnd/>
            </a:ln>
          </p:spPr>
          <p:txBody>
            <a:bodyPr wrap="square" lIns="120000" tIns="120000" rIns="96000" bIns="120000" anchor="ctr">
              <a:spAutoFit/>
            </a:bodyPr>
            <a:lstStyle/>
            <a:p>
              <a:pPr algn="ctr" defTabSz="1068891" hangingPunct="0">
                <a:spcBef>
                  <a:spcPct val="20000"/>
                </a:spcBef>
              </a:pPr>
              <a:r>
                <a:rPr lang="de-DE" sz="1000" b="1" kern="0">
                  <a:solidFill>
                    <a:prstClr val="white"/>
                  </a:solidFill>
                  <a:latin typeface="Helvetica Neue"/>
                  <a:cs typeface="Arial" charset="0"/>
                  <a:sym typeface="Helvetica Neue"/>
                </a:rPr>
                <a:t>5) Empower action by Removing Barriers</a:t>
              </a:r>
            </a:p>
          </p:txBody>
        </p:sp>
        <p:sp>
          <p:nvSpPr>
            <p:cNvPr id="46" name="Text Box 26">
              <a:extLst>
                <a:ext uri="{FF2B5EF4-FFF2-40B4-BE49-F238E27FC236}">
                  <a16:creationId xmlns:a16="http://schemas.microsoft.com/office/drawing/2014/main" id="{390F3900-3816-DF98-061F-49DC61D6BDCD}"/>
                </a:ext>
              </a:extLst>
            </p:cNvPr>
            <p:cNvSpPr txBox="1">
              <a:spLocks noChangeArrowheads="1"/>
            </p:cNvSpPr>
            <p:nvPr/>
          </p:nvSpPr>
          <p:spPr bwMode="gray">
            <a:xfrm>
              <a:off x="7687601" y="4044425"/>
              <a:ext cx="1364626" cy="704009"/>
            </a:xfrm>
            <a:prstGeom prst="rect">
              <a:avLst/>
            </a:prstGeom>
            <a:noFill/>
            <a:ln w="9525">
              <a:noFill/>
              <a:miter lim="800000"/>
              <a:headEnd/>
              <a:tailEnd/>
            </a:ln>
          </p:spPr>
          <p:txBody>
            <a:bodyPr wrap="square" lIns="120000" tIns="120000" rIns="96000" bIns="120000" anchor="ctr">
              <a:spAutoFit/>
            </a:bodyPr>
            <a:lstStyle/>
            <a:p>
              <a:pPr algn="ctr" defTabSz="1068891" hangingPunct="0">
                <a:spcBef>
                  <a:spcPct val="20000"/>
                </a:spcBef>
              </a:pPr>
              <a:r>
                <a:rPr lang="de-DE" sz="1000" b="1" kern="0">
                  <a:solidFill>
                    <a:prstClr val="white"/>
                  </a:solidFill>
                  <a:latin typeface="Helvetica Neue"/>
                  <a:cs typeface="Arial" charset="0"/>
                  <a:sym typeface="Helvetica Neue"/>
                </a:rPr>
                <a:t>6) Generate short-term wins</a:t>
              </a:r>
            </a:p>
          </p:txBody>
        </p:sp>
        <p:sp>
          <p:nvSpPr>
            <p:cNvPr id="47" name="Chevron 80">
              <a:extLst>
                <a:ext uri="{FF2B5EF4-FFF2-40B4-BE49-F238E27FC236}">
                  <a16:creationId xmlns:a16="http://schemas.microsoft.com/office/drawing/2014/main" id="{4E71EEFD-F2D1-DDC4-2BB4-7FCC1DCC7111}"/>
                </a:ext>
              </a:extLst>
            </p:cNvPr>
            <p:cNvSpPr/>
            <p:nvPr/>
          </p:nvSpPr>
          <p:spPr bwMode="ltGray">
            <a:xfrm>
              <a:off x="8809625" y="3798638"/>
              <a:ext cx="1749406" cy="1142447"/>
            </a:xfrm>
            <a:prstGeom prst="chevron">
              <a:avLst>
                <a:gd name="adj" fmla="val 31595"/>
              </a:avLst>
            </a:prstGeom>
            <a:solidFill>
              <a:srgbClr val="E13717"/>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12740" hangingPunct="0"/>
              <a:endParaRPr lang="en-GB" sz="1333" b="1" kern="0" err="1">
                <a:solidFill>
                  <a:prstClr val="white"/>
                </a:solidFill>
                <a:latin typeface="Helvetica Neue Medium"/>
                <a:sym typeface="Helvetica Neue"/>
              </a:endParaRPr>
            </a:p>
          </p:txBody>
        </p:sp>
        <p:sp>
          <p:nvSpPr>
            <p:cNvPr id="48" name="Chevron 80">
              <a:extLst>
                <a:ext uri="{FF2B5EF4-FFF2-40B4-BE49-F238E27FC236}">
                  <a16:creationId xmlns:a16="http://schemas.microsoft.com/office/drawing/2014/main" id="{15FB7A8C-A5E1-872B-5A6C-A0E7172235F5}"/>
                </a:ext>
              </a:extLst>
            </p:cNvPr>
            <p:cNvSpPr/>
            <p:nvPr/>
          </p:nvSpPr>
          <p:spPr bwMode="ltGray">
            <a:xfrm>
              <a:off x="10252095" y="3798638"/>
              <a:ext cx="1749406" cy="1142447"/>
            </a:xfrm>
            <a:prstGeom prst="chevron">
              <a:avLst>
                <a:gd name="adj" fmla="val 31595"/>
              </a:avLst>
            </a:prstGeom>
            <a:solidFill>
              <a:srgbClr val="E13717"/>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12740" hangingPunct="0"/>
              <a:endParaRPr lang="en-GB" sz="1333" b="1" kern="0" err="1">
                <a:solidFill>
                  <a:prstClr val="white"/>
                </a:solidFill>
                <a:latin typeface="Helvetica Neue Medium"/>
                <a:sym typeface="Helvetica Neue"/>
              </a:endParaRPr>
            </a:p>
          </p:txBody>
        </p:sp>
        <p:sp>
          <p:nvSpPr>
            <p:cNvPr id="49" name="Text Box 26">
              <a:extLst>
                <a:ext uri="{FF2B5EF4-FFF2-40B4-BE49-F238E27FC236}">
                  <a16:creationId xmlns:a16="http://schemas.microsoft.com/office/drawing/2014/main" id="{C4BF8DCD-05B5-A0E9-55E4-8465CC40B1DA}"/>
                </a:ext>
              </a:extLst>
            </p:cNvPr>
            <p:cNvSpPr txBox="1">
              <a:spLocks noChangeArrowheads="1"/>
            </p:cNvSpPr>
            <p:nvPr/>
          </p:nvSpPr>
          <p:spPr bwMode="gray">
            <a:xfrm>
              <a:off x="9137825" y="4121369"/>
              <a:ext cx="1314836" cy="550120"/>
            </a:xfrm>
            <a:prstGeom prst="rect">
              <a:avLst/>
            </a:prstGeom>
            <a:noFill/>
            <a:ln w="9525">
              <a:noFill/>
              <a:miter lim="800000"/>
              <a:headEnd/>
              <a:tailEnd/>
            </a:ln>
          </p:spPr>
          <p:txBody>
            <a:bodyPr wrap="square" lIns="120000" tIns="120000" rIns="96000" bIns="120000" anchor="ctr">
              <a:spAutoFit/>
            </a:bodyPr>
            <a:lstStyle/>
            <a:p>
              <a:pPr algn="ctr" defTabSz="1068891" hangingPunct="0">
                <a:spcBef>
                  <a:spcPct val="20000"/>
                </a:spcBef>
              </a:pPr>
              <a:r>
                <a:rPr lang="de-DE" sz="1000" b="1" kern="0">
                  <a:solidFill>
                    <a:prstClr val="white"/>
                  </a:solidFill>
                  <a:latin typeface="Helvetica Neue"/>
                  <a:cs typeface="Arial" charset="0"/>
                  <a:sym typeface="Helvetica Neue"/>
                </a:rPr>
                <a:t>7) Build on the change</a:t>
              </a:r>
            </a:p>
          </p:txBody>
        </p:sp>
        <p:sp>
          <p:nvSpPr>
            <p:cNvPr id="50" name="Text Box 26">
              <a:extLst>
                <a:ext uri="{FF2B5EF4-FFF2-40B4-BE49-F238E27FC236}">
                  <a16:creationId xmlns:a16="http://schemas.microsoft.com/office/drawing/2014/main" id="{E8D1F522-F7F5-0131-63D4-E380966835FC}"/>
                </a:ext>
              </a:extLst>
            </p:cNvPr>
            <p:cNvSpPr txBox="1">
              <a:spLocks noChangeArrowheads="1"/>
            </p:cNvSpPr>
            <p:nvPr/>
          </p:nvSpPr>
          <p:spPr bwMode="gray">
            <a:xfrm>
              <a:off x="10538254" y="4044426"/>
              <a:ext cx="1463246" cy="704009"/>
            </a:xfrm>
            <a:prstGeom prst="rect">
              <a:avLst/>
            </a:prstGeom>
            <a:noFill/>
            <a:ln w="9525">
              <a:noFill/>
              <a:miter lim="800000"/>
              <a:headEnd/>
              <a:tailEnd/>
            </a:ln>
          </p:spPr>
          <p:txBody>
            <a:bodyPr wrap="square" lIns="120000" tIns="120000" rIns="96000" bIns="120000" anchor="ctr">
              <a:spAutoFit/>
            </a:bodyPr>
            <a:lstStyle/>
            <a:p>
              <a:pPr algn="ctr" defTabSz="1068891" hangingPunct="0">
                <a:spcBef>
                  <a:spcPct val="20000"/>
                </a:spcBef>
              </a:pPr>
              <a:r>
                <a:rPr lang="de-DE" sz="1000" b="1" kern="0">
                  <a:solidFill>
                    <a:prstClr val="white"/>
                  </a:solidFill>
                  <a:latin typeface="Helvetica Neue"/>
                  <a:cs typeface="Arial" charset="0"/>
                  <a:sym typeface="Helvetica Neue"/>
                </a:rPr>
                <a:t>8) Anchor in Organisational Culture </a:t>
              </a:r>
            </a:p>
          </p:txBody>
        </p:sp>
      </p:grpSp>
    </p:spTree>
    <p:extLst>
      <p:ext uri="{BB962C8B-B14F-4D97-AF65-F5344CB8AC3E}">
        <p14:creationId xmlns:p14="http://schemas.microsoft.com/office/powerpoint/2010/main" val="979201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77A587B-7B3E-B50D-2D62-50A3F3E3F34D}"/>
              </a:ext>
            </a:extLst>
          </p:cNvPr>
          <p:cNvSpPr>
            <a:spLocks noGrp="1"/>
          </p:cNvSpPr>
          <p:nvPr>
            <p:ph type="body" sz="quarter" idx="10"/>
          </p:nvPr>
        </p:nvSpPr>
        <p:spPr>
          <a:xfrm>
            <a:off x="0" y="201656"/>
            <a:ext cx="9144000" cy="403310"/>
          </a:xfrm>
        </p:spPr>
        <p:txBody>
          <a:bodyPr/>
          <a:lstStyle/>
          <a:p>
            <a:r>
              <a:rPr lang="en-GB" sz="2000"/>
              <a:t>Ingredients for Successful Delivery of the SBUHB Digital Strategy </a:t>
            </a:r>
          </a:p>
          <a:p>
            <a:endParaRPr lang="en-GB"/>
          </a:p>
        </p:txBody>
      </p:sp>
      <p:sp>
        <p:nvSpPr>
          <p:cNvPr id="4" name="Footer Placeholder 3">
            <a:extLst>
              <a:ext uri="{FF2B5EF4-FFF2-40B4-BE49-F238E27FC236}">
                <a16:creationId xmlns:a16="http://schemas.microsoft.com/office/drawing/2014/main" id="{B2615CD3-56C7-CDEA-7706-90F320577A07}"/>
              </a:ext>
            </a:extLst>
          </p:cNvPr>
          <p:cNvSpPr>
            <a:spLocks noGrp="1"/>
          </p:cNvSpPr>
          <p:nvPr>
            <p:ph type="ftr" sz="quarter" idx="4294967295"/>
          </p:nvPr>
        </p:nvSpPr>
        <p:spPr>
          <a:xfrm>
            <a:off x="921327" y="4689475"/>
            <a:ext cx="3086100" cy="274638"/>
          </a:xfrm>
          <a:prstGeom prst="rect">
            <a:avLst/>
          </a:prstGeom>
        </p:spPr>
        <p:txBody>
          <a:bodyPr/>
          <a:lstStyle/>
          <a:p>
            <a:r>
              <a:rPr lang="en-GB">
                <a:solidFill>
                  <a:schemeClr val="accent1">
                    <a:lumMod val="50000"/>
                  </a:schemeClr>
                </a:solidFill>
                <a:latin typeface="Gill Sans MT"/>
              </a:rPr>
              <a:t>SBUHB Digital Strategy Mobilisation Plan</a:t>
            </a:r>
            <a:endParaRPr lang="en-GB">
              <a:solidFill>
                <a:schemeClr val="accent1">
                  <a:lumMod val="50000"/>
                </a:schemeClr>
              </a:solidFill>
            </a:endParaRPr>
          </a:p>
        </p:txBody>
      </p:sp>
      <p:grpSp>
        <p:nvGrpSpPr>
          <p:cNvPr id="15" name="Group 14">
            <a:extLst>
              <a:ext uri="{FF2B5EF4-FFF2-40B4-BE49-F238E27FC236}">
                <a16:creationId xmlns:a16="http://schemas.microsoft.com/office/drawing/2014/main" id="{96977B49-0648-7AF1-D5B0-50A5DBFDC361}"/>
              </a:ext>
            </a:extLst>
          </p:cNvPr>
          <p:cNvGrpSpPr/>
          <p:nvPr/>
        </p:nvGrpSpPr>
        <p:grpSpPr>
          <a:xfrm>
            <a:off x="142875" y="755552"/>
            <a:ext cx="8858250" cy="3581682"/>
            <a:chOff x="217655" y="879054"/>
            <a:chExt cx="10178192" cy="3581682"/>
          </a:xfrm>
        </p:grpSpPr>
        <p:sp>
          <p:nvSpPr>
            <p:cNvPr id="16" name="Rectangle: Rounded Corners 15">
              <a:extLst>
                <a:ext uri="{FF2B5EF4-FFF2-40B4-BE49-F238E27FC236}">
                  <a16:creationId xmlns:a16="http://schemas.microsoft.com/office/drawing/2014/main" id="{970C3F26-EEF0-53EB-6DB0-A82D006CE7D8}"/>
                </a:ext>
              </a:extLst>
            </p:cNvPr>
            <p:cNvSpPr/>
            <p:nvPr/>
          </p:nvSpPr>
          <p:spPr>
            <a:xfrm>
              <a:off x="217656" y="1188716"/>
              <a:ext cx="3338009" cy="2897185"/>
            </a:xfrm>
            <a:prstGeom prst="roundRect">
              <a:avLst>
                <a:gd name="adj" fmla="val 4644"/>
              </a:avLst>
            </a:prstGeom>
            <a:solidFill>
              <a:srgbClr val="2AA053">
                <a:lumMod val="20000"/>
                <a:lumOff val="80000"/>
              </a:srgbClr>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285750" marR="0" lvl="0" indent="-285750" algn="l" defTabSz="825500" eaLnBrk="1" fontAlgn="auto" latinLnBrk="0" hangingPunct="1">
                <a:lnSpc>
                  <a:spcPct val="100000"/>
                </a:lnSpc>
                <a:spcBef>
                  <a:spcPts val="0"/>
                </a:spcBef>
                <a:spcAft>
                  <a:spcPts val="0"/>
                </a:spcAft>
                <a:buClrTx/>
                <a:buSzTx/>
                <a:buFont typeface="+mj-lt"/>
                <a:buAutoNum type="arabicPeriod"/>
                <a:tabLst/>
                <a:defRPr/>
              </a:pPr>
              <a:r>
                <a:rPr kumimoji="0" lang="en-GB" sz="1050" i="0" u="none" strike="noStrike" kern="0" cap="none" spc="0" normalizeH="0" baseline="0" noProof="0">
                  <a:ln>
                    <a:noFill/>
                  </a:ln>
                  <a:solidFill>
                    <a:prstClr val="black"/>
                  </a:solidFill>
                  <a:effectLst/>
                  <a:uLnTx/>
                  <a:uFillTx/>
                  <a:latin typeface="Helvetica Neue Medium"/>
                  <a:ea typeface="+mn-ea"/>
                  <a:cs typeface="+mn-cs"/>
                  <a:sym typeface="Helvetica Neue Medium"/>
                </a:rPr>
                <a:t>Alignment</a:t>
              </a:r>
              <a:r>
                <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rPr>
                <a:t> with the strategic agenda</a:t>
              </a:r>
              <a:br>
                <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rPr>
              </a:br>
              <a:r>
                <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rPr>
                <a:t> </a:t>
              </a:r>
            </a:p>
            <a:p>
              <a:pPr marL="285750" marR="0" lvl="0" indent="-285750" algn="l" defTabSz="825500" eaLnBrk="1" fontAlgn="auto" latinLnBrk="0" hangingPunct="1">
                <a:lnSpc>
                  <a:spcPct val="100000"/>
                </a:lnSpc>
                <a:spcBef>
                  <a:spcPts val="0"/>
                </a:spcBef>
                <a:spcAft>
                  <a:spcPts val="0"/>
                </a:spcAft>
                <a:buClrTx/>
                <a:buSzTx/>
                <a:buFont typeface="+mj-lt"/>
                <a:buAutoNum type="arabicPeriod"/>
                <a:tabLst/>
                <a:defRPr/>
              </a:pPr>
              <a:r>
                <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rPr>
                <a:t>Executive </a:t>
              </a:r>
              <a:r>
                <a:rPr kumimoji="0" lang="en-GB" sz="1050" i="0" u="none" strike="noStrike" kern="0" cap="none" spc="0" normalizeH="0" baseline="0" noProof="0">
                  <a:ln>
                    <a:noFill/>
                  </a:ln>
                  <a:solidFill>
                    <a:prstClr val="black"/>
                  </a:solidFill>
                  <a:effectLst/>
                  <a:uLnTx/>
                  <a:uFillTx/>
                  <a:latin typeface="Helvetica Neue Medium"/>
                  <a:ea typeface="+mn-ea"/>
                  <a:cs typeface="+mn-cs"/>
                  <a:sym typeface="Helvetica Neue Medium"/>
                </a:rPr>
                <a:t>endorsement</a:t>
              </a:r>
              <a:r>
                <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rPr>
                <a:t> and </a:t>
              </a:r>
              <a:r>
                <a:rPr kumimoji="0" lang="en-GB" sz="1050" b="0" i="0" u="none" strike="noStrike" kern="0" cap="none" spc="0" normalizeH="0" baseline="0" noProof="0">
                  <a:ln>
                    <a:noFill/>
                  </a:ln>
                  <a:solidFill>
                    <a:sysClr val="windowText" lastClr="000000"/>
                  </a:solidFill>
                  <a:effectLst/>
                  <a:uLnTx/>
                  <a:uFillTx/>
                  <a:latin typeface="Helvetica Neue Medium"/>
                  <a:sym typeface="Helvetica Neue Medium"/>
                </a:rPr>
                <a:t>active commitment </a:t>
              </a:r>
              <a:br>
                <a:rPr kumimoji="0" lang="en-GB" sz="1050" b="0" i="0" u="none" strike="noStrike" kern="0" cap="none" spc="0" normalizeH="0" baseline="0" noProof="0">
                  <a:ln>
                    <a:noFill/>
                  </a:ln>
                  <a:solidFill>
                    <a:sysClr val="windowText" lastClr="000000"/>
                  </a:solidFill>
                  <a:effectLst/>
                  <a:uLnTx/>
                  <a:uFillTx/>
                  <a:latin typeface="Helvetica Neue Medium"/>
                  <a:sym typeface="Helvetica Neue Medium"/>
                </a:rPr>
              </a:br>
              <a:endParaRPr kumimoji="0" lang="en-GB" sz="1050" b="0" i="0" u="none" strike="noStrike" kern="0" cap="none" spc="0" normalizeH="0" baseline="0" noProof="0">
                <a:ln>
                  <a:noFill/>
                </a:ln>
                <a:solidFill>
                  <a:sysClr val="windowText" lastClr="000000"/>
                </a:solidFill>
                <a:effectLst/>
                <a:uLnTx/>
                <a:uFillTx/>
                <a:latin typeface="Helvetica Neue Medium"/>
                <a:sym typeface="Helvetica Neue Medium"/>
              </a:endParaRPr>
            </a:p>
            <a:p>
              <a:pPr marL="285750" marR="0" lvl="0" indent="-285750" algn="l" defTabSz="825500" eaLnBrk="1" fontAlgn="auto" latinLnBrk="0" hangingPunct="1">
                <a:lnSpc>
                  <a:spcPct val="100000"/>
                </a:lnSpc>
                <a:spcBef>
                  <a:spcPts val="0"/>
                </a:spcBef>
                <a:spcAft>
                  <a:spcPts val="0"/>
                </a:spcAft>
                <a:buClrTx/>
                <a:buSzTx/>
                <a:buFont typeface="+mj-lt"/>
                <a:buAutoNum type="arabicPeriod"/>
                <a:tabLst/>
                <a:defRPr/>
              </a:pPr>
              <a:r>
                <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rPr>
                <a:t>Buy-</a:t>
              </a:r>
              <a:r>
                <a:rPr kumimoji="0" lang="en-GB" sz="1050" b="0" i="0" u="none" strike="noStrike" kern="0" cap="none" spc="0" normalizeH="0" baseline="0" noProof="0">
                  <a:ln>
                    <a:noFill/>
                  </a:ln>
                  <a:solidFill>
                    <a:sysClr val="windowText" lastClr="000000"/>
                  </a:solidFill>
                  <a:effectLst/>
                  <a:uLnTx/>
                  <a:uFillTx/>
                  <a:latin typeface="Helvetica Neue Medium"/>
                  <a:sym typeface="Helvetica Neue Medium"/>
                </a:rPr>
                <a:t>in from all levels and a sense of </a:t>
              </a:r>
              <a:r>
                <a:rPr kumimoji="0" lang="en-GB" sz="1050" i="0" u="none" strike="noStrike" kern="0" cap="none" spc="0" normalizeH="0" baseline="0" noProof="0">
                  <a:ln>
                    <a:noFill/>
                  </a:ln>
                  <a:solidFill>
                    <a:sysClr val="windowText" lastClr="000000"/>
                  </a:solidFill>
                  <a:effectLst/>
                  <a:uLnTx/>
                  <a:uFillTx/>
                  <a:latin typeface="Helvetica Neue Medium"/>
                  <a:sym typeface="Helvetica Neue Medium"/>
                </a:rPr>
                <a:t>urgency</a:t>
              </a:r>
              <a:r>
                <a:rPr kumimoji="0" lang="en-GB" sz="1050" b="0" i="0" u="none" strike="noStrike" kern="0" cap="none" spc="0" normalizeH="0" baseline="0" noProof="0">
                  <a:ln>
                    <a:noFill/>
                  </a:ln>
                  <a:solidFill>
                    <a:sysClr val="windowText" lastClr="000000"/>
                  </a:solidFill>
                  <a:effectLst/>
                  <a:uLnTx/>
                  <a:uFillTx/>
                  <a:latin typeface="Helvetica Neue Medium"/>
                  <a:sym typeface="Helvetica Neue Medium"/>
                </a:rPr>
                <a:t> and importance</a:t>
              </a:r>
              <a:br>
                <a:rPr kumimoji="0" lang="en-GB" sz="1050" b="0" i="0" u="none" strike="noStrike" kern="0" cap="none" spc="0" normalizeH="0" baseline="0" noProof="0">
                  <a:ln>
                    <a:noFill/>
                  </a:ln>
                  <a:solidFill>
                    <a:sysClr val="windowText" lastClr="000000"/>
                  </a:solidFill>
                  <a:effectLst/>
                  <a:uLnTx/>
                  <a:uFillTx/>
                  <a:latin typeface="Helvetica Neue Medium"/>
                  <a:sym typeface="Helvetica Neue Medium"/>
                </a:rPr>
              </a:br>
              <a:endParaRPr kumimoji="0" lang="en-GB" sz="1050" b="0" i="0" u="none" strike="noStrike" kern="0" cap="none" spc="0" normalizeH="0" baseline="0" noProof="0">
                <a:ln>
                  <a:noFill/>
                </a:ln>
                <a:solidFill>
                  <a:sysClr val="windowText" lastClr="000000"/>
                </a:solidFill>
                <a:effectLst/>
                <a:uLnTx/>
                <a:uFillTx/>
                <a:latin typeface="Helvetica Neue Medium"/>
                <a:sym typeface="Helvetica Neue Medium"/>
              </a:endParaRPr>
            </a:p>
            <a:p>
              <a:pPr marL="285750" marR="0" lvl="0" indent="-285750" algn="l" defTabSz="825500" eaLnBrk="1" fontAlgn="auto" latinLnBrk="0" hangingPunct="1">
                <a:lnSpc>
                  <a:spcPct val="100000"/>
                </a:lnSpc>
                <a:spcBef>
                  <a:spcPts val="0"/>
                </a:spcBef>
                <a:spcAft>
                  <a:spcPts val="0"/>
                </a:spcAft>
                <a:buClrTx/>
                <a:buSzTx/>
                <a:buFont typeface="+mj-lt"/>
                <a:buAutoNum type="arabicPeriod"/>
                <a:tabLst/>
                <a:defRPr/>
              </a:pPr>
              <a:r>
                <a:rPr kumimoji="0" lang="en-GB" sz="1050" i="0" u="none" strike="noStrike" kern="0" cap="none" spc="0" normalizeH="0" baseline="0" noProof="0">
                  <a:ln>
                    <a:noFill/>
                  </a:ln>
                  <a:solidFill>
                    <a:sysClr val="windowText" lastClr="000000"/>
                  </a:solidFill>
                  <a:effectLst/>
                  <a:uLnTx/>
                  <a:uFillTx/>
                  <a:latin typeface="Helvetica Neue Medium"/>
                  <a:sym typeface="Helvetica Neue Medium"/>
                </a:rPr>
                <a:t>Organisational commitment </a:t>
              </a:r>
              <a:r>
                <a:rPr kumimoji="0" lang="en-GB" sz="1050" b="0" i="0" u="none" strike="noStrike" kern="0" cap="none" spc="0" normalizeH="0" baseline="0" noProof="0">
                  <a:ln>
                    <a:noFill/>
                  </a:ln>
                  <a:solidFill>
                    <a:sysClr val="windowText" lastClr="000000"/>
                  </a:solidFill>
                  <a:effectLst/>
                  <a:uLnTx/>
                  <a:uFillTx/>
                  <a:latin typeface="Helvetica Neue Medium"/>
                  <a:sym typeface="Helvetica Neue Medium"/>
                </a:rPr>
                <a:t>and belief in the value of the financial investment in Digital</a:t>
              </a:r>
              <a:br>
                <a:rPr kumimoji="0" lang="en-GB" sz="1050" b="0" i="0" u="none" strike="noStrike" kern="0" cap="none" spc="0" normalizeH="0" baseline="0" noProof="0">
                  <a:ln>
                    <a:noFill/>
                  </a:ln>
                  <a:solidFill>
                    <a:sysClr val="windowText" lastClr="000000"/>
                  </a:solidFill>
                  <a:effectLst/>
                  <a:uLnTx/>
                  <a:uFillTx/>
                  <a:latin typeface="Helvetica Neue Medium"/>
                  <a:sym typeface="Helvetica Neue Medium"/>
                </a:rPr>
              </a:br>
              <a:endParaRPr kumimoji="0" lang="en-GB" sz="1050" b="0" i="0" u="none" strike="noStrike" kern="0" cap="none" spc="0" normalizeH="0" baseline="0" noProof="0">
                <a:ln>
                  <a:noFill/>
                </a:ln>
                <a:solidFill>
                  <a:sysClr val="windowText" lastClr="000000"/>
                </a:solidFill>
                <a:effectLst/>
                <a:uLnTx/>
                <a:uFillTx/>
                <a:latin typeface="Helvetica Neue Medium"/>
                <a:sym typeface="Helvetica Neue Medium"/>
              </a:endParaRPr>
            </a:p>
            <a:p>
              <a:pPr marL="285750" marR="0" lvl="0" indent="-285750" algn="l" defTabSz="825500" eaLnBrk="1" fontAlgn="auto" latinLnBrk="0" hangingPunct="1">
                <a:lnSpc>
                  <a:spcPct val="100000"/>
                </a:lnSpc>
                <a:spcBef>
                  <a:spcPts val="0"/>
                </a:spcBef>
                <a:spcAft>
                  <a:spcPts val="0"/>
                </a:spcAft>
                <a:buClrTx/>
                <a:buSzTx/>
                <a:buFont typeface="+mj-lt"/>
                <a:buAutoNum type="arabicPeriod"/>
                <a:tabLst/>
                <a:defRPr/>
              </a:pPr>
              <a:r>
                <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rPr>
                <a:t>Development of an organisational wide </a:t>
              </a:r>
              <a:r>
                <a:rPr kumimoji="0" lang="en-GB" sz="1050" i="0" u="none" strike="noStrike" kern="0" cap="none" spc="0" normalizeH="0" baseline="0" noProof="0">
                  <a:ln>
                    <a:noFill/>
                  </a:ln>
                  <a:solidFill>
                    <a:prstClr val="black"/>
                  </a:solidFill>
                  <a:effectLst/>
                  <a:uLnTx/>
                  <a:uFillTx/>
                  <a:latin typeface="Helvetica Neue Medium"/>
                  <a:ea typeface="+mn-ea"/>
                  <a:cs typeface="+mn-cs"/>
                  <a:sym typeface="Helvetica Neue Medium"/>
                </a:rPr>
                <a:t>Benefits Framework </a:t>
              </a:r>
              <a:r>
                <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rPr>
                <a:t>to enable clear articulation of </a:t>
              </a:r>
              <a:r>
                <a:rPr kumimoji="0" lang="en-GB" sz="1050" i="0" u="none" strike="noStrike" kern="0" cap="none" spc="0" normalizeH="0" baseline="0" noProof="0">
                  <a:ln>
                    <a:noFill/>
                  </a:ln>
                  <a:solidFill>
                    <a:prstClr val="black"/>
                  </a:solidFill>
                  <a:effectLst/>
                  <a:uLnTx/>
                  <a:uFillTx/>
                  <a:latin typeface="Helvetica Neue Medium"/>
                  <a:ea typeface="+mn-ea"/>
                  <a:cs typeface="+mn-cs"/>
                  <a:sym typeface="Helvetica Neue Medium"/>
                </a:rPr>
                <a:t>benefits</a:t>
              </a:r>
              <a:r>
                <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rPr>
                <a:t> and a shared sense of the scale of the opportunity</a:t>
              </a:r>
            </a:p>
          </p:txBody>
        </p:sp>
        <p:sp>
          <p:nvSpPr>
            <p:cNvPr id="17" name="Rectangle: Rounded Corners 16">
              <a:extLst>
                <a:ext uri="{FF2B5EF4-FFF2-40B4-BE49-F238E27FC236}">
                  <a16:creationId xmlns:a16="http://schemas.microsoft.com/office/drawing/2014/main" id="{781CDAB9-F23C-F609-8949-70EDCFF269EC}"/>
                </a:ext>
              </a:extLst>
            </p:cNvPr>
            <p:cNvSpPr/>
            <p:nvPr/>
          </p:nvSpPr>
          <p:spPr>
            <a:xfrm>
              <a:off x="3637747" y="1188717"/>
              <a:ext cx="3338009" cy="2897185"/>
            </a:xfrm>
            <a:prstGeom prst="roundRect">
              <a:avLst>
                <a:gd name="adj" fmla="val 4894"/>
              </a:avLst>
            </a:prstGeom>
            <a:solidFill>
              <a:srgbClr val="EE7F07">
                <a:lumMod val="20000"/>
                <a:lumOff val="80000"/>
              </a:srgbClr>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285750" marR="0" lvl="0" indent="-285750" algn="l" defTabSz="825500" eaLnBrk="1" fontAlgn="auto" latinLnBrk="0" hangingPunct="1">
                <a:lnSpc>
                  <a:spcPct val="100000"/>
                </a:lnSpc>
                <a:spcBef>
                  <a:spcPts val="0"/>
                </a:spcBef>
                <a:spcAft>
                  <a:spcPts val="0"/>
                </a:spcAft>
                <a:buClrTx/>
                <a:buSzTx/>
                <a:buFont typeface="+mj-lt"/>
                <a:buAutoNum type="arabicPeriod" startAt="6"/>
                <a:tabLst/>
                <a:defRPr/>
              </a:pPr>
              <a:r>
                <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rPr>
                <a:t>Single </a:t>
              </a:r>
              <a:r>
                <a:rPr kumimoji="0" lang="en-GB" sz="1050" i="0" u="none" strike="noStrike" kern="0" cap="none" spc="0" normalizeH="0" baseline="0" noProof="0">
                  <a:ln>
                    <a:noFill/>
                  </a:ln>
                  <a:solidFill>
                    <a:prstClr val="black"/>
                  </a:solidFill>
                  <a:effectLst/>
                  <a:uLnTx/>
                  <a:uFillTx/>
                  <a:latin typeface="Helvetica Neue Medium"/>
                  <a:ea typeface="+mn-ea"/>
                  <a:cs typeface="+mn-cs"/>
                  <a:sym typeface="Helvetica Neue Medium"/>
                </a:rPr>
                <a:t>coherent view </a:t>
              </a:r>
              <a:r>
                <a:rPr kumimoji="0" lang="en-GB" sz="1050" b="0" i="0" u="none" strike="noStrike" kern="0" cap="none" spc="0" normalizeH="0" baseline="0" noProof="0">
                  <a:ln>
                    <a:noFill/>
                  </a:ln>
                  <a:solidFill>
                    <a:sysClr val="windowText" lastClr="000000"/>
                  </a:solidFill>
                  <a:effectLst/>
                  <a:uLnTx/>
                  <a:uFillTx/>
                  <a:latin typeface="Helvetica Neue Medium"/>
                  <a:sym typeface="Helvetica Neue Medium"/>
                </a:rPr>
                <a:t>mapping </a:t>
              </a:r>
              <a:r>
                <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rPr>
                <a:t>all the digital and data work and capabilities being carried out and supported across SBUHB, including those supported by the Digital Services team, but also other organisation-wide activities</a:t>
              </a:r>
              <a:br>
                <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rPr>
              </a:br>
              <a:endPar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a:p>
              <a:pPr marL="285750" marR="0" lvl="0" indent="-285750" algn="l" defTabSz="825500" eaLnBrk="1" fontAlgn="auto" latinLnBrk="0" hangingPunct="1">
                <a:lnSpc>
                  <a:spcPct val="100000"/>
                </a:lnSpc>
                <a:spcBef>
                  <a:spcPts val="0"/>
                </a:spcBef>
                <a:spcAft>
                  <a:spcPts val="0"/>
                </a:spcAft>
                <a:buClrTx/>
                <a:buSzTx/>
                <a:buFont typeface="+mj-lt"/>
                <a:buAutoNum type="arabicPeriod" startAt="6"/>
                <a:tabLst/>
                <a:defRPr/>
              </a:pPr>
              <a:r>
                <a:rPr kumimoji="0" lang="en-GB" sz="1050" b="0" i="0" u="none" strike="noStrike" kern="0" cap="none" spc="0" normalizeH="0" baseline="0" noProof="0">
                  <a:ln>
                    <a:noFill/>
                  </a:ln>
                  <a:solidFill>
                    <a:sysClr val="windowText" lastClr="000000"/>
                  </a:solidFill>
                  <a:effectLst/>
                  <a:uLnTx/>
                  <a:uFillTx/>
                  <a:latin typeface="Helvetica Neue Medium"/>
                  <a:sym typeface="Helvetica Neue Medium"/>
                </a:rPr>
                <a:t>Development of a </a:t>
              </a:r>
              <a:r>
                <a:rPr kumimoji="0" lang="en-GB" sz="1050" i="0" u="none" strike="noStrike" kern="0" cap="none" spc="0" normalizeH="0" baseline="0" noProof="0">
                  <a:ln>
                    <a:noFill/>
                  </a:ln>
                  <a:solidFill>
                    <a:sysClr val="windowText" lastClr="000000"/>
                  </a:solidFill>
                  <a:effectLst/>
                  <a:uLnTx/>
                  <a:uFillTx/>
                  <a:latin typeface="Helvetica Neue Medium"/>
                  <a:sym typeface="Helvetica Neue Medium"/>
                </a:rPr>
                <a:t>Prioritisation Framework </a:t>
              </a:r>
              <a:r>
                <a:rPr kumimoji="0" lang="en-GB" sz="1050" b="0" i="0" u="none" strike="noStrike" kern="0" cap="none" spc="0" normalizeH="0" baseline="0" noProof="0">
                  <a:ln>
                    <a:noFill/>
                  </a:ln>
                  <a:solidFill>
                    <a:sysClr val="windowText" lastClr="000000"/>
                  </a:solidFill>
                  <a:effectLst/>
                  <a:uLnTx/>
                  <a:uFillTx/>
                  <a:latin typeface="Helvetica Neue Medium"/>
                  <a:sym typeface="Helvetica Neue Medium"/>
                </a:rPr>
                <a:t>using the agreed set of criteria from the Benefits Framework  to test activities (both current and future) against the future vision </a:t>
              </a:r>
              <a:br>
                <a:rPr kumimoji="0" lang="en-GB" sz="1050" b="0" i="0" u="none" strike="noStrike" kern="0" cap="none" spc="0" normalizeH="0" baseline="0" noProof="0">
                  <a:ln>
                    <a:noFill/>
                  </a:ln>
                  <a:solidFill>
                    <a:sysClr val="windowText" lastClr="000000"/>
                  </a:solidFill>
                  <a:effectLst/>
                  <a:uLnTx/>
                  <a:uFillTx/>
                  <a:latin typeface="Helvetica Neue Medium"/>
                  <a:sym typeface="Helvetica Neue Medium"/>
                </a:rPr>
              </a:br>
              <a:r>
                <a:rPr kumimoji="0" lang="en-GB" sz="1050" b="0" i="0" u="none" strike="noStrike" kern="0" cap="none" spc="0" normalizeH="0" baseline="0" noProof="0">
                  <a:ln>
                    <a:noFill/>
                  </a:ln>
                  <a:solidFill>
                    <a:sysClr val="windowText" lastClr="000000"/>
                  </a:solidFill>
                  <a:effectLst/>
                  <a:uLnTx/>
                  <a:uFillTx/>
                  <a:latin typeface="Helvetica Neue Medium"/>
                  <a:sym typeface="Helvetica Neue Medium"/>
                </a:rPr>
                <a:t> </a:t>
              </a:r>
            </a:p>
            <a:p>
              <a:pPr marL="285750" marR="0" lvl="0" indent="-285750" algn="l" defTabSz="825500" eaLnBrk="1" fontAlgn="auto" latinLnBrk="0" hangingPunct="1">
                <a:lnSpc>
                  <a:spcPct val="100000"/>
                </a:lnSpc>
                <a:spcBef>
                  <a:spcPts val="0"/>
                </a:spcBef>
                <a:spcAft>
                  <a:spcPts val="0"/>
                </a:spcAft>
                <a:buClrTx/>
                <a:buSzTx/>
                <a:buFont typeface="+mj-lt"/>
                <a:buAutoNum type="arabicPeriod" startAt="6"/>
                <a:tabLst/>
                <a:defRPr/>
              </a:pPr>
              <a:r>
                <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rPr>
                <a:t>Application of the framework, starting to </a:t>
              </a:r>
              <a:r>
                <a:rPr kumimoji="0" lang="en-GB" sz="1050" i="0" u="none" strike="noStrike" kern="0" cap="none" spc="0" normalizeH="0" baseline="0" noProof="0">
                  <a:ln>
                    <a:noFill/>
                  </a:ln>
                  <a:solidFill>
                    <a:prstClr val="black"/>
                  </a:solidFill>
                  <a:effectLst/>
                  <a:uLnTx/>
                  <a:uFillTx/>
                  <a:latin typeface="Helvetica Neue Medium"/>
                  <a:ea typeface="+mn-ea"/>
                  <a:cs typeface="+mn-cs"/>
                  <a:sym typeface="Helvetica Neue Medium"/>
                </a:rPr>
                <a:t>rationalise </a:t>
              </a:r>
              <a:r>
                <a:rPr kumimoji="0" lang="en-GB" sz="1050" i="0" u="none" strike="noStrike" kern="0" cap="none" spc="0" normalizeH="0" baseline="0" noProof="0">
                  <a:ln>
                    <a:noFill/>
                  </a:ln>
                  <a:solidFill>
                    <a:sysClr val="windowText" lastClr="000000"/>
                  </a:solidFill>
                  <a:effectLst/>
                  <a:uLnTx/>
                  <a:uFillTx/>
                  <a:latin typeface="Helvetica Neue Medium"/>
                  <a:sym typeface="Helvetica Neue Medium"/>
                </a:rPr>
                <a:t>projects and BAU activities</a:t>
              </a:r>
              <a:r>
                <a:rPr kumimoji="0" lang="en-GB" sz="1050" b="0" i="0" u="none" strike="noStrike" kern="0" cap="none" spc="0" normalizeH="0" baseline="0" noProof="0">
                  <a:ln>
                    <a:noFill/>
                  </a:ln>
                  <a:solidFill>
                    <a:sysClr val="windowText" lastClr="000000"/>
                  </a:solidFill>
                  <a:effectLst/>
                  <a:uLnTx/>
                  <a:uFillTx/>
                  <a:latin typeface="Helvetica Neue Medium"/>
                  <a:sym typeface="Helvetica Neue Medium"/>
                </a:rPr>
                <a:t>, freeing up capacity for the programme, while acknowledging the dis-benefits to services that may occur in the short-term</a:t>
              </a:r>
              <a:endPar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18" name="Rectangle: Rounded Corners 17">
              <a:extLst>
                <a:ext uri="{FF2B5EF4-FFF2-40B4-BE49-F238E27FC236}">
                  <a16:creationId xmlns:a16="http://schemas.microsoft.com/office/drawing/2014/main" id="{0403F7E8-F35C-5B87-D437-B1C3BE1BA656}"/>
                </a:ext>
              </a:extLst>
            </p:cNvPr>
            <p:cNvSpPr/>
            <p:nvPr/>
          </p:nvSpPr>
          <p:spPr>
            <a:xfrm>
              <a:off x="7057838" y="1188717"/>
              <a:ext cx="3338009" cy="2897185"/>
            </a:xfrm>
            <a:prstGeom prst="roundRect">
              <a:avLst>
                <a:gd name="adj" fmla="val 4143"/>
              </a:avLst>
            </a:prstGeom>
            <a:solidFill>
              <a:srgbClr val="602D80">
                <a:lumMod val="20000"/>
                <a:lumOff val="80000"/>
              </a:srgbClr>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285750" marR="0" lvl="0" indent="-285750" algn="l" defTabSz="825500" eaLnBrk="1" fontAlgn="auto" latinLnBrk="0" hangingPunct="1">
                <a:lnSpc>
                  <a:spcPct val="100000"/>
                </a:lnSpc>
                <a:spcBef>
                  <a:spcPts val="0"/>
                </a:spcBef>
                <a:spcAft>
                  <a:spcPts val="0"/>
                </a:spcAft>
                <a:buClrTx/>
                <a:buSzTx/>
                <a:buFont typeface="+mj-lt"/>
                <a:buAutoNum type="arabicPeriod" startAt="9"/>
                <a:tabLst/>
                <a:defRPr/>
              </a:pPr>
              <a:r>
                <a:rPr kumimoji="0" lang="en-GB" sz="1050" b="0" i="0" u="none" strike="noStrike" kern="0" cap="none" spc="0" normalizeH="0" baseline="0" noProof="0">
                  <a:ln>
                    <a:noFill/>
                  </a:ln>
                  <a:solidFill>
                    <a:sysClr val="windowText" lastClr="000000"/>
                  </a:solidFill>
                  <a:effectLst/>
                  <a:uLnTx/>
                  <a:uFillTx/>
                  <a:latin typeface="Helvetica Neue Medium"/>
                  <a:sym typeface="Helvetica Neue Medium"/>
                </a:rPr>
                <a:t>Set-up of appropriate </a:t>
              </a:r>
              <a:r>
                <a:rPr kumimoji="0" lang="en-GB" sz="1050" i="0" u="none" strike="noStrike" kern="0" cap="none" spc="0" normalizeH="0" baseline="0" noProof="0">
                  <a:ln>
                    <a:noFill/>
                  </a:ln>
                  <a:solidFill>
                    <a:sysClr val="windowText" lastClr="000000"/>
                  </a:solidFill>
                  <a:effectLst/>
                  <a:uLnTx/>
                  <a:uFillTx/>
                  <a:latin typeface="Helvetica Neue Medium"/>
                  <a:sym typeface="Helvetica Neue Medium"/>
                </a:rPr>
                <a:t>Delivery Vehicle </a:t>
              </a:r>
              <a:r>
                <a:rPr kumimoji="0" lang="en-GB" sz="1050" b="0" i="0" u="none" strike="noStrike" kern="0" cap="none" spc="0" normalizeH="0" baseline="0" noProof="0">
                  <a:ln>
                    <a:noFill/>
                  </a:ln>
                  <a:solidFill>
                    <a:sysClr val="windowText" lastClr="000000"/>
                  </a:solidFill>
                  <a:effectLst/>
                  <a:uLnTx/>
                  <a:uFillTx/>
                  <a:latin typeface="Helvetica Neue Medium"/>
                  <a:sym typeface="Helvetica Neue Medium"/>
                </a:rPr>
                <a:t>for the work across existing portfolios and new programme areas </a:t>
              </a:r>
              <a:br>
                <a:rPr kumimoji="0" lang="en-GB" sz="1050" b="0" i="0" u="none" strike="noStrike" kern="0" cap="none" spc="0" normalizeH="0" baseline="0" noProof="0">
                  <a:ln>
                    <a:noFill/>
                  </a:ln>
                  <a:solidFill>
                    <a:sysClr val="windowText" lastClr="000000"/>
                  </a:solidFill>
                  <a:effectLst/>
                  <a:uLnTx/>
                  <a:uFillTx/>
                  <a:latin typeface="Helvetica Neue Medium"/>
                  <a:sym typeface="Helvetica Neue Medium"/>
                </a:rPr>
              </a:br>
              <a:endParaRPr kumimoji="0" lang="en-GB" sz="1050" b="0" i="0" u="none" strike="noStrike" kern="0" cap="none" spc="0" normalizeH="0" baseline="0" noProof="0">
                <a:ln>
                  <a:noFill/>
                </a:ln>
                <a:solidFill>
                  <a:sysClr val="windowText" lastClr="000000"/>
                </a:solidFill>
                <a:effectLst/>
                <a:uLnTx/>
                <a:uFillTx/>
                <a:latin typeface="Helvetica Neue Medium"/>
                <a:sym typeface="Helvetica Neue Medium"/>
              </a:endParaRPr>
            </a:p>
            <a:p>
              <a:pPr marL="285750" marR="0" lvl="0" indent="-285750" algn="l" defTabSz="825500" eaLnBrk="1" fontAlgn="auto" latinLnBrk="0" hangingPunct="1">
                <a:lnSpc>
                  <a:spcPct val="100000"/>
                </a:lnSpc>
                <a:spcBef>
                  <a:spcPts val="0"/>
                </a:spcBef>
                <a:spcAft>
                  <a:spcPts val="0"/>
                </a:spcAft>
                <a:buClrTx/>
                <a:buSzTx/>
                <a:buFont typeface="+mj-lt"/>
                <a:buAutoNum type="arabicPeriod" startAt="9"/>
                <a:tabLst/>
                <a:defRPr/>
              </a:pPr>
              <a:r>
                <a:rPr kumimoji="0" lang="en-GB" sz="1050" b="0" i="0" u="none" strike="noStrike" kern="0" cap="none" spc="0" normalizeH="0" baseline="0" noProof="0">
                  <a:ln>
                    <a:noFill/>
                  </a:ln>
                  <a:solidFill>
                    <a:sysClr val="windowText" lastClr="000000"/>
                  </a:solidFill>
                  <a:effectLst/>
                  <a:uLnTx/>
                  <a:uFillTx/>
                  <a:latin typeface="Helvetica Neue Medium"/>
                  <a:sym typeface="Helvetica Neue Medium"/>
                </a:rPr>
                <a:t>Align individuals with the most critical </a:t>
              </a:r>
              <a:r>
                <a:rPr kumimoji="0" lang="en-GB" sz="1050" i="0" u="none" strike="noStrike" kern="0" cap="none" spc="0" normalizeH="0" baseline="0" noProof="0">
                  <a:ln>
                    <a:noFill/>
                  </a:ln>
                  <a:solidFill>
                    <a:sysClr val="windowText" lastClr="000000"/>
                  </a:solidFill>
                  <a:effectLst/>
                  <a:uLnTx/>
                  <a:uFillTx/>
                  <a:latin typeface="Helvetica Neue Medium"/>
                  <a:sym typeface="Helvetica Neue Medium"/>
                </a:rPr>
                <a:t>skills and experience</a:t>
              </a:r>
              <a:r>
                <a:rPr kumimoji="0" lang="en-GB" sz="1050" b="0" i="0" u="none" strike="noStrike" kern="0" cap="none" spc="0" normalizeH="0" baseline="0" noProof="0">
                  <a:ln>
                    <a:noFill/>
                  </a:ln>
                  <a:solidFill>
                    <a:sysClr val="windowText" lastClr="000000"/>
                  </a:solidFill>
                  <a:effectLst/>
                  <a:uLnTx/>
                  <a:uFillTx/>
                  <a:latin typeface="Helvetica Neue Medium"/>
                  <a:sym typeface="Helvetica Neue Medium"/>
                </a:rPr>
                <a:t> to specific areas of delivery ensuring </a:t>
              </a:r>
              <a:r>
                <a:rPr kumimoji="0" lang="en-GB" sz="1050" i="0" u="none" strike="noStrike" kern="0" cap="none" spc="0" normalizeH="0" baseline="0" noProof="0">
                  <a:ln>
                    <a:noFill/>
                  </a:ln>
                  <a:solidFill>
                    <a:sysClr val="windowText" lastClr="000000"/>
                  </a:solidFill>
                  <a:effectLst/>
                  <a:uLnTx/>
                  <a:uFillTx/>
                  <a:latin typeface="Helvetica Neue Medium"/>
                  <a:sym typeface="Helvetica Neue Medium"/>
                </a:rPr>
                <a:t>ownership and accountability </a:t>
              </a:r>
              <a:r>
                <a:rPr kumimoji="0" lang="en-GB" sz="1050" b="0" i="0" u="none" strike="noStrike" kern="0" cap="none" spc="0" normalizeH="0" baseline="0" noProof="0">
                  <a:ln>
                    <a:noFill/>
                  </a:ln>
                  <a:solidFill>
                    <a:sysClr val="windowText" lastClr="000000"/>
                  </a:solidFill>
                  <a:effectLst/>
                  <a:uLnTx/>
                  <a:uFillTx/>
                  <a:latin typeface="Helvetica Neue Medium"/>
                  <a:sym typeface="Helvetica Neue Medium"/>
                </a:rPr>
                <a:t>for outcomes </a:t>
              </a:r>
              <a:br>
                <a:rPr kumimoji="0" lang="en-GB" sz="1050" b="0" i="0" u="none" strike="noStrike" kern="0" cap="none" spc="0" normalizeH="0" baseline="0" noProof="0">
                  <a:ln>
                    <a:noFill/>
                  </a:ln>
                  <a:solidFill>
                    <a:sysClr val="windowText" lastClr="000000"/>
                  </a:solidFill>
                  <a:effectLst/>
                  <a:uLnTx/>
                  <a:uFillTx/>
                  <a:latin typeface="Helvetica Neue Medium"/>
                  <a:sym typeface="Helvetica Neue Medium"/>
                </a:rPr>
              </a:br>
              <a:r>
                <a:rPr kumimoji="0" lang="en-GB" sz="1050" b="0" i="0" u="none" strike="noStrike" kern="0" cap="none" spc="0" normalizeH="0" baseline="0" noProof="0">
                  <a:ln>
                    <a:noFill/>
                  </a:ln>
                  <a:solidFill>
                    <a:sysClr val="windowText" lastClr="000000"/>
                  </a:solidFill>
                  <a:effectLst/>
                  <a:uLnTx/>
                  <a:uFillTx/>
                  <a:latin typeface="Helvetica Neue Medium"/>
                  <a:sym typeface="Helvetica Neue Medium"/>
                </a:rPr>
                <a:t>  </a:t>
              </a:r>
            </a:p>
            <a:p>
              <a:pPr marL="285750" marR="0" lvl="0" indent="-285750" algn="l" defTabSz="825500" eaLnBrk="1" fontAlgn="auto" latinLnBrk="0" hangingPunct="1">
                <a:lnSpc>
                  <a:spcPct val="100000"/>
                </a:lnSpc>
                <a:spcBef>
                  <a:spcPts val="0"/>
                </a:spcBef>
                <a:spcAft>
                  <a:spcPts val="0"/>
                </a:spcAft>
                <a:buClrTx/>
                <a:buSzTx/>
                <a:buFont typeface="+mj-lt"/>
                <a:buAutoNum type="arabicPeriod" startAt="9"/>
                <a:tabLst/>
                <a:defRPr/>
              </a:pPr>
              <a:r>
                <a:rPr kumimoji="0" lang="en-GB" sz="1050" b="0" i="0" u="none" strike="noStrike" kern="0" cap="none" spc="0" normalizeH="0" baseline="0" noProof="0">
                  <a:ln>
                    <a:noFill/>
                  </a:ln>
                  <a:solidFill>
                    <a:sysClr val="windowText" lastClr="000000"/>
                  </a:solidFill>
                  <a:effectLst/>
                  <a:uLnTx/>
                  <a:uFillTx/>
                  <a:latin typeface="Helvetica Neue Medium"/>
                  <a:sym typeface="Helvetica Neue Medium"/>
                </a:rPr>
                <a:t>Robust </a:t>
              </a:r>
              <a:r>
                <a:rPr kumimoji="0" lang="en-GB" sz="1050" i="0" u="none" strike="noStrike" kern="0" cap="none" spc="0" normalizeH="0" baseline="0" noProof="0">
                  <a:ln>
                    <a:noFill/>
                  </a:ln>
                  <a:solidFill>
                    <a:sysClr val="windowText" lastClr="000000"/>
                  </a:solidFill>
                  <a:effectLst/>
                  <a:uLnTx/>
                  <a:uFillTx/>
                  <a:latin typeface="Helvetica Neue Medium"/>
                  <a:sym typeface="Helvetica Neue Medium"/>
                </a:rPr>
                <a:t>reporting and governance </a:t>
              </a:r>
              <a:r>
                <a:rPr kumimoji="0" lang="en-GB" sz="1050" b="0" i="0" u="none" strike="noStrike" kern="0" cap="none" spc="0" normalizeH="0" baseline="0" noProof="0">
                  <a:ln>
                    <a:noFill/>
                  </a:ln>
                  <a:solidFill>
                    <a:sysClr val="windowText" lastClr="000000"/>
                  </a:solidFill>
                  <a:effectLst/>
                  <a:uLnTx/>
                  <a:uFillTx/>
                  <a:latin typeface="Helvetica Neue Medium"/>
                  <a:sym typeface="Helvetica Neue Medium"/>
                </a:rPr>
                <a:t>processes with appropriate technical and strategic support available to unblock challenges </a:t>
              </a:r>
              <a:br>
                <a:rPr kumimoji="0" lang="en-GB" sz="1050" b="0" i="0" u="none" strike="noStrike" kern="0" cap="none" spc="0" normalizeH="0" baseline="0" noProof="0">
                  <a:ln>
                    <a:noFill/>
                  </a:ln>
                  <a:solidFill>
                    <a:sysClr val="windowText" lastClr="000000"/>
                  </a:solidFill>
                  <a:effectLst/>
                  <a:uLnTx/>
                  <a:uFillTx/>
                  <a:latin typeface="Helvetica Neue Medium"/>
                  <a:sym typeface="Helvetica Neue Medium"/>
                </a:rPr>
              </a:br>
              <a:endParaRPr kumimoji="0" lang="en-GB" sz="1050" b="0" i="0" u="none" strike="noStrike" kern="0" cap="none" spc="0" normalizeH="0" baseline="0" noProof="0">
                <a:ln>
                  <a:noFill/>
                </a:ln>
                <a:solidFill>
                  <a:sysClr val="windowText" lastClr="000000"/>
                </a:solidFill>
                <a:effectLst/>
                <a:uLnTx/>
                <a:uFillTx/>
                <a:latin typeface="Helvetica Neue Medium"/>
                <a:sym typeface="Helvetica Neue Medium"/>
              </a:endParaRPr>
            </a:p>
            <a:p>
              <a:pPr marL="285750" marR="0" lvl="0" indent="-285750" algn="l" defTabSz="825500" eaLnBrk="1" fontAlgn="auto" latinLnBrk="0" hangingPunct="1">
                <a:lnSpc>
                  <a:spcPct val="100000"/>
                </a:lnSpc>
                <a:spcBef>
                  <a:spcPts val="0"/>
                </a:spcBef>
                <a:spcAft>
                  <a:spcPts val="0"/>
                </a:spcAft>
                <a:buClrTx/>
                <a:buSzTx/>
                <a:buFont typeface="+mj-lt"/>
                <a:buAutoNum type="arabicPeriod" startAt="9"/>
                <a:tabLst/>
                <a:defRPr/>
              </a:pPr>
              <a:r>
                <a:rPr kumimoji="0" lang="en-GB" sz="1050" b="0" i="0" u="none" strike="noStrike" kern="0" cap="none" spc="0" normalizeH="0" baseline="0" noProof="0">
                  <a:ln>
                    <a:noFill/>
                  </a:ln>
                  <a:solidFill>
                    <a:sysClr val="windowText" lastClr="000000"/>
                  </a:solidFill>
                  <a:effectLst/>
                  <a:uLnTx/>
                  <a:uFillTx/>
                  <a:latin typeface="Helvetica Neue Medium"/>
                  <a:sym typeface="Helvetica Neue Medium"/>
                </a:rPr>
                <a:t>Set-up </a:t>
              </a:r>
              <a:r>
                <a:rPr kumimoji="0" lang="en-GB" sz="1050" i="0" u="none" strike="noStrike" kern="0" cap="none" spc="0" normalizeH="0" baseline="0" noProof="0">
                  <a:ln>
                    <a:noFill/>
                  </a:ln>
                  <a:solidFill>
                    <a:sysClr val="windowText" lastClr="000000"/>
                  </a:solidFill>
                  <a:effectLst/>
                  <a:uLnTx/>
                  <a:uFillTx/>
                  <a:latin typeface="Helvetica Neue Medium"/>
                  <a:sym typeface="Helvetica Neue Medium"/>
                </a:rPr>
                <a:t>appropriate KPIs </a:t>
              </a:r>
              <a:r>
                <a:rPr kumimoji="0" lang="en-GB" sz="1050" b="0" i="0" u="none" strike="noStrike" kern="0" cap="none" spc="0" normalizeH="0" baseline="0" noProof="0">
                  <a:ln>
                    <a:noFill/>
                  </a:ln>
                  <a:solidFill>
                    <a:sysClr val="windowText" lastClr="000000"/>
                  </a:solidFill>
                  <a:effectLst/>
                  <a:uLnTx/>
                  <a:uFillTx/>
                  <a:latin typeface="Helvetica Neue Medium"/>
                  <a:sym typeface="Helvetica Neue Medium"/>
                </a:rPr>
                <a:t>and define </a:t>
              </a:r>
              <a:r>
                <a:rPr kumimoji="0" lang="en-GB" sz="1050" i="0" u="none" strike="noStrike" kern="0" cap="none" spc="0" normalizeH="0" baseline="0" noProof="0">
                  <a:ln>
                    <a:noFill/>
                  </a:ln>
                  <a:solidFill>
                    <a:sysClr val="windowText" lastClr="000000"/>
                  </a:solidFill>
                  <a:effectLst/>
                  <a:uLnTx/>
                  <a:uFillTx/>
                  <a:latin typeface="Helvetica Neue Medium"/>
                  <a:sym typeface="Helvetica Neue Medium"/>
                </a:rPr>
                <a:t>success criteria </a:t>
              </a:r>
              <a:r>
                <a:rPr kumimoji="0" lang="en-GB" sz="1050" b="0" i="0" u="none" strike="noStrike" kern="0" cap="none" spc="0" normalizeH="0" baseline="0" noProof="0">
                  <a:ln>
                    <a:noFill/>
                  </a:ln>
                  <a:solidFill>
                    <a:sysClr val="windowText" lastClr="000000"/>
                  </a:solidFill>
                  <a:effectLst/>
                  <a:uLnTx/>
                  <a:uFillTx/>
                  <a:latin typeface="Helvetica Neue Medium"/>
                  <a:sym typeface="Helvetica Neue Medium"/>
                </a:rPr>
                <a:t>to track delivery and celebrate success </a:t>
              </a:r>
            </a:p>
          </p:txBody>
        </p:sp>
        <p:sp>
          <p:nvSpPr>
            <p:cNvPr id="19" name="Rectangle 18">
              <a:extLst>
                <a:ext uri="{FF2B5EF4-FFF2-40B4-BE49-F238E27FC236}">
                  <a16:creationId xmlns:a16="http://schemas.microsoft.com/office/drawing/2014/main" id="{558BF26E-BD48-FF6C-40F8-487EE75A71F9}"/>
                </a:ext>
              </a:extLst>
            </p:cNvPr>
            <p:cNvSpPr/>
            <p:nvPr/>
          </p:nvSpPr>
          <p:spPr>
            <a:xfrm>
              <a:off x="217655" y="4133336"/>
              <a:ext cx="10178192" cy="327400"/>
            </a:xfrm>
            <a:prstGeom prst="rect">
              <a:avLst/>
            </a:prstGeom>
            <a:solidFill>
              <a:srgbClr val="195CAA">
                <a:lumMod val="75000"/>
              </a:srgbClr>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1050" b="0" i="0" u="none" strike="noStrike" kern="0" cap="none" spc="0" normalizeH="0" baseline="0" noProof="0">
                  <a:ln>
                    <a:noFill/>
                  </a:ln>
                  <a:solidFill>
                    <a:prstClr val="white"/>
                  </a:solidFill>
                  <a:effectLst/>
                  <a:uLnTx/>
                  <a:uFillTx/>
                  <a:latin typeface="Helvetica Neue Medium"/>
                  <a:ea typeface="+mn-ea"/>
                  <a:cs typeface="+mn-cs"/>
                  <a:sym typeface="Helvetica Neue Medium"/>
                </a:rPr>
                <a:t>Continuing business critical activities and delivering on commitments such as the CTM disaggregation </a:t>
              </a:r>
            </a:p>
          </p:txBody>
        </p:sp>
        <p:sp>
          <p:nvSpPr>
            <p:cNvPr id="20" name="Rectangle 19">
              <a:extLst>
                <a:ext uri="{FF2B5EF4-FFF2-40B4-BE49-F238E27FC236}">
                  <a16:creationId xmlns:a16="http://schemas.microsoft.com/office/drawing/2014/main" id="{DBDD4352-A842-1CDF-E678-D29078AC1C5C}"/>
                </a:ext>
              </a:extLst>
            </p:cNvPr>
            <p:cNvSpPr/>
            <p:nvPr/>
          </p:nvSpPr>
          <p:spPr>
            <a:xfrm>
              <a:off x="217655" y="879054"/>
              <a:ext cx="3272447" cy="273456"/>
            </a:xfrm>
            <a:prstGeom prst="rect">
              <a:avLst/>
            </a:prstGeom>
            <a:solidFill>
              <a:srgbClr val="2AA053"/>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1050" b="0" i="0" u="none" strike="noStrike" kern="0" cap="none" spc="0" normalizeH="0" baseline="0" noProof="0">
                  <a:ln>
                    <a:noFill/>
                  </a:ln>
                  <a:solidFill>
                    <a:prstClr val="white"/>
                  </a:solidFill>
                  <a:effectLst/>
                  <a:uLnTx/>
                  <a:uFillTx/>
                  <a:latin typeface="Helvetica Neue Medium"/>
                  <a:ea typeface="+mn-ea"/>
                  <a:cs typeface="+mn-cs"/>
                  <a:sym typeface="Helvetica Neue Medium"/>
                </a:rPr>
                <a:t>ALIGNING</a:t>
              </a:r>
            </a:p>
          </p:txBody>
        </p:sp>
        <p:sp>
          <p:nvSpPr>
            <p:cNvPr id="21" name="Rectangle 20">
              <a:extLst>
                <a:ext uri="{FF2B5EF4-FFF2-40B4-BE49-F238E27FC236}">
                  <a16:creationId xmlns:a16="http://schemas.microsoft.com/office/drawing/2014/main" id="{82169116-F9EA-227A-8FB7-F73A6ADF60E9}"/>
                </a:ext>
              </a:extLst>
            </p:cNvPr>
            <p:cNvSpPr/>
            <p:nvPr/>
          </p:nvSpPr>
          <p:spPr>
            <a:xfrm>
              <a:off x="3670527" y="879054"/>
              <a:ext cx="3272447" cy="273456"/>
            </a:xfrm>
            <a:prstGeom prst="rect">
              <a:avLst/>
            </a:prstGeom>
            <a:solidFill>
              <a:srgbClr val="EE7F07"/>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1050" b="0" i="0" u="none" strike="noStrike" kern="0" cap="none" spc="0" normalizeH="0" baseline="0" noProof="0">
                  <a:ln>
                    <a:noFill/>
                  </a:ln>
                  <a:solidFill>
                    <a:prstClr val="white"/>
                  </a:solidFill>
                  <a:effectLst/>
                  <a:uLnTx/>
                  <a:uFillTx/>
                  <a:sym typeface="Helvetica Neue Medium"/>
                </a:rPr>
                <a:t>MAPPING</a:t>
              </a:r>
              <a:endParaRPr kumimoji="0" lang="en-GB" sz="105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22" name="Rectangle 21">
              <a:extLst>
                <a:ext uri="{FF2B5EF4-FFF2-40B4-BE49-F238E27FC236}">
                  <a16:creationId xmlns:a16="http://schemas.microsoft.com/office/drawing/2014/main" id="{15BE3783-877D-6596-2299-B81B032DF14B}"/>
                </a:ext>
              </a:extLst>
            </p:cNvPr>
            <p:cNvSpPr/>
            <p:nvPr/>
          </p:nvSpPr>
          <p:spPr>
            <a:xfrm>
              <a:off x="7123400" y="879054"/>
              <a:ext cx="3272447" cy="273456"/>
            </a:xfrm>
            <a:prstGeom prst="rect">
              <a:avLst/>
            </a:prstGeom>
            <a:solidFill>
              <a:srgbClr val="602D80"/>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1050" b="0" i="0" u="none" strike="noStrike" kern="0" cap="none" spc="0" normalizeH="0" baseline="0" noProof="0">
                  <a:ln>
                    <a:noFill/>
                  </a:ln>
                  <a:solidFill>
                    <a:prstClr val="white"/>
                  </a:solidFill>
                  <a:effectLst/>
                  <a:uLnTx/>
                  <a:uFillTx/>
                  <a:latin typeface="Helvetica Neue Medium"/>
                  <a:ea typeface="+mn-ea"/>
                  <a:cs typeface="+mn-cs"/>
                  <a:sym typeface="Helvetica Neue Medium"/>
                </a:rPr>
                <a:t>STRUCTUR</a:t>
              </a:r>
              <a:r>
                <a:rPr kumimoji="0" lang="en-GB" sz="1050" b="0" i="0" u="none" strike="noStrike" kern="0" cap="none" spc="0" normalizeH="0" baseline="0" noProof="0">
                  <a:ln>
                    <a:noFill/>
                  </a:ln>
                  <a:solidFill>
                    <a:prstClr val="white"/>
                  </a:solidFill>
                  <a:effectLst/>
                  <a:uLnTx/>
                  <a:uFillTx/>
                  <a:sym typeface="Helvetica Neue Medium"/>
                </a:rPr>
                <a:t>ING</a:t>
              </a:r>
              <a:endParaRPr kumimoji="0" lang="en-GB" sz="105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grpSp>
    </p:spTree>
    <p:extLst>
      <p:ext uri="{BB962C8B-B14F-4D97-AF65-F5344CB8AC3E}">
        <p14:creationId xmlns:p14="http://schemas.microsoft.com/office/powerpoint/2010/main" val="1882437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5677EE-D337-A42F-8741-DD7BAE7FA196}"/>
              </a:ext>
            </a:extLst>
          </p:cNvPr>
          <p:cNvSpPr>
            <a:spLocks noGrp="1"/>
          </p:cNvSpPr>
          <p:nvPr>
            <p:ph type="body" sz="quarter" idx="10"/>
          </p:nvPr>
        </p:nvSpPr>
        <p:spPr>
          <a:xfrm>
            <a:off x="142875" y="185102"/>
            <a:ext cx="8257361" cy="392045"/>
          </a:xfrm>
        </p:spPr>
        <p:txBody>
          <a:bodyPr/>
          <a:lstStyle/>
          <a:p>
            <a:r>
              <a:rPr lang="en-GB" sz="2000"/>
              <a:t>Year One SBUHB Digital Strategy Activities</a:t>
            </a:r>
          </a:p>
          <a:p>
            <a:endParaRPr lang="en-GB"/>
          </a:p>
        </p:txBody>
      </p:sp>
      <p:sp>
        <p:nvSpPr>
          <p:cNvPr id="5" name="TextBox 4">
            <a:extLst>
              <a:ext uri="{FF2B5EF4-FFF2-40B4-BE49-F238E27FC236}">
                <a16:creationId xmlns:a16="http://schemas.microsoft.com/office/drawing/2014/main" id="{63CB807C-BD29-925B-2A57-A9C265E469B7}"/>
              </a:ext>
            </a:extLst>
          </p:cNvPr>
          <p:cNvSpPr txBox="1"/>
          <p:nvPr/>
        </p:nvSpPr>
        <p:spPr>
          <a:xfrm>
            <a:off x="103909" y="4633889"/>
            <a:ext cx="4572000" cy="265457"/>
          </a:xfrm>
          <a:prstGeom prst="rect">
            <a:avLst/>
          </a:prstGeom>
          <a:noFill/>
        </p:spPr>
        <p:txBody>
          <a:bodyPr wrap="square">
            <a:spAutoFit/>
          </a:bodyPr>
          <a:lstStyle/>
          <a:p>
            <a:r>
              <a:rPr lang="en-GB">
                <a:solidFill>
                  <a:schemeClr val="accent1">
                    <a:lumMod val="50000"/>
                  </a:schemeClr>
                </a:solidFill>
                <a:latin typeface="Gill Sans MT"/>
              </a:rPr>
              <a:t>SBUHB Digital Strategy Mobilisation Plan</a:t>
            </a:r>
            <a:endParaRPr lang="en-GB">
              <a:solidFill>
                <a:schemeClr val="accent1">
                  <a:lumMod val="50000"/>
                </a:schemeClr>
              </a:solidFill>
            </a:endParaRPr>
          </a:p>
        </p:txBody>
      </p:sp>
      <p:sp>
        <p:nvSpPr>
          <p:cNvPr id="19" name="Rectangle 18">
            <a:extLst>
              <a:ext uri="{FF2B5EF4-FFF2-40B4-BE49-F238E27FC236}">
                <a16:creationId xmlns:a16="http://schemas.microsoft.com/office/drawing/2014/main" id="{9D70CE44-63D9-E0BD-AB1B-308067BF389A}"/>
              </a:ext>
            </a:extLst>
          </p:cNvPr>
          <p:cNvSpPr/>
          <p:nvPr/>
        </p:nvSpPr>
        <p:spPr>
          <a:xfrm>
            <a:off x="142875" y="755552"/>
            <a:ext cx="2848065" cy="273456"/>
          </a:xfrm>
          <a:prstGeom prst="rect">
            <a:avLst/>
          </a:prstGeom>
          <a:solidFill>
            <a:srgbClr val="2AA053"/>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1050" b="0" i="0" u="none" strike="noStrike" kern="0" cap="none" spc="0" normalizeH="0" baseline="0" noProof="0">
                <a:ln>
                  <a:noFill/>
                </a:ln>
                <a:solidFill>
                  <a:prstClr val="white"/>
                </a:solidFill>
                <a:effectLst/>
                <a:uLnTx/>
                <a:uFillTx/>
                <a:latin typeface="Helvetica Neue Medium"/>
                <a:ea typeface="+mn-ea"/>
                <a:cs typeface="+mn-cs"/>
                <a:sym typeface="Helvetica Neue Medium"/>
              </a:rPr>
              <a:t>ALIGNING</a:t>
            </a:r>
          </a:p>
        </p:txBody>
      </p:sp>
      <p:sp>
        <p:nvSpPr>
          <p:cNvPr id="20" name="Rectangle 19">
            <a:extLst>
              <a:ext uri="{FF2B5EF4-FFF2-40B4-BE49-F238E27FC236}">
                <a16:creationId xmlns:a16="http://schemas.microsoft.com/office/drawing/2014/main" id="{90AEBB26-8F6F-1E7C-B5DB-E9CF23BCCE2F}"/>
              </a:ext>
            </a:extLst>
          </p:cNvPr>
          <p:cNvSpPr/>
          <p:nvPr/>
        </p:nvSpPr>
        <p:spPr>
          <a:xfrm>
            <a:off x="3147967" y="755552"/>
            <a:ext cx="2848065" cy="273456"/>
          </a:xfrm>
          <a:prstGeom prst="rect">
            <a:avLst/>
          </a:prstGeom>
          <a:solidFill>
            <a:srgbClr val="EE7F07"/>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1050" b="0" i="0" u="none" strike="noStrike" kern="0" cap="none" spc="0" normalizeH="0" baseline="0" noProof="0">
                <a:ln>
                  <a:noFill/>
                </a:ln>
                <a:solidFill>
                  <a:prstClr val="white"/>
                </a:solidFill>
                <a:effectLst/>
                <a:uLnTx/>
                <a:uFillTx/>
                <a:sym typeface="Helvetica Neue Medium"/>
              </a:rPr>
              <a:t>MAPPING</a:t>
            </a:r>
            <a:endParaRPr kumimoji="0" lang="en-GB" sz="105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21" name="Rectangle 20">
            <a:extLst>
              <a:ext uri="{FF2B5EF4-FFF2-40B4-BE49-F238E27FC236}">
                <a16:creationId xmlns:a16="http://schemas.microsoft.com/office/drawing/2014/main" id="{49719C95-8598-6945-4F2F-0386479F532E}"/>
              </a:ext>
            </a:extLst>
          </p:cNvPr>
          <p:cNvSpPr/>
          <p:nvPr/>
        </p:nvSpPr>
        <p:spPr>
          <a:xfrm>
            <a:off x="6153060" y="755552"/>
            <a:ext cx="2848065" cy="273456"/>
          </a:xfrm>
          <a:prstGeom prst="rect">
            <a:avLst/>
          </a:prstGeom>
          <a:solidFill>
            <a:srgbClr val="602D80"/>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1050" b="0" i="0" u="none" strike="noStrike" kern="0" cap="none" spc="0" normalizeH="0" baseline="0" noProof="0">
                <a:ln>
                  <a:noFill/>
                </a:ln>
                <a:solidFill>
                  <a:prstClr val="white"/>
                </a:solidFill>
                <a:effectLst/>
                <a:uLnTx/>
                <a:uFillTx/>
                <a:latin typeface="Helvetica Neue Medium"/>
                <a:ea typeface="+mn-ea"/>
                <a:cs typeface="+mn-cs"/>
                <a:sym typeface="Helvetica Neue Medium"/>
              </a:rPr>
              <a:t>STRUCTUR</a:t>
            </a:r>
            <a:r>
              <a:rPr kumimoji="0" lang="en-GB" sz="1050" b="0" i="0" u="none" strike="noStrike" kern="0" cap="none" spc="0" normalizeH="0" baseline="0" noProof="0">
                <a:ln>
                  <a:noFill/>
                </a:ln>
                <a:solidFill>
                  <a:prstClr val="white"/>
                </a:solidFill>
                <a:effectLst/>
                <a:uLnTx/>
                <a:uFillTx/>
                <a:sym typeface="Helvetica Neue Medium"/>
              </a:rPr>
              <a:t>ING</a:t>
            </a:r>
            <a:endParaRPr kumimoji="0" lang="en-GB" sz="105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22" name="Rectangle: Rounded Corners 21">
            <a:extLst>
              <a:ext uri="{FF2B5EF4-FFF2-40B4-BE49-F238E27FC236}">
                <a16:creationId xmlns:a16="http://schemas.microsoft.com/office/drawing/2014/main" id="{0F297421-6374-7E9E-3D23-160547DEB12C}"/>
              </a:ext>
            </a:extLst>
          </p:cNvPr>
          <p:cNvSpPr/>
          <p:nvPr/>
        </p:nvSpPr>
        <p:spPr>
          <a:xfrm>
            <a:off x="142875" y="1072864"/>
            <a:ext cx="2836618" cy="882289"/>
          </a:xfrm>
          <a:prstGeom prst="roundRect">
            <a:avLst/>
          </a:prstGeom>
          <a:solidFill>
            <a:srgbClr val="2AA053">
              <a:lumMod val="20000"/>
              <a:lumOff val="80000"/>
            </a:srgbClr>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rPr>
              <a:t>Socialisation and engagement with executives and SBUHB teams – sustaining and building momentum and excitement</a:t>
            </a:r>
          </a:p>
        </p:txBody>
      </p:sp>
      <p:sp>
        <p:nvSpPr>
          <p:cNvPr id="23" name="Rectangle: Rounded Corners 22">
            <a:extLst>
              <a:ext uri="{FF2B5EF4-FFF2-40B4-BE49-F238E27FC236}">
                <a16:creationId xmlns:a16="http://schemas.microsoft.com/office/drawing/2014/main" id="{41164767-B7DF-1FD4-397D-BA31F17CB3CD}"/>
              </a:ext>
            </a:extLst>
          </p:cNvPr>
          <p:cNvSpPr/>
          <p:nvPr/>
        </p:nvSpPr>
        <p:spPr>
          <a:xfrm>
            <a:off x="3153691" y="1072864"/>
            <a:ext cx="2836618" cy="882289"/>
          </a:xfrm>
          <a:prstGeom prst="roundRect">
            <a:avLst/>
          </a:prstGeom>
          <a:solidFill>
            <a:srgbClr val="EE7F07">
              <a:lumMod val="20000"/>
              <a:lumOff val="80000"/>
            </a:srgbClr>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rPr>
              <a:t>Mapping current digital commitments to understand capacity and work needed to kee</a:t>
            </a:r>
            <a:r>
              <a:rPr kumimoji="0" lang="en-GB" sz="1050" b="0" i="0" u="none" strike="noStrike" kern="0" cap="none" spc="0" normalizeH="0" baseline="0" noProof="0">
                <a:ln>
                  <a:noFill/>
                </a:ln>
                <a:solidFill>
                  <a:sysClr val="windowText" lastClr="000000"/>
                </a:solidFill>
                <a:effectLst/>
                <a:uLnTx/>
                <a:uFillTx/>
                <a:sym typeface="Helvetica Neue Medium"/>
              </a:rPr>
              <a:t>p the lights on </a:t>
            </a:r>
            <a:endPar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24" name="Rectangle: Rounded Corners 23">
            <a:extLst>
              <a:ext uri="{FF2B5EF4-FFF2-40B4-BE49-F238E27FC236}">
                <a16:creationId xmlns:a16="http://schemas.microsoft.com/office/drawing/2014/main" id="{099D8291-75E2-BCB3-14FC-444FB351C065}"/>
              </a:ext>
            </a:extLst>
          </p:cNvPr>
          <p:cNvSpPr/>
          <p:nvPr/>
        </p:nvSpPr>
        <p:spPr>
          <a:xfrm>
            <a:off x="3153691" y="2067560"/>
            <a:ext cx="2836618" cy="882289"/>
          </a:xfrm>
          <a:prstGeom prst="roundRect">
            <a:avLst/>
          </a:prstGeom>
          <a:solidFill>
            <a:srgbClr val="EE7F07">
              <a:lumMod val="20000"/>
              <a:lumOff val="80000"/>
            </a:srgbClr>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rPr>
              <a:t>Development of a prioritisation framework to test work activities against</a:t>
            </a:r>
          </a:p>
        </p:txBody>
      </p:sp>
      <p:sp>
        <p:nvSpPr>
          <p:cNvPr id="25" name="Rectangle: Rounded Corners 24">
            <a:extLst>
              <a:ext uri="{FF2B5EF4-FFF2-40B4-BE49-F238E27FC236}">
                <a16:creationId xmlns:a16="http://schemas.microsoft.com/office/drawing/2014/main" id="{98848C62-1BA8-5611-B463-61EF53D9A5FD}"/>
              </a:ext>
            </a:extLst>
          </p:cNvPr>
          <p:cNvSpPr/>
          <p:nvPr/>
        </p:nvSpPr>
        <p:spPr>
          <a:xfrm>
            <a:off x="3153691" y="3083689"/>
            <a:ext cx="2836618" cy="882289"/>
          </a:xfrm>
          <a:prstGeom prst="roundRect">
            <a:avLst/>
          </a:prstGeom>
          <a:solidFill>
            <a:srgbClr val="EE7F07">
              <a:lumMod val="20000"/>
              <a:lumOff val="80000"/>
            </a:srgbClr>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1050" b="0" i="0" u="none" strike="noStrike" kern="0" cap="none" spc="0" normalizeH="0" baseline="0" noProof="0">
                <a:ln>
                  <a:noFill/>
                </a:ln>
                <a:solidFill>
                  <a:sysClr val="windowText" lastClr="000000"/>
                </a:solidFill>
                <a:effectLst/>
                <a:uLnTx/>
                <a:uFillTx/>
                <a:sym typeface="Helvetica Neue Medium"/>
              </a:rPr>
              <a:t>Rationalisation and streamlining of digital activities  </a:t>
            </a:r>
            <a:endPar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26" name="Rectangle: Rounded Corners 25">
            <a:extLst>
              <a:ext uri="{FF2B5EF4-FFF2-40B4-BE49-F238E27FC236}">
                <a16:creationId xmlns:a16="http://schemas.microsoft.com/office/drawing/2014/main" id="{F77CC7B9-3C3E-2E0D-4099-B9B781F6F02E}"/>
              </a:ext>
            </a:extLst>
          </p:cNvPr>
          <p:cNvSpPr/>
          <p:nvPr/>
        </p:nvSpPr>
        <p:spPr>
          <a:xfrm>
            <a:off x="142875" y="2067560"/>
            <a:ext cx="2836618" cy="882289"/>
          </a:xfrm>
          <a:prstGeom prst="roundRect">
            <a:avLst/>
          </a:prstGeom>
          <a:solidFill>
            <a:srgbClr val="2AA053">
              <a:lumMod val="20000"/>
              <a:lumOff val="80000"/>
            </a:srgbClr>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rPr>
              <a:t>Secure financial commitment</a:t>
            </a:r>
            <a:r>
              <a:rPr kumimoji="0" lang="en-GB" sz="1050" b="0" i="0" u="none" strike="noStrike" kern="0" cap="none" spc="0" normalizeH="0" baseline="0" noProof="0">
                <a:ln>
                  <a:noFill/>
                </a:ln>
                <a:solidFill>
                  <a:sysClr val="windowText" lastClr="000000"/>
                </a:solidFill>
                <a:effectLst/>
                <a:uLnTx/>
                <a:uFillTx/>
                <a:sym typeface="Helvetica Neue Medium"/>
              </a:rPr>
              <a:t> and conduct more detailed financial modelling and costings </a:t>
            </a:r>
            <a:endPar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27" name="Rectangle: Rounded Corners 26">
            <a:extLst>
              <a:ext uri="{FF2B5EF4-FFF2-40B4-BE49-F238E27FC236}">
                <a16:creationId xmlns:a16="http://schemas.microsoft.com/office/drawing/2014/main" id="{8CC4DE90-53F5-FF9F-FE35-AC136B13FECF}"/>
              </a:ext>
            </a:extLst>
          </p:cNvPr>
          <p:cNvSpPr/>
          <p:nvPr/>
        </p:nvSpPr>
        <p:spPr>
          <a:xfrm>
            <a:off x="142875" y="3083689"/>
            <a:ext cx="2836618" cy="882289"/>
          </a:xfrm>
          <a:prstGeom prst="roundRect">
            <a:avLst/>
          </a:prstGeom>
          <a:solidFill>
            <a:srgbClr val="2AA053">
              <a:lumMod val="20000"/>
              <a:lumOff val="80000"/>
            </a:srgbClr>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rPr>
              <a:t>Development of an organisational wide benefits framework to better understand full potential of transformation and to aid organisational support and motivation </a:t>
            </a:r>
          </a:p>
        </p:txBody>
      </p:sp>
      <p:sp>
        <p:nvSpPr>
          <p:cNvPr id="28" name="Rectangle: Rounded Corners 27">
            <a:extLst>
              <a:ext uri="{FF2B5EF4-FFF2-40B4-BE49-F238E27FC236}">
                <a16:creationId xmlns:a16="http://schemas.microsoft.com/office/drawing/2014/main" id="{B39F3335-52D7-2BBB-B4AD-8A3C2E483CF9}"/>
              </a:ext>
            </a:extLst>
          </p:cNvPr>
          <p:cNvSpPr/>
          <p:nvPr/>
        </p:nvSpPr>
        <p:spPr>
          <a:xfrm>
            <a:off x="6164505" y="1072864"/>
            <a:ext cx="2836618" cy="882289"/>
          </a:xfrm>
          <a:prstGeom prst="roundRect">
            <a:avLst/>
          </a:prstGeom>
          <a:solidFill>
            <a:srgbClr val="602D80">
              <a:lumMod val="20000"/>
              <a:lumOff val="80000"/>
            </a:srgbClr>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rPr>
              <a:t>Design the Delivery Vehicle and organising digital portfolios to support the strategic programme</a:t>
            </a:r>
          </a:p>
        </p:txBody>
      </p:sp>
      <p:sp>
        <p:nvSpPr>
          <p:cNvPr id="29" name="Rectangle: Rounded Corners 28">
            <a:extLst>
              <a:ext uri="{FF2B5EF4-FFF2-40B4-BE49-F238E27FC236}">
                <a16:creationId xmlns:a16="http://schemas.microsoft.com/office/drawing/2014/main" id="{E10DAF6E-7774-1731-A9C0-22C391F825E6}"/>
              </a:ext>
            </a:extLst>
          </p:cNvPr>
          <p:cNvSpPr/>
          <p:nvPr/>
        </p:nvSpPr>
        <p:spPr>
          <a:xfrm>
            <a:off x="6164505" y="2067560"/>
            <a:ext cx="2836618" cy="882289"/>
          </a:xfrm>
          <a:prstGeom prst="roundRect">
            <a:avLst/>
          </a:prstGeom>
          <a:solidFill>
            <a:srgbClr val="602D80">
              <a:lumMod val="20000"/>
              <a:lumOff val="80000"/>
            </a:srgbClr>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rPr>
              <a:t>Governance review and set-up of new Technical Design Authority (TDA), Clinical Design Authority (CDA) and central governance Board with membership across SBUHB</a:t>
            </a:r>
          </a:p>
        </p:txBody>
      </p:sp>
      <p:sp>
        <p:nvSpPr>
          <p:cNvPr id="30" name="Rectangle: Rounded Corners 29">
            <a:extLst>
              <a:ext uri="{FF2B5EF4-FFF2-40B4-BE49-F238E27FC236}">
                <a16:creationId xmlns:a16="http://schemas.microsoft.com/office/drawing/2014/main" id="{581C8C2C-D019-FD84-61CB-2A3DE2B0C708}"/>
              </a:ext>
            </a:extLst>
          </p:cNvPr>
          <p:cNvSpPr/>
          <p:nvPr/>
        </p:nvSpPr>
        <p:spPr>
          <a:xfrm>
            <a:off x="6164505" y="3083689"/>
            <a:ext cx="2836618" cy="882289"/>
          </a:xfrm>
          <a:prstGeom prst="roundRect">
            <a:avLst/>
          </a:prstGeom>
          <a:solidFill>
            <a:srgbClr val="602D80">
              <a:lumMod val="20000"/>
              <a:lumOff val="80000"/>
            </a:srgbClr>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rPr>
              <a:t>Workforce Strategy to understand the skills and experience required to deliver the strategy and kick off recruitment </a:t>
            </a:r>
          </a:p>
        </p:txBody>
      </p:sp>
      <p:sp>
        <p:nvSpPr>
          <p:cNvPr id="31" name="Rectangle 30">
            <a:extLst>
              <a:ext uri="{FF2B5EF4-FFF2-40B4-BE49-F238E27FC236}">
                <a16:creationId xmlns:a16="http://schemas.microsoft.com/office/drawing/2014/main" id="{121411FC-70EA-F859-4B7B-8ABE663B3B62}"/>
              </a:ext>
            </a:extLst>
          </p:cNvPr>
          <p:cNvSpPr/>
          <p:nvPr/>
        </p:nvSpPr>
        <p:spPr>
          <a:xfrm>
            <a:off x="142875" y="4009834"/>
            <a:ext cx="8858250" cy="327400"/>
          </a:xfrm>
          <a:prstGeom prst="rect">
            <a:avLst/>
          </a:prstGeom>
          <a:solidFill>
            <a:srgbClr val="195CAA">
              <a:lumMod val="75000"/>
            </a:srgbClr>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1050" b="0" i="0" u="none" strike="noStrike" kern="0" cap="none" spc="0" normalizeH="0" baseline="0" noProof="0">
                <a:ln>
                  <a:noFill/>
                </a:ln>
                <a:solidFill>
                  <a:prstClr val="white"/>
                </a:solidFill>
                <a:effectLst/>
                <a:uLnTx/>
                <a:uFillTx/>
                <a:latin typeface="Helvetica Neue Medium"/>
                <a:ea typeface="+mn-ea"/>
                <a:cs typeface="+mn-cs"/>
                <a:sym typeface="Helvetica Neue Medium"/>
              </a:rPr>
              <a:t>Continuing business critical activities</a:t>
            </a:r>
          </a:p>
        </p:txBody>
      </p:sp>
    </p:spTree>
    <p:extLst>
      <p:ext uri="{BB962C8B-B14F-4D97-AF65-F5344CB8AC3E}">
        <p14:creationId xmlns:p14="http://schemas.microsoft.com/office/powerpoint/2010/main" val="337851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31C68FE-E1A9-2EE4-0403-CF8E70E2E088}"/>
              </a:ext>
            </a:extLst>
          </p:cNvPr>
          <p:cNvSpPr>
            <a:spLocks noGrp="1"/>
          </p:cNvSpPr>
          <p:nvPr>
            <p:ph type="body" sz="quarter" idx="10"/>
          </p:nvPr>
        </p:nvSpPr>
        <p:spPr>
          <a:xfrm>
            <a:off x="171601" y="198837"/>
            <a:ext cx="9144000" cy="648878"/>
          </a:xfrm>
        </p:spPr>
        <p:txBody>
          <a:bodyPr/>
          <a:lstStyle/>
          <a:p>
            <a:r>
              <a:rPr lang="en-GB" sz="2000"/>
              <a:t>The Next 12 Weeks – Evaluating next steps and ensuring readiness for Success</a:t>
            </a:r>
          </a:p>
          <a:p>
            <a:endParaRPr lang="en-GB"/>
          </a:p>
        </p:txBody>
      </p:sp>
      <p:sp>
        <p:nvSpPr>
          <p:cNvPr id="4" name="Footer Placeholder 3">
            <a:extLst>
              <a:ext uri="{FF2B5EF4-FFF2-40B4-BE49-F238E27FC236}">
                <a16:creationId xmlns:a16="http://schemas.microsoft.com/office/drawing/2014/main" id="{A1EC3745-1239-0C9F-272C-EB4BAF98D93A}"/>
              </a:ext>
            </a:extLst>
          </p:cNvPr>
          <p:cNvSpPr txBox="1">
            <a:spLocks/>
          </p:cNvSpPr>
          <p:nvPr/>
        </p:nvSpPr>
        <p:spPr>
          <a:xfrm>
            <a:off x="217655" y="4689699"/>
            <a:ext cx="4030787" cy="274637"/>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a:solidFill>
                  <a:schemeClr val="accent1">
                    <a:lumMod val="50000"/>
                  </a:schemeClr>
                </a:solidFill>
                <a:latin typeface="Gill Sans MT"/>
              </a:rPr>
              <a:t>SBUHB Digital Strategy Mobilisation Plan</a:t>
            </a:r>
            <a:endParaRPr lang="en-GB">
              <a:solidFill>
                <a:schemeClr val="accent1">
                  <a:lumMod val="50000"/>
                </a:schemeClr>
              </a:solidFill>
            </a:endParaRPr>
          </a:p>
        </p:txBody>
      </p:sp>
      <p:sp>
        <p:nvSpPr>
          <p:cNvPr id="10" name="Rectangle 9">
            <a:extLst>
              <a:ext uri="{FF2B5EF4-FFF2-40B4-BE49-F238E27FC236}">
                <a16:creationId xmlns:a16="http://schemas.microsoft.com/office/drawing/2014/main" id="{63426FC5-DFB8-46FF-94DF-959344487816}"/>
              </a:ext>
            </a:extLst>
          </p:cNvPr>
          <p:cNvSpPr/>
          <p:nvPr/>
        </p:nvSpPr>
        <p:spPr>
          <a:xfrm>
            <a:off x="419100" y="1309841"/>
            <a:ext cx="2453827" cy="2858646"/>
          </a:xfrm>
          <a:prstGeom prst="rect">
            <a:avLst/>
          </a:prstGeom>
          <a:solidFill>
            <a:srgbClr val="2AA053">
              <a:lumMod val="20000"/>
              <a:lumOff val="80000"/>
              <a:alpha val="50000"/>
            </a:srgbClr>
          </a:solidFill>
          <a:ln w="15240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endParaRPr>
          </a:p>
        </p:txBody>
      </p:sp>
      <p:sp>
        <p:nvSpPr>
          <p:cNvPr id="11" name="TextBox 10">
            <a:extLst>
              <a:ext uri="{FF2B5EF4-FFF2-40B4-BE49-F238E27FC236}">
                <a16:creationId xmlns:a16="http://schemas.microsoft.com/office/drawing/2014/main" id="{4567CE59-B801-AA98-BFB7-761F4AEDB485}"/>
              </a:ext>
            </a:extLst>
          </p:cNvPr>
          <p:cNvSpPr txBox="1"/>
          <p:nvPr/>
        </p:nvSpPr>
        <p:spPr>
          <a:xfrm>
            <a:off x="470058" y="1738504"/>
            <a:ext cx="2264711" cy="733324"/>
          </a:xfrm>
          <a:prstGeom prst="rect">
            <a:avLst/>
          </a:prstGeom>
          <a:noFill/>
        </p:spPr>
        <p:txBody>
          <a:bodyPr wrap="square" lIns="0" tIns="0" rIns="0" bIns="0" rtlCol="0" anchor="ctr">
            <a:noAutofit/>
          </a:bodyPr>
          <a:lstStyle/>
          <a:p>
            <a:pPr marL="0" marR="0" lvl="0" indent="0" algn="l" defTabSz="914400" eaLnBrk="1" fontAlgn="auto" latinLnBrk="0" hangingPunct="1">
              <a:lnSpc>
                <a:spcPct val="100000"/>
              </a:lnSpc>
              <a:spcBef>
                <a:spcPts val="0"/>
              </a:spcBef>
              <a:spcAft>
                <a:spcPts val="0"/>
              </a:spcAft>
              <a:buClr>
                <a:srgbClr val="5E707D"/>
              </a:buClr>
              <a:buSzTx/>
              <a:buFontTx/>
              <a:buNone/>
              <a:tabLst/>
              <a:defRPr/>
            </a:pPr>
            <a:r>
              <a:rPr kumimoji="0" lang="en-GB" sz="1050" b="0" i="0" u="none" strike="noStrike" kern="0" cap="none" spc="0" normalizeH="0" baseline="0" noProof="0">
                <a:ln>
                  <a:noFill/>
                </a:ln>
                <a:solidFill>
                  <a:sysClr val="windowText" lastClr="000000"/>
                </a:solidFill>
                <a:effectLst/>
                <a:uLnTx/>
                <a:uFillTx/>
              </a:rPr>
              <a:t>Supporting colleagues at all levels to engage  with the vision and directly contribute to the strategic direction for digital, advocating for the agenda as a critical SBUHB priority </a:t>
            </a:r>
          </a:p>
        </p:txBody>
      </p:sp>
      <p:sp>
        <p:nvSpPr>
          <p:cNvPr id="12" name="Pentagon 6">
            <a:extLst>
              <a:ext uri="{FF2B5EF4-FFF2-40B4-BE49-F238E27FC236}">
                <a16:creationId xmlns:a16="http://schemas.microsoft.com/office/drawing/2014/main" id="{C994C331-5484-1CDA-FBAB-57274E8BEBC9}"/>
              </a:ext>
            </a:extLst>
          </p:cNvPr>
          <p:cNvSpPr/>
          <p:nvPr/>
        </p:nvSpPr>
        <p:spPr bwMode="auto">
          <a:xfrm>
            <a:off x="419099" y="997240"/>
            <a:ext cx="2453827" cy="560508"/>
          </a:xfrm>
          <a:prstGeom prst="homePlate">
            <a:avLst>
              <a:gd name="adj" fmla="val 42886"/>
            </a:avLst>
          </a:prstGeom>
          <a:solidFill>
            <a:srgbClr val="2AA053"/>
          </a:solidFill>
          <a:ln w="19050" cap="flat" cmpd="sng" algn="ctr">
            <a:noFill/>
            <a:prstDash val="solid"/>
            <a:round/>
            <a:headEnd type="none" w="med" len="med"/>
            <a:tailEnd type="none" w="med" len="med"/>
          </a:ln>
          <a:effectLst/>
        </p:spPr>
        <p:txBody>
          <a:bodyPr vert="horz" wrap="none" lIns="432000" tIns="42974" rIns="82641" bIns="42974" numCol="1" rtlCol="0" anchor="t" anchorCtr="0" compatLnSpc="1">
            <a:prstTxWarp prst="textNoShape">
              <a:avLst/>
            </a:prstTxWarp>
          </a:bodyPr>
          <a:lstStyle/>
          <a:p>
            <a:pPr marL="0" marR="0" lvl="0" indent="0" algn="l" defTabSz="914284" eaLnBrk="1" fontAlgn="auto" latinLnBrk="0" hangingPunct="1">
              <a:lnSpc>
                <a:spcPct val="100000"/>
              </a:lnSpc>
              <a:spcBef>
                <a:spcPts val="0"/>
              </a:spcBef>
              <a:spcAft>
                <a:spcPts val="0"/>
              </a:spcAft>
              <a:buClr>
                <a:srgbClr val="293947"/>
              </a:buClr>
              <a:buSzTx/>
              <a:buFontTx/>
              <a:buNone/>
              <a:tabLst/>
              <a:defRPr/>
            </a:pPr>
            <a:r>
              <a:rPr kumimoji="0" lang="en-US" sz="1800" i="0" u="none" strike="noStrike" kern="0" cap="none" spc="0" normalizeH="0" baseline="0" noProof="0">
                <a:ln>
                  <a:noFill/>
                </a:ln>
                <a:solidFill>
                  <a:srgbClr val="FFFFFF"/>
                </a:solidFill>
                <a:effectLst/>
                <a:uLnTx/>
                <a:uFillTx/>
              </a:rPr>
              <a:t>Aligning</a:t>
            </a:r>
          </a:p>
        </p:txBody>
      </p:sp>
      <p:sp>
        <p:nvSpPr>
          <p:cNvPr id="13" name="Rectangle 12">
            <a:extLst>
              <a:ext uri="{FF2B5EF4-FFF2-40B4-BE49-F238E27FC236}">
                <a16:creationId xmlns:a16="http://schemas.microsoft.com/office/drawing/2014/main" id="{B587355E-455D-1327-21CE-94BFB03600C8}"/>
              </a:ext>
            </a:extLst>
          </p:cNvPr>
          <p:cNvSpPr/>
          <p:nvPr/>
        </p:nvSpPr>
        <p:spPr bwMode="auto">
          <a:xfrm>
            <a:off x="359458" y="1052360"/>
            <a:ext cx="504000" cy="504000"/>
          </a:xfrm>
          <a:prstGeom prst="rect">
            <a:avLst/>
          </a:prstGeom>
          <a:noFill/>
          <a:ln w="19050" cap="flat" cmpd="sng" algn="ctr">
            <a:noFill/>
            <a:prstDash val="solid"/>
            <a:round/>
            <a:headEnd type="none" w="med" len="med"/>
            <a:tailEnd type="none" w="med" len="med"/>
          </a:ln>
          <a:effectLst/>
        </p:spPr>
        <p:txBody>
          <a:bodyPr vert="horz" wrap="none" lIns="89988" tIns="46794" rIns="89988" bIns="46794" numCol="1" rtlCol="0" anchor="ctr" anchorCtr="0" compatLnSpc="1">
            <a:prstTxWarp prst="textNoShape">
              <a:avLst/>
            </a:prstTxWarp>
          </a:bodyPr>
          <a:lstStyle/>
          <a:p>
            <a:pPr marL="0" marR="0" lvl="0" indent="0" defTabSz="914284" eaLnBrk="1" fontAlgn="auto" latinLnBrk="0" hangingPunct="1">
              <a:lnSpc>
                <a:spcPct val="100000"/>
              </a:lnSpc>
              <a:spcBef>
                <a:spcPts val="0"/>
              </a:spcBef>
              <a:spcAft>
                <a:spcPts val="0"/>
              </a:spcAft>
              <a:buClr>
                <a:srgbClr val="293947"/>
              </a:buClr>
              <a:buSzTx/>
              <a:buFontTx/>
              <a:buNone/>
              <a:tabLst/>
              <a:defRPr/>
            </a:pPr>
            <a:r>
              <a:rPr kumimoji="0" lang="en-US" sz="4400" i="0" u="none" strike="noStrike" kern="0" cap="none" spc="0" normalizeH="0" baseline="0" noProof="0">
                <a:ln>
                  <a:noFill/>
                </a:ln>
                <a:solidFill>
                  <a:srgbClr val="FFFFFF"/>
                </a:solidFill>
                <a:effectLst/>
                <a:uLnTx/>
                <a:uFillTx/>
              </a:rPr>
              <a:t>1</a:t>
            </a:r>
          </a:p>
        </p:txBody>
      </p:sp>
      <p:sp>
        <p:nvSpPr>
          <p:cNvPr id="14" name="TextBox 13">
            <a:extLst>
              <a:ext uri="{FF2B5EF4-FFF2-40B4-BE49-F238E27FC236}">
                <a16:creationId xmlns:a16="http://schemas.microsoft.com/office/drawing/2014/main" id="{11DEDF1B-E847-F22C-BD4D-FE3FFA979C44}"/>
              </a:ext>
            </a:extLst>
          </p:cNvPr>
          <p:cNvSpPr txBox="1"/>
          <p:nvPr/>
        </p:nvSpPr>
        <p:spPr>
          <a:xfrm>
            <a:off x="862820" y="1276313"/>
            <a:ext cx="1845390" cy="334661"/>
          </a:xfrm>
          <a:prstGeom prst="rect">
            <a:avLst/>
          </a:prstGeom>
          <a:noFill/>
        </p:spPr>
        <p:txBody>
          <a:bodyPr wrap="square" lIns="0" tIns="0" rIns="0" bIns="0" rtlCol="0">
            <a:noAutofit/>
          </a:bodyPr>
          <a:lstStyle/>
          <a:p>
            <a:pPr marL="0" marR="0" lvl="0" indent="0" algn="l" defTabSz="914400" eaLnBrk="1" fontAlgn="auto" latinLnBrk="0" hangingPunct="1">
              <a:lnSpc>
                <a:spcPct val="100000"/>
              </a:lnSpc>
              <a:spcBef>
                <a:spcPts val="0"/>
              </a:spcBef>
              <a:spcAft>
                <a:spcPts val="0"/>
              </a:spcAft>
              <a:buClr>
                <a:srgbClr val="293947"/>
              </a:buClr>
              <a:buSzTx/>
              <a:buFontTx/>
              <a:buNone/>
              <a:tabLst/>
              <a:defRPr/>
            </a:pPr>
            <a:r>
              <a:rPr kumimoji="0" lang="en-US" sz="1200" b="0" i="0" u="none" strike="noStrike" kern="0" cap="none" spc="0" normalizeH="0" baseline="0" noProof="0">
                <a:ln>
                  <a:noFill/>
                </a:ln>
                <a:solidFill>
                  <a:srgbClr val="FFFFFF"/>
                </a:solidFill>
                <a:effectLst/>
                <a:uLnTx/>
                <a:uFillTx/>
              </a:rPr>
              <a:t>Commitment at all levels</a:t>
            </a:r>
          </a:p>
        </p:txBody>
      </p:sp>
      <p:sp>
        <p:nvSpPr>
          <p:cNvPr id="19" name="Rectangle 18">
            <a:extLst>
              <a:ext uri="{FF2B5EF4-FFF2-40B4-BE49-F238E27FC236}">
                <a16:creationId xmlns:a16="http://schemas.microsoft.com/office/drawing/2014/main" id="{9CE7DFF4-2E71-7213-C336-C2A8564720D8}"/>
              </a:ext>
            </a:extLst>
          </p:cNvPr>
          <p:cNvSpPr/>
          <p:nvPr/>
        </p:nvSpPr>
        <p:spPr>
          <a:xfrm>
            <a:off x="3048806" y="1309841"/>
            <a:ext cx="2455200" cy="2858646"/>
          </a:xfrm>
          <a:prstGeom prst="rect">
            <a:avLst/>
          </a:prstGeom>
          <a:solidFill>
            <a:srgbClr val="EE7F07">
              <a:lumMod val="20000"/>
              <a:lumOff val="80000"/>
              <a:alpha val="50000"/>
            </a:srgbClr>
          </a:solidFill>
          <a:ln w="15240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endParaRPr>
          </a:p>
        </p:txBody>
      </p:sp>
      <p:sp>
        <p:nvSpPr>
          <p:cNvPr id="20" name="TextBox 19">
            <a:extLst>
              <a:ext uri="{FF2B5EF4-FFF2-40B4-BE49-F238E27FC236}">
                <a16:creationId xmlns:a16="http://schemas.microsoft.com/office/drawing/2014/main" id="{B82334A3-9BEC-E66F-5855-E28FDCB5E0A0}"/>
              </a:ext>
            </a:extLst>
          </p:cNvPr>
          <p:cNvSpPr txBox="1"/>
          <p:nvPr/>
        </p:nvSpPr>
        <p:spPr>
          <a:xfrm>
            <a:off x="3157633" y="1730646"/>
            <a:ext cx="2273434" cy="741182"/>
          </a:xfrm>
          <a:prstGeom prst="rect">
            <a:avLst/>
          </a:prstGeom>
          <a:noFill/>
        </p:spPr>
        <p:txBody>
          <a:bodyPr wrap="square" lIns="0" tIns="0" rIns="0" bIns="0" rtlCol="0" anchor="ctr">
            <a:noAutofit/>
          </a:bodyPr>
          <a:lstStyle/>
          <a:p>
            <a:pPr marL="0" marR="0" lvl="0" indent="0" algn="l" defTabSz="914400" eaLnBrk="1" fontAlgn="auto" latinLnBrk="0" hangingPunct="1">
              <a:lnSpc>
                <a:spcPct val="100000"/>
              </a:lnSpc>
              <a:spcBef>
                <a:spcPts val="0"/>
              </a:spcBef>
              <a:spcAft>
                <a:spcPts val="0"/>
              </a:spcAft>
              <a:buClr>
                <a:srgbClr val="5E707D"/>
              </a:buClr>
              <a:buSzTx/>
              <a:buFontTx/>
              <a:buNone/>
              <a:tabLst/>
              <a:defRPr/>
            </a:pPr>
            <a:r>
              <a:rPr kumimoji="0" lang="en-GB" sz="1050" b="0" i="0" u="none" strike="noStrike" kern="0" cap="none" spc="0" normalizeH="0" baseline="0" noProof="0">
                <a:ln>
                  <a:noFill/>
                </a:ln>
                <a:solidFill>
                  <a:sysClr val="windowText" lastClr="000000"/>
                </a:solidFill>
                <a:effectLst/>
                <a:uLnTx/>
                <a:uFillTx/>
              </a:rPr>
              <a:t>Completing a mapping of SBUHB digital systems, services and programmes – rationalising and </a:t>
            </a:r>
            <a:r>
              <a:rPr kumimoji="0" lang="en-GB" sz="1050" b="0" i="0" u="none" strike="noStrike" kern="0" cap="none" spc="0" normalizeH="0" baseline="0" noProof="0" dirty="0">
                <a:ln>
                  <a:noFill/>
                </a:ln>
                <a:solidFill>
                  <a:sysClr val="windowText" lastClr="000000"/>
                </a:solidFill>
                <a:effectLst/>
                <a:uLnTx/>
                <a:uFillTx/>
                <a:latin typeface="Helvetica Neue Medium"/>
              </a:rPr>
              <a:t>consolidating</a:t>
            </a:r>
            <a:r>
              <a:rPr kumimoji="0" lang="en-GB" sz="1050" b="0" i="0" u="none" strike="noStrike" kern="0" cap="none" spc="0" normalizeH="0" baseline="0" noProof="0">
                <a:ln>
                  <a:noFill/>
                </a:ln>
                <a:solidFill>
                  <a:sysClr val="windowText" lastClr="000000"/>
                </a:solidFill>
                <a:effectLst/>
                <a:uLnTx/>
                <a:uFillTx/>
              </a:rPr>
              <a:t> directorate activity by testing and prioritising against the strategic vision </a:t>
            </a:r>
          </a:p>
        </p:txBody>
      </p:sp>
      <p:sp>
        <p:nvSpPr>
          <p:cNvPr id="21" name="Pentagon 6">
            <a:extLst>
              <a:ext uri="{FF2B5EF4-FFF2-40B4-BE49-F238E27FC236}">
                <a16:creationId xmlns:a16="http://schemas.microsoft.com/office/drawing/2014/main" id="{11A10EA3-701E-F11C-3261-AFABD176A308}"/>
              </a:ext>
            </a:extLst>
          </p:cNvPr>
          <p:cNvSpPr/>
          <p:nvPr/>
        </p:nvSpPr>
        <p:spPr bwMode="auto">
          <a:xfrm>
            <a:off x="3047739" y="997240"/>
            <a:ext cx="2453827" cy="560508"/>
          </a:xfrm>
          <a:prstGeom prst="homePlate">
            <a:avLst>
              <a:gd name="adj" fmla="val 42886"/>
            </a:avLst>
          </a:prstGeom>
          <a:solidFill>
            <a:srgbClr val="EE7F07"/>
          </a:solidFill>
          <a:ln w="19050" cap="flat" cmpd="sng" algn="ctr">
            <a:noFill/>
            <a:prstDash val="solid"/>
            <a:round/>
            <a:headEnd type="none" w="med" len="med"/>
            <a:tailEnd type="none" w="med" len="med"/>
          </a:ln>
          <a:effectLst/>
        </p:spPr>
        <p:txBody>
          <a:bodyPr vert="horz" wrap="none" lIns="432000" tIns="42974" rIns="82641" bIns="42974" numCol="1" rtlCol="0" anchor="t" anchorCtr="0" compatLnSpc="1">
            <a:prstTxWarp prst="textNoShape">
              <a:avLst/>
            </a:prstTxWarp>
          </a:bodyPr>
          <a:lstStyle/>
          <a:p>
            <a:pPr marL="0" marR="0" lvl="0" indent="0" algn="l" defTabSz="914284" eaLnBrk="1" fontAlgn="auto" latinLnBrk="0" hangingPunct="1">
              <a:lnSpc>
                <a:spcPct val="100000"/>
              </a:lnSpc>
              <a:spcBef>
                <a:spcPts val="0"/>
              </a:spcBef>
              <a:spcAft>
                <a:spcPts val="0"/>
              </a:spcAft>
              <a:buClr>
                <a:srgbClr val="293947"/>
              </a:buClr>
              <a:buSzTx/>
              <a:buFontTx/>
              <a:buNone/>
              <a:tabLst/>
              <a:defRPr/>
            </a:pPr>
            <a:r>
              <a:rPr kumimoji="0" lang="en-US" sz="1800" i="0" u="none" strike="noStrike" kern="0" cap="none" spc="0" normalizeH="0" baseline="0" noProof="0">
                <a:ln>
                  <a:noFill/>
                </a:ln>
                <a:solidFill>
                  <a:srgbClr val="FFFFFF"/>
                </a:solidFill>
                <a:effectLst/>
                <a:uLnTx/>
                <a:uFillTx/>
              </a:rPr>
              <a:t>Mapping</a:t>
            </a:r>
          </a:p>
        </p:txBody>
      </p:sp>
      <p:sp>
        <p:nvSpPr>
          <p:cNvPr id="22" name="TextBox 21">
            <a:extLst>
              <a:ext uri="{FF2B5EF4-FFF2-40B4-BE49-F238E27FC236}">
                <a16:creationId xmlns:a16="http://schemas.microsoft.com/office/drawing/2014/main" id="{7BD78781-85E7-E5A1-40BA-7B59B779A197}"/>
              </a:ext>
            </a:extLst>
          </p:cNvPr>
          <p:cNvSpPr txBox="1"/>
          <p:nvPr/>
        </p:nvSpPr>
        <p:spPr>
          <a:xfrm>
            <a:off x="3482366" y="1276313"/>
            <a:ext cx="1845390" cy="334661"/>
          </a:xfrm>
          <a:prstGeom prst="rect">
            <a:avLst/>
          </a:prstGeom>
          <a:noFill/>
        </p:spPr>
        <p:txBody>
          <a:bodyPr wrap="square" lIns="0" tIns="0" rIns="0" bIns="0" rtlCol="0">
            <a:noAutofit/>
          </a:bodyPr>
          <a:lstStyle/>
          <a:p>
            <a:pPr marL="0" marR="0" lvl="0" indent="0" algn="l" defTabSz="914400" eaLnBrk="1" fontAlgn="auto" latinLnBrk="0" hangingPunct="1">
              <a:lnSpc>
                <a:spcPct val="100000"/>
              </a:lnSpc>
              <a:spcBef>
                <a:spcPts val="0"/>
              </a:spcBef>
              <a:spcAft>
                <a:spcPts val="0"/>
              </a:spcAft>
              <a:buClr>
                <a:srgbClr val="293947"/>
              </a:buClr>
              <a:buSzTx/>
              <a:buFontTx/>
              <a:buNone/>
              <a:tabLst/>
              <a:defRPr/>
            </a:pPr>
            <a:r>
              <a:rPr kumimoji="0" lang="en-US" sz="1200" b="0" i="0" u="none" strike="noStrike" kern="0" cap="none" spc="0" normalizeH="0" baseline="0" noProof="0">
                <a:ln>
                  <a:noFill/>
                </a:ln>
                <a:solidFill>
                  <a:srgbClr val="FFFFFF"/>
                </a:solidFill>
                <a:effectLst/>
                <a:uLnTx/>
                <a:uFillTx/>
              </a:rPr>
              <a:t>Every project with purpose</a:t>
            </a:r>
          </a:p>
        </p:txBody>
      </p:sp>
      <p:sp>
        <p:nvSpPr>
          <p:cNvPr id="28" name="Rectangle 27">
            <a:extLst>
              <a:ext uri="{FF2B5EF4-FFF2-40B4-BE49-F238E27FC236}">
                <a16:creationId xmlns:a16="http://schemas.microsoft.com/office/drawing/2014/main" id="{CE2095B6-BF85-BDD3-F270-8E104103A008}"/>
              </a:ext>
            </a:extLst>
          </p:cNvPr>
          <p:cNvSpPr/>
          <p:nvPr/>
        </p:nvSpPr>
        <p:spPr>
          <a:xfrm>
            <a:off x="5674252" y="1308453"/>
            <a:ext cx="2383200" cy="2858646"/>
          </a:xfrm>
          <a:prstGeom prst="rect">
            <a:avLst/>
          </a:prstGeom>
          <a:solidFill>
            <a:srgbClr val="602D80">
              <a:lumMod val="20000"/>
              <a:lumOff val="80000"/>
              <a:alpha val="50000"/>
            </a:srgbClr>
          </a:solidFill>
          <a:ln w="15240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endParaRPr>
          </a:p>
        </p:txBody>
      </p:sp>
      <p:sp>
        <p:nvSpPr>
          <p:cNvPr id="29" name="TextBox 28">
            <a:extLst>
              <a:ext uri="{FF2B5EF4-FFF2-40B4-BE49-F238E27FC236}">
                <a16:creationId xmlns:a16="http://schemas.microsoft.com/office/drawing/2014/main" id="{0F34F7F2-4F51-620B-24E9-CC430807DF11}"/>
              </a:ext>
            </a:extLst>
          </p:cNvPr>
          <p:cNvSpPr txBox="1"/>
          <p:nvPr/>
        </p:nvSpPr>
        <p:spPr>
          <a:xfrm>
            <a:off x="5726272" y="1730828"/>
            <a:ext cx="2262467" cy="733324"/>
          </a:xfrm>
          <a:prstGeom prst="rect">
            <a:avLst/>
          </a:prstGeom>
          <a:noFill/>
        </p:spPr>
        <p:txBody>
          <a:bodyPr wrap="square" lIns="0" tIns="0" rIns="0" bIns="0" rtlCol="0" anchor="ctr">
            <a:noAutofit/>
          </a:bodyPr>
          <a:lstStyle/>
          <a:p>
            <a:pPr marL="0" marR="0" lvl="0" indent="0" algn="l" defTabSz="914400" eaLnBrk="1" fontAlgn="auto" latinLnBrk="0" hangingPunct="1">
              <a:lnSpc>
                <a:spcPct val="100000"/>
              </a:lnSpc>
              <a:spcBef>
                <a:spcPts val="0"/>
              </a:spcBef>
              <a:spcAft>
                <a:spcPts val="0"/>
              </a:spcAft>
              <a:buClr>
                <a:srgbClr val="5E707D"/>
              </a:buClr>
              <a:buSzTx/>
              <a:buFontTx/>
              <a:buNone/>
              <a:tabLst/>
              <a:defRPr/>
            </a:pPr>
            <a:r>
              <a:rPr kumimoji="0" lang="en-GB" sz="1050" b="0" i="0" u="none" strike="noStrike" kern="0" cap="none" spc="0" normalizeH="0" baseline="0" noProof="0">
                <a:ln>
                  <a:noFill/>
                </a:ln>
                <a:solidFill>
                  <a:sysClr val="windowText" lastClr="000000"/>
                </a:solidFill>
                <a:effectLst/>
                <a:uLnTx/>
                <a:uFillTx/>
              </a:rPr>
              <a:t>Designing an optimised delivery </a:t>
            </a:r>
            <a:r>
              <a:rPr kumimoji="0" lang="en-GB" sz="1050" b="0" i="0" u="none" strike="noStrike" kern="0" cap="none" spc="0" normalizeH="0" baseline="0" noProof="0" dirty="0">
                <a:ln>
                  <a:noFill/>
                </a:ln>
                <a:solidFill>
                  <a:sysClr val="windowText" lastClr="000000"/>
                </a:solidFill>
                <a:effectLst/>
                <a:uLnTx/>
                <a:uFillTx/>
                <a:latin typeface="Helvetica Neue Medium"/>
              </a:rPr>
              <a:t>vehicle</a:t>
            </a:r>
            <a:r>
              <a:rPr kumimoji="0" lang="en-GB" sz="1050" b="0" i="0" u="none" strike="noStrike" kern="0" cap="none" spc="0" normalizeH="0" baseline="0" noProof="0">
                <a:ln>
                  <a:noFill/>
                </a:ln>
                <a:solidFill>
                  <a:sysClr val="windowText" lastClr="000000"/>
                </a:solidFill>
                <a:effectLst/>
                <a:uLnTx/>
                <a:uFillTx/>
              </a:rPr>
              <a:t> to undertake the work required to realise the SBUHB digital strategy, focussing initially on the ambitions of the 3-year Roadmap</a:t>
            </a:r>
          </a:p>
        </p:txBody>
      </p:sp>
      <p:sp>
        <p:nvSpPr>
          <p:cNvPr id="30" name="Pentagon 6">
            <a:extLst>
              <a:ext uri="{FF2B5EF4-FFF2-40B4-BE49-F238E27FC236}">
                <a16:creationId xmlns:a16="http://schemas.microsoft.com/office/drawing/2014/main" id="{58B0BAC4-3554-F415-2301-8F8C2B716E5B}"/>
              </a:ext>
            </a:extLst>
          </p:cNvPr>
          <p:cNvSpPr/>
          <p:nvPr/>
        </p:nvSpPr>
        <p:spPr bwMode="auto">
          <a:xfrm>
            <a:off x="5675315" y="995852"/>
            <a:ext cx="2382138" cy="560508"/>
          </a:xfrm>
          <a:prstGeom prst="homePlate">
            <a:avLst>
              <a:gd name="adj" fmla="val 42886"/>
            </a:avLst>
          </a:prstGeom>
          <a:solidFill>
            <a:srgbClr val="602D80"/>
          </a:solidFill>
          <a:ln w="19050" cap="flat" cmpd="sng" algn="ctr">
            <a:noFill/>
            <a:prstDash val="solid"/>
            <a:round/>
            <a:headEnd type="none" w="med" len="med"/>
            <a:tailEnd type="none" w="med" len="med"/>
          </a:ln>
          <a:effectLst/>
        </p:spPr>
        <p:txBody>
          <a:bodyPr vert="horz" wrap="none" lIns="432000" tIns="42974" rIns="82641" bIns="42974" numCol="1" rtlCol="0" anchor="t" anchorCtr="0" compatLnSpc="1">
            <a:prstTxWarp prst="textNoShape">
              <a:avLst/>
            </a:prstTxWarp>
          </a:bodyPr>
          <a:lstStyle/>
          <a:p>
            <a:pPr marL="0" marR="0" lvl="0" indent="0" algn="l" defTabSz="914284" eaLnBrk="1" fontAlgn="auto" latinLnBrk="0" hangingPunct="1">
              <a:lnSpc>
                <a:spcPct val="100000"/>
              </a:lnSpc>
              <a:spcBef>
                <a:spcPts val="0"/>
              </a:spcBef>
              <a:spcAft>
                <a:spcPts val="0"/>
              </a:spcAft>
              <a:buClr>
                <a:srgbClr val="293947"/>
              </a:buClr>
              <a:buSzTx/>
              <a:buFontTx/>
              <a:buNone/>
              <a:tabLst/>
              <a:defRPr/>
            </a:pPr>
            <a:r>
              <a:rPr kumimoji="0" lang="en-US" sz="1800" i="0" u="none" strike="noStrike" kern="0" cap="none" spc="0" normalizeH="0" baseline="0" noProof="0">
                <a:ln>
                  <a:noFill/>
                </a:ln>
                <a:solidFill>
                  <a:srgbClr val="FFFFFF"/>
                </a:solidFill>
                <a:effectLst/>
                <a:uLnTx/>
                <a:uFillTx/>
              </a:rPr>
              <a:t>Structuring</a:t>
            </a:r>
          </a:p>
        </p:txBody>
      </p:sp>
      <p:sp>
        <p:nvSpPr>
          <p:cNvPr id="31" name="Rectangle 30">
            <a:extLst>
              <a:ext uri="{FF2B5EF4-FFF2-40B4-BE49-F238E27FC236}">
                <a16:creationId xmlns:a16="http://schemas.microsoft.com/office/drawing/2014/main" id="{4C8A8DCC-38FE-5C68-9BD7-D91E7E9F366D}"/>
              </a:ext>
            </a:extLst>
          </p:cNvPr>
          <p:cNvSpPr/>
          <p:nvPr/>
        </p:nvSpPr>
        <p:spPr bwMode="auto">
          <a:xfrm>
            <a:off x="5620154" y="1040566"/>
            <a:ext cx="504000" cy="504000"/>
          </a:xfrm>
          <a:prstGeom prst="rect">
            <a:avLst/>
          </a:prstGeom>
          <a:noFill/>
          <a:ln w="19050" cap="flat" cmpd="sng" algn="ctr">
            <a:noFill/>
            <a:prstDash val="solid"/>
            <a:round/>
            <a:headEnd type="none" w="med" len="med"/>
            <a:tailEnd type="none" w="med" len="med"/>
          </a:ln>
          <a:effectLst/>
        </p:spPr>
        <p:txBody>
          <a:bodyPr vert="horz" wrap="none" lIns="89988" tIns="46794" rIns="89988" bIns="46794" numCol="1" rtlCol="0" anchor="ctr" anchorCtr="0" compatLnSpc="1">
            <a:prstTxWarp prst="textNoShape">
              <a:avLst/>
            </a:prstTxWarp>
          </a:bodyPr>
          <a:lstStyle/>
          <a:p>
            <a:pPr marL="0" marR="0" lvl="0" indent="0" defTabSz="914284" eaLnBrk="1" fontAlgn="auto" latinLnBrk="0" hangingPunct="1">
              <a:lnSpc>
                <a:spcPct val="100000"/>
              </a:lnSpc>
              <a:spcBef>
                <a:spcPts val="0"/>
              </a:spcBef>
              <a:spcAft>
                <a:spcPts val="0"/>
              </a:spcAft>
              <a:buClr>
                <a:srgbClr val="293947"/>
              </a:buClr>
              <a:buSzTx/>
              <a:buFontTx/>
              <a:buNone/>
              <a:tabLst/>
              <a:defRPr/>
            </a:pPr>
            <a:r>
              <a:rPr kumimoji="0" lang="en-US" sz="4400" i="0" u="none" strike="noStrike" kern="0" cap="none" spc="0" normalizeH="0" baseline="0" noProof="0">
                <a:ln>
                  <a:noFill/>
                </a:ln>
                <a:solidFill>
                  <a:srgbClr val="FFFFFF"/>
                </a:solidFill>
                <a:effectLst/>
                <a:uLnTx/>
                <a:uFillTx/>
              </a:rPr>
              <a:t>3</a:t>
            </a:r>
            <a:endParaRPr kumimoji="0" lang="en-US" sz="4400" i="0" u="none" strike="noStrike" kern="0" cap="none" spc="0" normalizeH="0" baseline="30000" noProof="0">
              <a:ln>
                <a:noFill/>
              </a:ln>
              <a:solidFill>
                <a:srgbClr val="FFFFFF"/>
              </a:solidFill>
              <a:effectLst/>
              <a:uLnTx/>
              <a:uFillTx/>
            </a:endParaRPr>
          </a:p>
        </p:txBody>
      </p:sp>
      <p:sp>
        <p:nvSpPr>
          <p:cNvPr id="32" name="TextBox 31">
            <a:extLst>
              <a:ext uri="{FF2B5EF4-FFF2-40B4-BE49-F238E27FC236}">
                <a16:creationId xmlns:a16="http://schemas.microsoft.com/office/drawing/2014/main" id="{9078DCBD-B9EA-8276-D6BD-5FA4A94D52E6}"/>
              </a:ext>
            </a:extLst>
          </p:cNvPr>
          <p:cNvSpPr txBox="1"/>
          <p:nvPr/>
        </p:nvSpPr>
        <p:spPr>
          <a:xfrm>
            <a:off x="6107879" y="1274925"/>
            <a:ext cx="1845390" cy="334661"/>
          </a:xfrm>
          <a:prstGeom prst="rect">
            <a:avLst/>
          </a:prstGeom>
          <a:noFill/>
        </p:spPr>
        <p:txBody>
          <a:bodyPr wrap="square" lIns="0" tIns="0" rIns="0" bIns="0" rtlCol="0">
            <a:noAutofit/>
          </a:bodyPr>
          <a:lstStyle/>
          <a:p>
            <a:pPr marL="0" marR="0" lvl="0" indent="0" algn="l" defTabSz="914400" eaLnBrk="1" fontAlgn="auto" latinLnBrk="0" hangingPunct="1">
              <a:lnSpc>
                <a:spcPct val="100000"/>
              </a:lnSpc>
              <a:spcBef>
                <a:spcPts val="0"/>
              </a:spcBef>
              <a:spcAft>
                <a:spcPts val="0"/>
              </a:spcAft>
              <a:buClr>
                <a:srgbClr val="293947"/>
              </a:buClr>
              <a:buSzTx/>
              <a:buFontTx/>
              <a:buNone/>
              <a:tabLst/>
              <a:defRPr/>
            </a:pPr>
            <a:r>
              <a:rPr kumimoji="0" lang="en-US" sz="1200" b="0" i="0" u="none" strike="noStrike" kern="0" cap="none" spc="0" normalizeH="0" baseline="0" noProof="0">
                <a:ln>
                  <a:noFill/>
                </a:ln>
                <a:solidFill>
                  <a:srgbClr val="FFFFFF"/>
                </a:solidFill>
                <a:effectLst/>
                <a:uLnTx/>
                <a:uFillTx/>
              </a:rPr>
              <a:t>Teams ready to deliver</a:t>
            </a:r>
          </a:p>
        </p:txBody>
      </p:sp>
      <p:sp>
        <p:nvSpPr>
          <p:cNvPr id="34" name="Arrow: Pentagon 33">
            <a:extLst>
              <a:ext uri="{FF2B5EF4-FFF2-40B4-BE49-F238E27FC236}">
                <a16:creationId xmlns:a16="http://schemas.microsoft.com/office/drawing/2014/main" id="{B19A67D4-D547-30E7-A65A-DED973B96D51}"/>
              </a:ext>
            </a:extLst>
          </p:cNvPr>
          <p:cNvSpPr/>
          <p:nvPr/>
        </p:nvSpPr>
        <p:spPr>
          <a:xfrm>
            <a:off x="8351184" y="995853"/>
            <a:ext cx="649941" cy="3171246"/>
          </a:xfrm>
          <a:prstGeom prst="homePlate">
            <a:avLst/>
          </a:prstGeom>
          <a:solidFill>
            <a:srgbClr val="195CAA">
              <a:lumMod val="20000"/>
              <a:lumOff val="80000"/>
            </a:srgbClr>
          </a:solidFill>
          <a:ln w="12700" cap="flat">
            <a:noFill/>
            <a:miter lim="400000"/>
          </a:ln>
          <a:effectLst/>
          <a:sp3d/>
        </p:spPr>
        <p:txBody>
          <a:bodyPr rot="0" spcFirstLastPara="1" vertOverflow="overflow" horzOverflow="overflow" vert="vert270"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1200" i="0" u="none" strike="noStrike" kern="0" cap="none" spc="0" normalizeH="0" baseline="0" noProof="0">
                <a:ln>
                  <a:noFill/>
                </a:ln>
                <a:solidFill>
                  <a:schemeClr val="tx1"/>
                </a:solidFill>
                <a:effectLst/>
                <a:uLnTx/>
                <a:uFillTx/>
                <a:sym typeface="Helvetica Neue Medium"/>
              </a:rPr>
              <a:t>Preparation Year</a:t>
            </a:r>
            <a:endParaRPr kumimoji="0" lang="en-GB" sz="1200" i="0" u="none" strike="noStrike" kern="0" cap="none" spc="0" normalizeH="0" baseline="0" noProof="0">
              <a:ln>
                <a:noFill/>
              </a:ln>
              <a:solidFill>
                <a:schemeClr val="tx1"/>
              </a:solidFill>
              <a:effectLst/>
              <a:uLnTx/>
              <a:uFillTx/>
              <a:latin typeface="Helvetica Neue Medium"/>
              <a:ea typeface="+mn-ea"/>
              <a:cs typeface="+mn-cs"/>
              <a:sym typeface="Helvetica Neue Medium"/>
            </a:endParaRPr>
          </a:p>
        </p:txBody>
      </p:sp>
      <p:cxnSp>
        <p:nvCxnSpPr>
          <p:cNvPr id="35" name="Straight Connector 34">
            <a:extLst>
              <a:ext uri="{FF2B5EF4-FFF2-40B4-BE49-F238E27FC236}">
                <a16:creationId xmlns:a16="http://schemas.microsoft.com/office/drawing/2014/main" id="{30598DF3-9137-6C40-98B9-76B2FC3467A0}"/>
              </a:ext>
            </a:extLst>
          </p:cNvPr>
          <p:cNvCxnSpPr>
            <a:cxnSpLocks/>
            <a:endCxn id="34" idx="1"/>
          </p:cNvCxnSpPr>
          <p:nvPr/>
        </p:nvCxnSpPr>
        <p:spPr>
          <a:xfrm flipV="1">
            <a:off x="0" y="2581476"/>
            <a:ext cx="8351184" cy="23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C58BE948-2AEE-715E-D41D-8F8F5D24D102}"/>
              </a:ext>
            </a:extLst>
          </p:cNvPr>
          <p:cNvCxnSpPr>
            <a:cxnSpLocks/>
          </p:cNvCxnSpPr>
          <p:nvPr/>
        </p:nvCxnSpPr>
        <p:spPr>
          <a:xfrm>
            <a:off x="0" y="4167099"/>
            <a:ext cx="835118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Rounded Rectangle 171">
            <a:extLst>
              <a:ext uri="{FF2B5EF4-FFF2-40B4-BE49-F238E27FC236}">
                <a16:creationId xmlns:a16="http://schemas.microsoft.com/office/drawing/2014/main" id="{729DC8C8-E51C-2D2B-D1FC-35B8C48F02D9}"/>
              </a:ext>
            </a:extLst>
          </p:cNvPr>
          <p:cNvSpPr/>
          <p:nvPr/>
        </p:nvSpPr>
        <p:spPr bwMode="auto">
          <a:xfrm>
            <a:off x="466768" y="2712958"/>
            <a:ext cx="2359464" cy="1215014"/>
          </a:xfrm>
          <a:prstGeom prst="roundRect">
            <a:avLst>
              <a:gd name="adj" fmla="val 0"/>
            </a:avLst>
          </a:prstGeom>
          <a:noFill/>
          <a:ln w="9525" cap="flat" cmpd="sng" algn="ctr">
            <a:solidFill>
              <a:sysClr val="windowText" lastClr="000000"/>
            </a:solidFill>
            <a:prstDash val="solid"/>
            <a:round/>
            <a:headEnd type="none" w="med" len="med"/>
            <a:tailEnd type="none" w="med" len="med"/>
          </a:ln>
          <a:effectLst/>
        </p:spPr>
        <p:txBody>
          <a:bodyPr vert="horz" wrap="none" lIns="89988" tIns="54000" rIns="89988" bIns="46794" numCol="1" rtlCol="0" anchor="t" anchorCtr="0" compatLnSpc="1">
            <a:prstTxWarp prst="textNoShape">
              <a:avLst/>
            </a:prstTxWarp>
          </a:bodyPr>
          <a:lstStyle/>
          <a:p>
            <a:pPr marL="0" marR="0" lvl="0" indent="0" defTabSz="914284" eaLnBrk="1" fontAlgn="auto" latinLnBrk="0" hangingPunct="1">
              <a:lnSpc>
                <a:spcPct val="100000"/>
              </a:lnSpc>
              <a:spcBef>
                <a:spcPts val="0"/>
              </a:spcBef>
              <a:spcAft>
                <a:spcPts val="0"/>
              </a:spcAft>
              <a:buClr>
                <a:srgbClr val="293947"/>
              </a:buClr>
              <a:buSzTx/>
              <a:buFontTx/>
              <a:buNone/>
              <a:tabLst/>
              <a:defRPr/>
            </a:pPr>
            <a:r>
              <a:rPr kumimoji="0" lang="en-US" sz="1050" i="0" u="none" strike="noStrike" kern="0" cap="none" spc="0" normalizeH="0" baseline="0" noProof="0">
                <a:ln>
                  <a:noFill/>
                </a:ln>
                <a:solidFill>
                  <a:sysClr val="windowText" lastClr="000000"/>
                </a:solidFill>
                <a:effectLst/>
                <a:uLnTx/>
                <a:uFillTx/>
              </a:rPr>
              <a:t>Key Activities</a:t>
            </a:r>
          </a:p>
        </p:txBody>
      </p:sp>
      <p:sp>
        <p:nvSpPr>
          <p:cNvPr id="47" name="Rounded Rectangle 172">
            <a:extLst>
              <a:ext uri="{FF2B5EF4-FFF2-40B4-BE49-F238E27FC236}">
                <a16:creationId xmlns:a16="http://schemas.microsoft.com/office/drawing/2014/main" id="{1AE53C3E-DB5B-9C9B-EB31-1DCC1854CAA2}"/>
              </a:ext>
            </a:extLst>
          </p:cNvPr>
          <p:cNvSpPr/>
          <p:nvPr/>
        </p:nvSpPr>
        <p:spPr bwMode="auto">
          <a:xfrm>
            <a:off x="512618" y="2970603"/>
            <a:ext cx="2262127" cy="252000"/>
          </a:xfrm>
          <a:prstGeom prst="rect">
            <a:avLst/>
          </a:prstGeom>
          <a:solidFill>
            <a:srgbClr val="2AA053">
              <a:lumMod val="75000"/>
            </a:srgbClr>
          </a:solidFill>
          <a:ln w="9525" cap="flat" cmpd="sng" algn="ctr">
            <a:noFill/>
            <a:prstDash val="solid"/>
            <a:round/>
            <a:headEnd type="none" w="med" len="med"/>
            <a:tailEnd type="none" w="med" len="med"/>
          </a:ln>
          <a:effectLst/>
        </p:spPr>
        <p:txBody>
          <a:bodyPr vert="horz" wrap="none" lIns="89988" tIns="17998" rIns="89988" bIns="46794" numCol="1" rtlCol="0" anchor="ctr" anchorCtr="0" compatLnSpc="1">
            <a:prstTxWarp prst="textNoShape">
              <a:avLst/>
            </a:prstTxWarp>
          </a:bodyPr>
          <a:lstStyle/>
          <a:p>
            <a:pPr marL="0" marR="0" lvl="0" indent="0" defTabSz="914284" eaLnBrk="1" fontAlgn="auto" latinLnBrk="0" hangingPunct="1">
              <a:lnSpc>
                <a:spcPct val="100000"/>
              </a:lnSpc>
              <a:spcBef>
                <a:spcPts val="0"/>
              </a:spcBef>
              <a:spcAft>
                <a:spcPts val="0"/>
              </a:spcAft>
              <a:buClr>
                <a:srgbClr val="293947"/>
              </a:buClr>
              <a:buSzTx/>
              <a:buFontTx/>
              <a:buNone/>
              <a:tabLst/>
              <a:defRPr/>
            </a:pPr>
            <a:r>
              <a:rPr kumimoji="0" lang="en-US" sz="1050" b="0" i="0" u="none" strike="noStrike" kern="0" cap="none" spc="0" normalizeH="0" baseline="0" noProof="0" err="1">
                <a:ln>
                  <a:noFill/>
                </a:ln>
                <a:solidFill>
                  <a:prstClr val="white"/>
                </a:solidFill>
                <a:effectLst/>
                <a:uLnTx/>
                <a:uFillTx/>
              </a:rPr>
              <a:t>Socialisation</a:t>
            </a:r>
            <a:r>
              <a:rPr kumimoji="0" lang="en-US" sz="1050" b="0" i="0" u="none" strike="noStrike" kern="0" cap="none" spc="0" normalizeH="0" baseline="0" noProof="0">
                <a:ln>
                  <a:noFill/>
                </a:ln>
                <a:solidFill>
                  <a:prstClr val="white"/>
                </a:solidFill>
                <a:effectLst/>
                <a:uLnTx/>
                <a:uFillTx/>
              </a:rPr>
              <a:t> and Executive Alignment</a:t>
            </a:r>
          </a:p>
        </p:txBody>
      </p:sp>
      <p:sp>
        <p:nvSpPr>
          <p:cNvPr id="48" name="Rounded Rectangle 185">
            <a:extLst>
              <a:ext uri="{FF2B5EF4-FFF2-40B4-BE49-F238E27FC236}">
                <a16:creationId xmlns:a16="http://schemas.microsoft.com/office/drawing/2014/main" id="{15F2E597-6104-FFA8-BAAC-CD7FEB5ED02B}"/>
              </a:ext>
            </a:extLst>
          </p:cNvPr>
          <p:cNvSpPr/>
          <p:nvPr/>
        </p:nvSpPr>
        <p:spPr bwMode="auto">
          <a:xfrm>
            <a:off x="513461" y="3288671"/>
            <a:ext cx="2261283" cy="252000"/>
          </a:xfrm>
          <a:prstGeom prst="rect">
            <a:avLst/>
          </a:prstGeom>
          <a:solidFill>
            <a:srgbClr val="2AA053">
              <a:lumMod val="75000"/>
            </a:srgbClr>
          </a:solidFill>
          <a:ln w="9525" cap="flat" cmpd="sng" algn="ctr">
            <a:noFill/>
            <a:prstDash val="solid"/>
            <a:round/>
            <a:headEnd type="none" w="med" len="med"/>
            <a:tailEnd type="none" w="med" len="med"/>
          </a:ln>
          <a:effectLst/>
        </p:spPr>
        <p:txBody>
          <a:bodyPr vert="horz" wrap="none" lIns="89988" tIns="17998" rIns="89988" bIns="46794" numCol="1" rtlCol="0" anchor="ctr" anchorCtr="0" compatLnSpc="1">
            <a:prstTxWarp prst="textNoShape">
              <a:avLst/>
            </a:prstTxWarp>
          </a:bodyPr>
          <a:lstStyle/>
          <a:p>
            <a:pPr marL="0" marR="0" lvl="0" indent="0" defTabSz="914284"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rPr>
              <a:t>Develop Benefits Framework</a:t>
            </a:r>
          </a:p>
        </p:txBody>
      </p:sp>
      <p:sp>
        <p:nvSpPr>
          <p:cNvPr id="49" name="Rounded Rectangle 185">
            <a:extLst>
              <a:ext uri="{FF2B5EF4-FFF2-40B4-BE49-F238E27FC236}">
                <a16:creationId xmlns:a16="http://schemas.microsoft.com/office/drawing/2014/main" id="{698AF4A8-56A5-5710-F43C-48F80EA60214}"/>
              </a:ext>
            </a:extLst>
          </p:cNvPr>
          <p:cNvSpPr/>
          <p:nvPr/>
        </p:nvSpPr>
        <p:spPr bwMode="auto">
          <a:xfrm>
            <a:off x="513462" y="3614291"/>
            <a:ext cx="2261282" cy="252000"/>
          </a:xfrm>
          <a:prstGeom prst="rect">
            <a:avLst/>
          </a:prstGeom>
          <a:solidFill>
            <a:srgbClr val="2AA053">
              <a:lumMod val="75000"/>
            </a:srgbClr>
          </a:solidFill>
          <a:ln w="9525" cap="flat" cmpd="sng" algn="ctr">
            <a:noFill/>
            <a:prstDash val="solid"/>
            <a:round/>
            <a:headEnd type="none" w="med" len="med"/>
            <a:tailEnd type="none" w="med" len="med"/>
          </a:ln>
          <a:effectLst/>
        </p:spPr>
        <p:txBody>
          <a:bodyPr vert="horz" wrap="none" lIns="89988" tIns="17998" rIns="89988" bIns="46794" numCol="1" rtlCol="0" anchor="ctr" anchorCtr="0" compatLnSpc="1">
            <a:prstTxWarp prst="textNoShape">
              <a:avLst/>
            </a:prstTxWarp>
          </a:bodyPr>
          <a:lstStyle/>
          <a:p>
            <a:pPr marL="0" marR="0" lvl="0" indent="0" defTabSz="914284"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rPr>
              <a:t>Financial Planning</a:t>
            </a:r>
          </a:p>
        </p:txBody>
      </p:sp>
      <p:sp>
        <p:nvSpPr>
          <p:cNvPr id="53" name="Text Box 29">
            <a:extLst>
              <a:ext uri="{FF2B5EF4-FFF2-40B4-BE49-F238E27FC236}">
                <a16:creationId xmlns:a16="http://schemas.microsoft.com/office/drawing/2014/main" id="{169E4D8C-A0F3-EEF7-F759-4FF3A483062B}"/>
              </a:ext>
            </a:extLst>
          </p:cNvPr>
          <p:cNvSpPr txBox="1">
            <a:spLocks noChangeArrowheads="1"/>
          </p:cNvSpPr>
          <p:nvPr/>
        </p:nvSpPr>
        <p:spPr bwMode="auto">
          <a:xfrm rot="16200000">
            <a:off x="-332513" y="3217072"/>
            <a:ext cx="1215016" cy="206787"/>
          </a:xfrm>
          <a:prstGeom prst="rect">
            <a:avLst/>
          </a:prstGeom>
          <a:solidFill>
            <a:srgbClr val="195CAA"/>
          </a:solidFill>
          <a:ln>
            <a:noFill/>
          </a:ln>
          <a:effectLst/>
          <a:extLs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i="0" u="none" strike="noStrike" kern="0" cap="none" spc="0" normalizeH="0" baseline="0" noProof="0">
                <a:ln>
                  <a:noFill/>
                </a:ln>
                <a:solidFill>
                  <a:prstClr val="white"/>
                </a:solidFill>
                <a:effectLst/>
                <a:uLnTx/>
                <a:uFillTx/>
              </a:rPr>
              <a:t>Immediate Priorities</a:t>
            </a:r>
          </a:p>
        </p:txBody>
      </p:sp>
      <p:sp>
        <p:nvSpPr>
          <p:cNvPr id="58" name="Rounded Rectangle 171">
            <a:extLst>
              <a:ext uri="{FF2B5EF4-FFF2-40B4-BE49-F238E27FC236}">
                <a16:creationId xmlns:a16="http://schemas.microsoft.com/office/drawing/2014/main" id="{DDEE3493-42D3-0B3B-0686-7C4DAB905B28}"/>
              </a:ext>
            </a:extLst>
          </p:cNvPr>
          <p:cNvSpPr/>
          <p:nvPr/>
        </p:nvSpPr>
        <p:spPr bwMode="auto">
          <a:xfrm>
            <a:off x="3098876" y="2705101"/>
            <a:ext cx="2268000" cy="1215014"/>
          </a:xfrm>
          <a:prstGeom prst="roundRect">
            <a:avLst>
              <a:gd name="adj" fmla="val 0"/>
            </a:avLst>
          </a:prstGeom>
          <a:noFill/>
          <a:ln w="9525" cap="flat" cmpd="sng" algn="ctr">
            <a:solidFill>
              <a:sysClr val="windowText" lastClr="000000"/>
            </a:solidFill>
            <a:prstDash val="solid"/>
            <a:round/>
            <a:headEnd type="none" w="med" len="med"/>
            <a:tailEnd type="none" w="med" len="med"/>
          </a:ln>
          <a:effectLst/>
        </p:spPr>
        <p:txBody>
          <a:bodyPr vert="horz" wrap="none" lIns="89988" tIns="54000" rIns="89988" bIns="46794" numCol="1" rtlCol="0" anchor="t" anchorCtr="0" compatLnSpc="1">
            <a:prstTxWarp prst="textNoShape">
              <a:avLst/>
            </a:prstTxWarp>
          </a:bodyPr>
          <a:lstStyle/>
          <a:p>
            <a:pPr marL="0" marR="0" lvl="0" indent="0" defTabSz="914284" eaLnBrk="1" fontAlgn="auto" latinLnBrk="0" hangingPunct="1">
              <a:lnSpc>
                <a:spcPct val="100000"/>
              </a:lnSpc>
              <a:spcBef>
                <a:spcPts val="0"/>
              </a:spcBef>
              <a:spcAft>
                <a:spcPts val="0"/>
              </a:spcAft>
              <a:buClr>
                <a:srgbClr val="293947"/>
              </a:buClr>
              <a:buSzTx/>
              <a:buFontTx/>
              <a:buNone/>
              <a:tabLst/>
              <a:defRPr/>
            </a:pPr>
            <a:r>
              <a:rPr kumimoji="0" lang="en-US" sz="1050" i="0" u="none" strike="noStrike" kern="0" cap="none" spc="0" normalizeH="0" baseline="0" noProof="0">
                <a:ln>
                  <a:noFill/>
                </a:ln>
                <a:solidFill>
                  <a:sysClr val="windowText" lastClr="000000"/>
                </a:solidFill>
                <a:effectLst/>
                <a:uLnTx/>
                <a:uFillTx/>
              </a:rPr>
              <a:t>Key Activities</a:t>
            </a:r>
          </a:p>
        </p:txBody>
      </p:sp>
      <p:sp>
        <p:nvSpPr>
          <p:cNvPr id="59" name="Rounded Rectangle 172">
            <a:extLst>
              <a:ext uri="{FF2B5EF4-FFF2-40B4-BE49-F238E27FC236}">
                <a16:creationId xmlns:a16="http://schemas.microsoft.com/office/drawing/2014/main" id="{1B9CE847-7950-58AE-4E32-F256923CD71B}"/>
              </a:ext>
            </a:extLst>
          </p:cNvPr>
          <p:cNvSpPr/>
          <p:nvPr/>
        </p:nvSpPr>
        <p:spPr bwMode="auto">
          <a:xfrm>
            <a:off x="3145570" y="2962746"/>
            <a:ext cx="2196000" cy="252000"/>
          </a:xfrm>
          <a:prstGeom prst="rect">
            <a:avLst/>
          </a:prstGeom>
          <a:solidFill>
            <a:srgbClr val="EE7F07">
              <a:lumMod val="75000"/>
            </a:srgbClr>
          </a:solidFill>
          <a:ln w="9525" cap="flat" cmpd="sng" algn="ctr">
            <a:noFill/>
            <a:prstDash val="solid"/>
            <a:round/>
            <a:headEnd type="none" w="med" len="med"/>
            <a:tailEnd type="none" w="med" len="med"/>
          </a:ln>
          <a:effectLst/>
        </p:spPr>
        <p:txBody>
          <a:bodyPr vert="horz" wrap="none" lIns="89988" tIns="17998" rIns="89988" bIns="46794" numCol="1" rtlCol="0" anchor="ctr" anchorCtr="0" compatLnSpc="1">
            <a:prstTxWarp prst="textNoShape">
              <a:avLst/>
            </a:prstTxWarp>
          </a:bodyPr>
          <a:lstStyle/>
          <a:p>
            <a:pPr marL="0" marR="0" lvl="0" indent="0" defTabSz="914284" eaLnBrk="1" fontAlgn="auto" latinLnBrk="0" hangingPunct="1">
              <a:lnSpc>
                <a:spcPct val="100000"/>
              </a:lnSpc>
              <a:spcBef>
                <a:spcPts val="0"/>
              </a:spcBef>
              <a:spcAft>
                <a:spcPts val="0"/>
              </a:spcAft>
              <a:buClr>
                <a:srgbClr val="293947"/>
              </a:buClr>
              <a:buSzTx/>
              <a:buFontTx/>
              <a:buNone/>
              <a:tabLst/>
              <a:defRPr/>
            </a:pPr>
            <a:r>
              <a:rPr kumimoji="0" lang="en-US" sz="1050" b="0" i="0" u="none" strike="noStrike" kern="0" cap="none" spc="0" normalizeH="0" baseline="0" noProof="0">
                <a:ln>
                  <a:noFill/>
                </a:ln>
                <a:solidFill>
                  <a:prstClr val="white"/>
                </a:solidFill>
                <a:effectLst/>
                <a:uLnTx/>
                <a:uFillTx/>
              </a:rPr>
              <a:t>Mapping Digital Provision</a:t>
            </a:r>
          </a:p>
        </p:txBody>
      </p:sp>
      <p:sp>
        <p:nvSpPr>
          <p:cNvPr id="60" name="Rounded Rectangle 185">
            <a:extLst>
              <a:ext uri="{FF2B5EF4-FFF2-40B4-BE49-F238E27FC236}">
                <a16:creationId xmlns:a16="http://schemas.microsoft.com/office/drawing/2014/main" id="{BD118B1A-9F92-D5AD-8DDB-2BED6190380E}"/>
              </a:ext>
            </a:extLst>
          </p:cNvPr>
          <p:cNvSpPr/>
          <p:nvPr/>
        </p:nvSpPr>
        <p:spPr bwMode="auto">
          <a:xfrm>
            <a:off x="3145569" y="3280814"/>
            <a:ext cx="2196000" cy="252000"/>
          </a:xfrm>
          <a:prstGeom prst="rect">
            <a:avLst/>
          </a:prstGeom>
          <a:solidFill>
            <a:srgbClr val="EE7F07">
              <a:lumMod val="75000"/>
            </a:srgbClr>
          </a:solidFill>
          <a:ln w="9525" cap="flat" cmpd="sng" algn="ctr">
            <a:noFill/>
            <a:prstDash val="solid"/>
            <a:round/>
            <a:headEnd type="none" w="med" len="med"/>
            <a:tailEnd type="none" w="med" len="med"/>
          </a:ln>
          <a:effectLst/>
        </p:spPr>
        <p:txBody>
          <a:bodyPr vert="horz" wrap="none" lIns="89988" tIns="17998" rIns="89988" bIns="46794" numCol="1" rtlCol="0" anchor="ctr" anchorCtr="0" compatLnSpc="1">
            <a:prstTxWarp prst="textNoShape">
              <a:avLst/>
            </a:prstTxWarp>
          </a:bodyPr>
          <a:lstStyle/>
          <a:p>
            <a:pPr marL="0" marR="0" lvl="0" indent="0" defTabSz="914284"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rPr>
              <a:t>Developing </a:t>
            </a:r>
            <a:r>
              <a:rPr kumimoji="0" lang="en-US" sz="1050" b="0" i="0" u="none" strike="noStrike" kern="0" cap="none" spc="0" normalizeH="0" baseline="0" noProof="0" err="1">
                <a:ln>
                  <a:noFill/>
                </a:ln>
                <a:solidFill>
                  <a:prstClr val="white"/>
                </a:solidFill>
                <a:effectLst/>
                <a:uLnTx/>
                <a:uFillTx/>
              </a:rPr>
              <a:t>Prioritisation</a:t>
            </a:r>
            <a:r>
              <a:rPr kumimoji="0" lang="en-US" sz="1050" b="0" i="0" u="none" strike="noStrike" kern="0" cap="none" spc="0" normalizeH="0" baseline="0" noProof="0">
                <a:ln>
                  <a:noFill/>
                </a:ln>
                <a:solidFill>
                  <a:prstClr val="white"/>
                </a:solidFill>
                <a:effectLst/>
                <a:uLnTx/>
                <a:uFillTx/>
              </a:rPr>
              <a:t> Criteria</a:t>
            </a:r>
          </a:p>
        </p:txBody>
      </p:sp>
      <p:sp>
        <p:nvSpPr>
          <p:cNvPr id="61" name="Rounded Rectangle 185">
            <a:extLst>
              <a:ext uri="{FF2B5EF4-FFF2-40B4-BE49-F238E27FC236}">
                <a16:creationId xmlns:a16="http://schemas.microsoft.com/office/drawing/2014/main" id="{106924E8-296F-37E9-E041-87EAE1E2DE62}"/>
              </a:ext>
            </a:extLst>
          </p:cNvPr>
          <p:cNvSpPr/>
          <p:nvPr/>
        </p:nvSpPr>
        <p:spPr bwMode="auto">
          <a:xfrm>
            <a:off x="3145569" y="3606434"/>
            <a:ext cx="2196000" cy="252000"/>
          </a:xfrm>
          <a:prstGeom prst="rect">
            <a:avLst/>
          </a:prstGeom>
          <a:solidFill>
            <a:srgbClr val="EE7F07">
              <a:lumMod val="75000"/>
            </a:srgbClr>
          </a:solidFill>
          <a:ln w="9525" cap="flat" cmpd="sng" algn="ctr">
            <a:noFill/>
            <a:prstDash val="solid"/>
            <a:round/>
            <a:headEnd type="none" w="med" len="med"/>
            <a:tailEnd type="none" w="med" len="med"/>
          </a:ln>
          <a:effectLst/>
        </p:spPr>
        <p:txBody>
          <a:bodyPr vert="horz" wrap="none" lIns="89988" tIns="17998" rIns="89988" bIns="46794" numCol="1" rtlCol="0" anchor="ctr" anchorCtr="0" compatLnSpc="1">
            <a:prstTxWarp prst="textNoShape">
              <a:avLst/>
            </a:prstTxWarp>
          </a:bodyPr>
          <a:lstStyle/>
          <a:p>
            <a:pPr marL="0" marR="0" lvl="0" indent="0" defTabSz="914284"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rPr>
              <a:t>Testing Current Directorate Portfolio</a:t>
            </a:r>
          </a:p>
        </p:txBody>
      </p:sp>
      <p:sp>
        <p:nvSpPr>
          <p:cNvPr id="66" name="Rounded Rectangle 171">
            <a:extLst>
              <a:ext uri="{FF2B5EF4-FFF2-40B4-BE49-F238E27FC236}">
                <a16:creationId xmlns:a16="http://schemas.microsoft.com/office/drawing/2014/main" id="{09CFABD3-DF10-D493-D149-0A24238F5F9D}"/>
              </a:ext>
            </a:extLst>
          </p:cNvPr>
          <p:cNvSpPr/>
          <p:nvPr/>
        </p:nvSpPr>
        <p:spPr bwMode="auto">
          <a:xfrm>
            <a:off x="5775899" y="2706671"/>
            <a:ext cx="2268000" cy="1215014"/>
          </a:xfrm>
          <a:prstGeom prst="roundRect">
            <a:avLst>
              <a:gd name="adj" fmla="val 0"/>
            </a:avLst>
          </a:prstGeom>
          <a:noFill/>
          <a:ln w="9525" cap="flat" cmpd="sng" algn="ctr">
            <a:solidFill>
              <a:sysClr val="windowText" lastClr="000000"/>
            </a:solidFill>
            <a:prstDash val="solid"/>
            <a:round/>
            <a:headEnd type="none" w="med" len="med"/>
            <a:tailEnd type="none" w="med" len="med"/>
          </a:ln>
          <a:effectLst/>
        </p:spPr>
        <p:txBody>
          <a:bodyPr vert="horz" wrap="none" lIns="89988" tIns="54000" rIns="89988" bIns="46794" numCol="1" rtlCol="0" anchor="t" anchorCtr="0" compatLnSpc="1">
            <a:prstTxWarp prst="textNoShape">
              <a:avLst/>
            </a:prstTxWarp>
          </a:bodyPr>
          <a:lstStyle/>
          <a:p>
            <a:pPr marL="0" marR="0" lvl="0" indent="0" defTabSz="914284" eaLnBrk="1" fontAlgn="auto" latinLnBrk="0" hangingPunct="1">
              <a:lnSpc>
                <a:spcPct val="100000"/>
              </a:lnSpc>
              <a:spcBef>
                <a:spcPts val="0"/>
              </a:spcBef>
              <a:spcAft>
                <a:spcPts val="0"/>
              </a:spcAft>
              <a:buClr>
                <a:srgbClr val="293947"/>
              </a:buClr>
              <a:buSzTx/>
              <a:buFontTx/>
              <a:buNone/>
              <a:tabLst/>
              <a:defRPr/>
            </a:pPr>
            <a:r>
              <a:rPr kumimoji="0" lang="en-US" sz="1050" i="0" u="none" strike="noStrike" kern="0" cap="none" spc="0" normalizeH="0" baseline="0" noProof="0">
                <a:ln>
                  <a:noFill/>
                </a:ln>
                <a:solidFill>
                  <a:sysClr val="windowText" lastClr="000000"/>
                </a:solidFill>
                <a:effectLst/>
                <a:uLnTx/>
                <a:uFillTx/>
              </a:rPr>
              <a:t>Key Activities</a:t>
            </a:r>
          </a:p>
        </p:txBody>
      </p:sp>
      <p:sp>
        <p:nvSpPr>
          <p:cNvPr id="67" name="Rounded Rectangle 172">
            <a:extLst>
              <a:ext uri="{FF2B5EF4-FFF2-40B4-BE49-F238E27FC236}">
                <a16:creationId xmlns:a16="http://schemas.microsoft.com/office/drawing/2014/main" id="{6D0A970F-3527-E2E4-2366-86EA2DFB8C00}"/>
              </a:ext>
            </a:extLst>
          </p:cNvPr>
          <p:cNvSpPr/>
          <p:nvPr/>
        </p:nvSpPr>
        <p:spPr bwMode="auto">
          <a:xfrm>
            <a:off x="5822593" y="2964316"/>
            <a:ext cx="2196000" cy="252000"/>
          </a:xfrm>
          <a:prstGeom prst="rect">
            <a:avLst/>
          </a:prstGeom>
          <a:solidFill>
            <a:srgbClr val="602D80">
              <a:lumMod val="75000"/>
            </a:srgbClr>
          </a:solidFill>
          <a:ln w="9525" cap="flat" cmpd="sng" algn="ctr">
            <a:noFill/>
            <a:prstDash val="solid"/>
            <a:round/>
            <a:headEnd type="none" w="med" len="med"/>
            <a:tailEnd type="none" w="med" len="med"/>
          </a:ln>
          <a:effectLst/>
        </p:spPr>
        <p:txBody>
          <a:bodyPr vert="horz" wrap="none" lIns="89988" tIns="17998" rIns="89988" bIns="46794" numCol="1" rtlCol="0" anchor="ctr" anchorCtr="0" compatLnSpc="1">
            <a:prstTxWarp prst="textNoShape">
              <a:avLst/>
            </a:prstTxWarp>
          </a:bodyPr>
          <a:lstStyle/>
          <a:p>
            <a:pPr marL="0" marR="0" lvl="0" indent="0" defTabSz="914284" eaLnBrk="1" fontAlgn="auto" latinLnBrk="0" hangingPunct="1">
              <a:lnSpc>
                <a:spcPct val="100000"/>
              </a:lnSpc>
              <a:spcBef>
                <a:spcPts val="0"/>
              </a:spcBef>
              <a:spcAft>
                <a:spcPts val="0"/>
              </a:spcAft>
              <a:buClr>
                <a:srgbClr val="293947"/>
              </a:buClr>
              <a:buSzTx/>
              <a:buFontTx/>
              <a:buNone/>
              <a:tabLst/>
              <a:defRPr/>
            </a:pPr>
            <a:r>
              <a:rPr kumimoji="0" lang="en-US" sz="1050" b="0" i="0" u="none" strike="noStrike" kern="0" cap="none" spc="0" normalizeH="0" baseline="0" noProof="0">
                <a:ln>
                  <a:noFill/>
                </a:ln>
                <a:solidFill>
                  <a:prstClr val="white"/>
                </a:solidFill>
                <a:effectLst/>
                <a:uLnTx/>
                <a:uFillTx/>
              </a:rPr>
              <a:t>Portfolio Alignment</a:t>
            </a:r>
          </a:p>
        </p:txBody>
      </p:sp>
      <p:sp>
        <p:nvSpPr>
          <p:cNvPr id="68" name="Rounded Rectangle 185">
            <a:extLst>
              <a:ext uri="{FF2B5EF4-FFF2-40B4-BE49-F238E27FC236}">
                <a16:creationId xmlns:a16="http://schemas.microsoft.com/office/drawing/2014/main" id="{22774C1B-BB68-9524-5CEB-1192FBB9D1AC}"/>
              </a:ext>
            </a:extLst>
          </p:cNvPr>
          <p:cNvSpPr/>
          <p:nvPr/>
        </p:nvSpPr>
        <p:spPr bwMode="auto">
          <a:xfrm>
            <a:off x="5822592" y="3282384"/>
            <a:ext cx="2196000" cy="252000"/>
          </a:xfrm>
          <a:prstGeom prst="rect">
            <a:avLst/>
          </a:prstGeom>
          <a:solidFill>
            <a:srgbClr val="602D80">
              <a:lumMod val="75000"/>
            </a:srgbClr>
          </a:solidFill>
          <a:ln w="9525" cap="flat" cmpd="sng" algn="ctr">
            <a:noFill/>
            <a:prstDash val="solid"/>
            <a:round/>
            <a:headEnd type="none" w="med" len="med"/>
            <a:tailEnd type="none" w="med" len="med"/>
          </a:ln>
          <a:effectLst/>
        </p:spPr>
        <p:txBody>
          <a:bodyPr vert="horz" wrap="none" lIns="89988" tIns="17998" rIns="89988" bIns="46794" numCol="1" rtlCol="0" anchor="ctr" anchorCtr="0" compatLnSpc="1">
            <a:prstTxWarp prst="textNoShape">
              <a:avLst/>
            </a:prstTxWarp>
          </a:bodyPr>
          <a:lstStyle/>
          <a:p>
            <a:pPr marL="0" marR="0" lvl="0" indent="0" defTabSz="914284"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rPr>
              <a:t>Review Governance and Assurance</a:t>
            </a:r>
          </a:p>
        </p:txBody>
      </p:sp>
      <p:sp>
        <p:nvSpPr>
          <p:cNvPr id="69" name="Rounded Rectangle 185">
            <a:extLst>
              <a:ext uri="{FF2B5EF4-FFF2-40B4-BE49-F238E27FC236}">
                <a16:creationId xmlns:a16="http://schemas.microsoft.com/office/drawing/2014/main" id="{52A59A78-7FD3-FB68-6B45-7882051C057E}"/>
              </a:ext>
            </a:extLst>
          </p:cNvPr>
          <p:cNvSpPr/>
          <p:nvPr/>
        </p:nvSpPr>
        <p:spPr bwMode="auto">
          <a:xfrm>
            <a:off x="5822592" y="3608004"/>
            <a:ext cx="2196000" cy="252000"/>
          </a:xfrm>
          <a:prstGeom prst="rect">
            <a:avLst/>
          </a:prstGeom>
          <a:solidFill>
            <a:srgbClr val="602D80">
              <a:lumMod val="75000"/>
            </a:srgbClr>
          </a:solidFill>
          <a:ln w="9525" cap="flat" cmpd="sng" algn="ctr">
            <a:noFill/>
            <a:prstDash val="solid"/>
            <a:round/>
            <a:headEnd type="none" w="med" len="med"/>
            <a:tailEnd type="none" w="med" len="med"/>
          </a:ln>
          <a:effectLst/>
        </p:spPr>
        <p:txBody>
          <a:bodyPr vert="horz" wrap="none" lIns="89988" tIns="17998" rIns="89988" bIns="46794" numCol="1" rtlCol="0" anchor="ctr" anchorCtr="0" compatLnSpc="1">
            <a:prstTxWarp prst="textNoShape">
              <a:avLst/>
            </a:prstTxWarp>
          </a:bodyPr>
          <a:lstStyle/>
          <a:p>
            <a:pPr marL="0" marR="0" lvl="0" indent="0" defTabSz="914284"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rPr>
              <a:t>Design Programme Structure</a:t>
            </a:r>
          </a:p>
        </p:txBody>
      </p:sp>
      <p:sp>
        <p:nvSpPr>
          <p:cNvPr id="70" name="Rectangle 69">
            <a:extLst>
              <a:ext uri="{FF2B5EF4-FFF2-40B4-BE49-F238E27FC236}">
                <a16:creationId xmlns:a16="http://schemas.microsoft.com/office/drawing/2014/main" id="{BA0DDC14-8DB5-ABDE-1579-8F9DEA3323B5}"/>
              </a:ext>
            </a:extLst>
          </p:cNvPr>
          <p:cNvSpPr/>
          <p:nvPr/>
        </p:nvSpPr>
        <p:spPr bwMode="auto">
          <a:xfrm>
            <a:off x="2978366" y="1022925"/>
            <a:ext cx="504000" cy="504000"/>
          </a:xfrm>
          <a:prstGeom prst="rect">
            <a:avLst/>
          </a:prstGeom>
          <a:noFill/>
          <a:ln w="19050" cap="flat" cmpd="sng" algn="ctr">
            <a:noFill/>
            <a:prstDash val="solid"/>
            <a:round/>
            <a:headEnd type="none" w="med" len="med"/>
            <a:tailEnd type="none" w="med" len="med"/>
          </a:ln>
          <a:effectLst/>
        </p:spPr>
        <p:txBody>
          <a:bodyPr vert="horz" wrap="none" lIns="89988" tIns="46794" rIns="89988" bIns="46794" numCol="1" rtlCol="0" anchor="ctr" anchorCtr="0" compatLnSpc="1">
            <a:prstTxWarp prst="textNoShape">
              <a:avLst/>
            </a:prstTxWarp>
          </a:bodyPr>
          <a:lstStyle/>
          <a:p>
            <a:pPr algn="ctr" defTabSz="914284">
              <a:buClr>
                <a:srgbClr val="293947"/>
              </a:buClr>
            </a:pPr>
            <a:r>
              <a:rPr lang="en-US" sz="4400">
                <a:solidFill>
                  <a:srgbClr val="FFFFFF"/>
                </a:solidFill>
              </a:rPr>
              <a:t>2</a:t>
            </a:r>
          </a:p>
        </p:txBody>
      </p:sp>
      <p:sp>
        <p:nvSpPr>
          <p:cNvPr id="71" name="Rectangle 70">
            <a:extLst>
              <a:ext uri="{FF2B5EF4-FFF2-40B4-BE49-F238E27FC236}">
                <a16:creationId xmlns:a16="http://schemas.microsoft.com/office/drawing/2014/main" id="{E03105B4-D99A-FA5B-11D4-7385811A6CF6}"/>
              </a:ext>
            </a:extLst>
          </p:cNvPr>
          <p:cNvSpPr/>
          <p:nvPr/>
        </p:nvSpPr>
        <p:spPr>
          <a:xfrm rot="10800000" flipV="1">
            <a:off x="171601" y="4172656"/>
            <a:ext cx="8710589" cy="216000"/>
          </a:xfrm>
          <a:prstGeom prst="rect">
            <a:avLst/>
          </a:prstGeom>
          <a:noFill/>
          <a:ln w="152400">
            <a:noFill/>
            <a:prstDash val="solid"/>
            <a:round/>
            <a:headEnd/>
            <a:tailEnd/>
          </a:ln>
        </p:spPr>
        <p:txBody>
          <a:bodyPr vert="horz" wrap="square" lIns="91440" tIns="45720" rIns="91440" bIns="45720" numCol="1" anchor="ctr" anchorCtr="0" compatLnSpc="1">
            <a:prstTxWarp prst="textNoShape">
              <a:avLst/>
            </a:prstTxWarp>
          </a:bodyPr>
          <a:lstStyle/>
          <a:p>
            <a:pPr algn="l"/>
            <a:r>
              <a:rPr lang="en-GB" sz="900" b="1"/>
              <a:t>This work will need to take place alongside BAU and whilst continuing to support and sustain business critical digital activities</a:t>
            </a:r>
          </a:p>
        </p:txBody>
      </p:sp>
    </p:spTree>
    <p:extLst>
      <p:ext uri="{BB962C8B-B14F-4D97-AF65-F5344CB8AC3E}">
        <p14:creationId xmlns:p14="http://schemas.microsoft.com/office/powerpoint/2010/main" val="31381967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04B9226-D4A6-52B1-928A-FC0C92465252}"/>
              </a:ext>
            </a:extLst>
          </p:cNvPr>
          <p:cNvSpPr>
            <a:spLocks noGrp="1"/>
          </p:cNvSpPr>
          <p:nvPr>
            <p:ph type="body" sz="quarter" idx="10"/>
          </p:nvPr>
        </p:nvSpPr>
        <p:spPr>
          <a:xfrm>
            <a:off x="178546" y="242279"/>
            <a:ext cx="5812034" cy="378191"/>
          </a:xfrm>
        </p:spPr>
        <p:txBody>
          <a:bodyPr/>
          <a:lstStyle/>
          <a:p>
            <a:r>
              <a:rPr lang="en-GB" sz="2000"/>
              <a:t>Indicative Mobilisation Plan</a:t>
            </a:r>
          </a:p>
          <a:p>
            <a:endParaRPr lang="en-GB"/>
          </a:p>
        </p:txBody>
      </p:sp>
      <p:sp>
        <p:nvSpPr>
          <p:cNvPr id="4" name="Footer Placeholder 3">
            <a:extLst>
              <a:ext uri="{FF2B5EF4-FFF2-40B4-BE49-F238E27FC236}">
                <a16:creationId xmlns:a16="http://schemas.microsoft.com/office/drawing/2014/main" id="{A46B78F3-F62F-6C8B-DD95-E822A6325A7F}"/>
              </a:ext>
            </a:extLst>
          </p:cNvPr>
          <p:cNvSpPr txBox="1">
            <a:spLocks/>
          </p:cNvSpPr>
          <p:nvPr/>
        </p:nvSpPr>
        <p:spPr>
          <a:xfrm>
            <a:off x="217655" y="4689699"/>
            <a:ext cx="4030787" cy="274637"/>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a:solidFill>
                  <a:schemeClr val="accent1">
                    <a:lumMod val="50000"/>
                  </a:schemeClr>
                </a:solidFill>
                <a:latin typeface="Gill Sans MT"/>
              </a:rPr>
              <a:t>SBUHB Digital Strategy Mobilisation Plan</a:t>
            </a:r>
            <a:endParaRPr lang="en-GB">
              <a:solidFill>
                <a:schemeClr val="accent1">
                  <a:lumMod val="50000"/>
                </a:schemeClr>
              </a:solidFill>
            </a:endParaRPr>
          </a:p>
        </p:txBody>
      </p:sp>
      <p:sp>
        <p:nvSpPr>
          <p:cNvPr id="8" name="Arrow: Pentagon 7">
            <a:extLst>
              <a:ext uri="{FF2B5EF4-FFF2-40B4-BE49-F238E27FC236}">
                <a16:creationId xmlns:a16="http://schemas.microsoft.com/office/drawing/2014/main" id="{2B09CE10-6369-8189-580A-0475A75DCE15}"/>
              </a:ext>
            </a:extLst>
          </p:cNvPr>
          <p:cNvSpPr/>
          <p:nvPr/>
        </p:nvSpPr>
        <p:spPr>
          <a:xfrm>
            <a:off x="1237795" y="1074133"/>
            <a:ext cx="1217406" cy="228600"/>
          </a:xfrm>
          <a:prstGeom prst="homePlate">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1">
                <a:solidFill>
                  <a:schemeClr val="bg1"/>
                </a:solidFill>
                <a:sym typeface="Helvetica Neue Medium"/>
              </a:rPr>
              <a:t>Socialise Strategy with Execs</a:t>
            </a:r>
            <a:endParaRPr kumimoji="0" lang="en-GB" sz="800" b="1" i="0" u="none" strike="noStrike" cap="none" spc="0" normalizeH="0" baseline="0">
              <a:ln>
                <a:noFill/>
              </a:ln>
              <a:solidFill>
                <a:schemeClr val="bg1"/>
              </a:solidFill>
              <a:effectLst/>
              <a:uFillTx/>
              <a:latin typeface="+mn-lt"/>
              <a:ea typeface="+mn-ea"/>
              <a:cs typeface="+mn-cs"/>
              <a:sym typeface="Helvetica Neue Medium"/>
            </a:endParaRPr>
          </a:p>
        </p:txBody>
      </p:sp>
      <p:sp>
        <p:nvSpPr>
          <p:cNvPr id="9" name="Arrow: Pentagon 8">
            <a:extLst>
              <a:ext uri="{FF2B5EF4-FFF2-40B4-BE49-F238E27FC236}">
                <a16:creationId xmlns:a16="http://schemas.microsoft.com/office/drawing/2014/main" id="{6F3637AD-CF07-FEE7-5ACA-C7FE16FC6CAE}"/>
              </a:ext>
            </a:extLst>
          </p:cNvPr>
          <p:cNvSpPr/>
          <p:nvPr/>
        </p:nvSpPr>
        <p:spPr>
          <a:xfrm>
            <a:off x="765870" y="1577651"/>
            <a:ext cx="697908" cy="228600"/>
          </a:xfrm>
          <a:prstGeom prst="homePlate">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1">
                <a:solidFill>
                  <a:schemeClr val="bg1"/>
                </a:solidFill>
                <a:sym typeface="Helvetica Neue Medium"/>
              </a:rPr>
              <a:t>Sign-off </a:t>
            </a:r>
            <a:endParaRPr kumimoji="0" lang="en-GB" sz="800" b="1" i="0" u="none" strike="noStrike" cap="none" spc="0" normalizeH="0" baseline="0">
              <a:ln>
                <a:noFill/>
              </a:ln>
              <a:solidFill>
                <a:schemeClr val="bg1"/>
              </a:solidFill>
              <a:effectLst/>
              <a:uFillTx/>
              <a:latin typeface="+mn-lt"/>
              <a:ea typeface="+mn-ea"/>
              <a:cs typeface="+mn-cs"/>
              <a:sym typeface="Helvetica Neue Medium"/>
            </a:endParaRPr>
          </a:p>
        </p:txBody>
      </p:sp>
      <p:sp>
        <p:nvSpPr>
          <p:cNvPr id="10" name="Arrow: Pentagon 9">
            <a:extLst>
              <a:ext uri="{FF2B5EF4-FFF2-40B4-BE49-F238E27FC236}">
                <a16:creationId xmlns:a16="http://schemas.microsoft.com/office/drawing/2014/main" id="{60D73E49-EC49-2CC5-0F56-C11D821DAB90}"/>
              </a:ext>
            </a:extLst>
          </p:cNvPr>
          <p:cNvSpPr/>
          <p:nvPr/>
        </p:nvSpPr>
        <p:spPr>
          <a:xfrm>
            <a:off x="1453522" y="1341545"/>
            <a:ext cx="2349397" cy="226891"/>
          </a:xfrm>
          <a:prstGeom prst="homePlate">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1">
                <a:solidFill>
                  <a:schemeClr val="bg1"/>
                </a:solidFill>
                <a:sym typeface="Helvetica Neue Medium"/>
              </a:rPr>
              <a:t>Benefits Framework Development</a:t>
            </a:r>
            <a:endParaRPr kumimoji="0" lang="en-GB" sz="800" b="1" i="0" u="none" strike="noStrike" cap="none" spc="0" normalizeH="0" baseline="0">
              <a:ln>
                <a:noFill/>
              </a:ln>
              <a:solidFill>
                <a:schemeClr val="bg1"/>
              </a:solidFill>
              <a:effectLst/>
              <a:uFillTx/>
              <a:latin typeface="+mn-lt"/>
              <a:ea typeface="+mn-ea"/>
              <a:cs typeface="+mn-cs"/>
              <a:sym typeface="Helvetica Neue Medium"/>
            </a:endParaRPr>
          </a:p>
        </p:txBody>
      </p:sp>
      <p:sp>
        <p:nvSpPr>
          <p:cNvPr id="11" name="Diamond 10">
            <a:extLst>
              <a:ext uri="{FF2B5EF4-FFF2-40B4-BE49-F238E27FC236}">
                <a16:creationId xmlns:a16="http://schemas.microsoft.com/office/drawing/2014/main" id="{93D09FD1-F864-2BC3-95F6-5BC3900041EE}"/>
              </a:ext>
            </a:extLst>
          </p:cNvPr>
          <p:cNvSpPr/>
          <p:nvPr/>
        </p:nvSpPr>
        <p:spPr>
          <a:xfrm>
            <a:off x="1469667" y="1587011"/>
            <a:ext cx="180000" cy="180000"/>
          </a:xfrm>
          <a:prstGeom prst="diamond">
            <a:avLst/>
          </a:prstGeom>
          <a:solidFill>
            <a:srgbClr val="FFFF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12" name="Arrow: Pentagon 11">
            <a:extLst>
              <a:ext uri="{FF2B5EF4-FFF2-40B4-BE49-F238E27FC236}">
                <a16:creationId xmlns:a16="http://schemas.microsoft.com/office/drawing/2014/main" id="{0ECE298A-0957-F9C5-22BD-305FD5B38FB5}"/>
              </a:ext>
            </a:extLst>
          </p:cNvPr>
          <p:cNvSpPr/>
          <p:nvPr/>
        </p:nvSpPr>
        <p:spPr>
          <a:xfrm>
            <a:off x="3814934" y="1339849"/>
            <a:ext cx="3956444" cy="228600"/>
          </a:xfrm>
          <a:prstGeom prst="homePlate">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1">
                <a:solidFill>
                  <a:schemeClr val="bg1"/>
                </a:solidFill>
                <a:sym typeface="Helvetica Neue Medium"/>
              </a:rPr>
              <a:t>Benefit analysis and detailed financial modelling (aligned to annual planning)</a:t>
            </a:r>
            <a:endParaRPr kumimoji="0" lang="en-GB" sz="800" b="1" i="0" u="none" strike="noStrike" cap="none" spc="0" normalizeH="0" baseline="0">
              <a:ln>
                <a:noFill/>
              </a:ln>
              <a:solidFill>
                <a:schemeClr val="bg1"/>
              </a:solidFill>
              <a:effectLst/>
              <a:uFillTx/>
              <a:latin typeface="+mn-lt"/>
              <a:ea typeface="+mn-ea"/>
              <a:cs typeface="+mn-cs"/>
              <a:sym typeface="Helvetica Neue Medium"/>
            </a:endParaRPr>
          </a:p>
        </p:txBody>
      </p:sp>
      <p:sp>
        <p:nvSpPr>
          <p:cNvPr id="13" name="Arrow: Pentagon 12">
            <a:extLst>
              <a:ext uri="{FF2B5EF4-FFF2-40B4-BE49-F238E27FC236}">
                <a16:creationId xmlns:a16="http://schemas.microsoft.com/office/drawing/2014/main" id="{643796C7-745E-5A2F-0201-31680D1C7254}"/>
              </a:ext>
            </a:extLst>
          </p:cNvPr>
          <p:cNvSpPr/>
          <p:nvPr/>
        </p:nvSpPr>
        <p:spPr>
          <a:xfrm>
            <a:off x="6278055" y="1598181"/>
            <a:ext cx="1133186" cy="226891"/>
          </a:xfrm>
          <a:prstGeom prst="homePlate">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1">
                <a:solidFill>
                  <a:schemeClr val="bg1"/>
                </a:solidFill>
                <a:sym typeface="Helvetica Neue Medium"/>
              </a:rPr>
              <a:t>Financial sign-off </a:t>
            </a:r>
            <a:endParaRPr kumimoji="0" lang="en-GB" sz="800" b="1" i="0" u="none" strike="noStrike" cap="none" spc="0" normalizeH="0" baseline="0">
              <a:ln>
                <a:noFill/>
              </a:ln>
              <a:solidFill>
                <a:schemeClr val="bg1"/>
              </a:solidFill>
              <a:effectLst/>
              <a:uFillTx/>
              <a:latin typeface="+mn-lt"/>
              <a:ea typeface="+mn-ea"/>
              <a:cs typeface="+mn-cs"/>
              <a:sym typeface="Helvetica Neue Medium"/>
            </a:endParaRPr>
          </a:p>
        </p:txBody>
      </p:sp>
      <p:sp>
        <p:nvSpPr>
          <p:cNvPr id="14" name="Diamond 13">
            <a:extLst>
              <a:ext uri="{FF2B5EF4-FFF2-40B4-BE49-F238E27FC236}">
                <a16:creationId xmlns:a16="http://schemas.microsoft.com/office/drawing/2014/main" id="{671966B2-50CE-DB5C-436D-1592CD1D5818}"/>
              </a:ext>
            </a:extLst>
          </p:cNvPr>
          <p:cNvSpPr/>
          <p:nvPr/>
        </p:nvSpPr>
        <p:spPr>
          <a:xfrm>
            <a:off x="7394075" y="1627026"/>
            <a:ext cx="180000" cy="180000"/>
          </a:xfrm>
          <a:prstGeom prst="diamond">
            <a:avLst/>
          </a:prstGeom>
          <a:solidFill>
            <a:srgbClr val="FFFF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15" name="Arrow: Pentagon 14">
            <a:extLst>
              <a:ext uri="{FF2B5EF4-FFF2-40B4-BE49-F238E27FC236}">
                <a16:creationId xmlns:a16="http://schemas.microsoft.com/office/drawing/2014/main" id="{1A435D3F-CF16-0C25-395E-50F430F57A5E}"/>
              </a:ext>
            </a:extLst>
          </p:cNvPr>
          <p:cNvSpPr/>
          <p:nvPr/>
        </p:nvSpPr>
        <p:spPr>
          <a:xfrm>
            <a:off x="2455201" y="1064076"/>
            <a:ext cx="3861234" cy="226891"/>
          </a:xfrm>
          <a:prstGeom prst="homePlate">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1">
                <a:solidFill>
                  <a:schemeClr val="bg1"/>
                </a:solidFill>
                <a:sym typeface="Helvetica Neue Medium"/>
              </a:rPr>
              <a:t>Engagement </a:t>
            </a:r>
            <a:r>
              <a:rPr lang="en-GB" sz="800">
                <a:solidFill>
                  <a:schemeClr val="bg1"/>
                </a:solidFill>
                <a:sym typeface="Helvetica Neue Medium"/>
              </a:rPr>
              <a:t>&amp;</a:t>
            </a:r>
            <a:r>
              <a:rPr lang="en-GB" sz="800" b="1">
                <a:solidFill>
                  <a:schemeClr val="bg1"/>
                </a:solidFill>
                <a:sym typeface="Helvetica Neue Medium"/>
              </a:rPr>
              <a:t> socialisation across SBUHB teams to secure buy-in and maintain momentum</a:t>
            </a:r>
            <a:endParaRPr kumimoji="0" lang="en-GB" sz="800" b="1" i="0" u="none" strike="noStrike" cap="none" spc="0" normalizeH="0" baseline="0">
              <a:ln>
                <a:noFill/>
              </a:ln>
              <a:solidFill>
                <a:schemeClr val="bg1"/>
              </a:solidFill>
              <a:effectLst/>
              <a:uFillTx/>
              <a:latin typeface="+mn-lt"/>
              <a:ea typeface="+mn-ea"/>
              <a:cs typeface="+mn-cs"/>
              <a:sym typeface="Helvetica Neue Medium"/>
            </a:endParaRPr>
          </a:p>
        </p:txBody>
      </p:sp>
      <p:sp>
        <p:nvSpPr>
          <p:cNvPr id="16" name="Arrow: Pentagon 15">
            <a:extLst>
              <a:ext uri="{FF2B5EF4-FFF2-40B4-BE49-F238E27FC236}">
                <a16:creationId xmlns:a16="http://schemas.microsoft.com/office/drawing/2014/main" id="{CF76A7DC-CD66-3B57-0920-E04B3F82AEE2}"/>
              </a:ext>
            </a:extLst>
          </p:cNvPr>
          <p:cNvSpPr/>
          <p:nvPr/>
        </p:nvSpPr>
        <p:spPr>
          <a:xfrm>
            <a:off x="3603258" y="1842170"/>
            <a:ext cx="3665075" cy="285033"/>
          </a:xfrm>
          <a:prstGeom prst="homePlate">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1">
                <a:solidFill>
                  <a:schemeClr val="bg1"/>
                </a:solidFill>
                <a:sym typeface="Helvetica Neue Medium"/>
              </a:rPr>
              <a:t>Mapping of digital workload</a:t>
            </a:r>
            <a:endParaRPr kumimoji="0" lang="en-GB" sz="800" b="1" i="0" u="none" strike="noStrike" cap="none" spc="0" normalizeH="0" baseline="0">
              <a:ln>
                <a:noFill/>
              </a:ln>
              <a:solidFill>
                <a:schemeClr val="bg1"/>
              </a:solidFill>
              <a:effectLst/>
              <a:uFillTx/>
              <a:latin typeface="+mn-lt"/>
              <a:ea typeface="+mn-ea"/>
              <a:cs typeface="+mn-cs"/>
              <a:sym typeface="Helvetica Neue Medium"/>
            </a:endParaRPr>
          </a:p>
        </p:txBody>
      </p:sp>
      <p:sp>
        <p:nvSpPr>
          <p:cNvPr id="17" name="Arrow: Pentagon 16">
            <a:extLst>
              <a:ext uri="{FF2B5EF4-FFF2-40B4-BE49-F238E27FC236}">
                <a16:creationId xmlns:a16="http://schemas.microsoft.com/office/drawing/2014/main" id="{2F94D5FD-7620-AE87-D0C8-55B9D9B8C91E}"/>
              </a:ext>
            </a:extLst>
          </p:cNvPr>
          <p:cNvSpPr/>
          <p:nvPr/>
        </p:nvSpPr>
        <p:spPr>
          <a:xfrm>
            <a:off x="2919663" y="2165381"/>
            <a:ext cx="1648192" cy="238013"/>
          </a:xfrm>
          <a:prstGeom prst="homePlate">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1">
                <a:solidFill>
                  <a:schemeClr val="bg1"/>
                </a:solidFill>
                <a:sym typeface="Helvetica Neue Medium"/>
              </a:rPr>
              <a:t>Develop prioritisation framework</a:t>
            </a:r>
            <a:endParaRPr kumimoji="0" lang="en-GB" sz="800" b="1" i="0" u="none" strike="noStrike" cap="none" spc="0" normalizeH="0" baseline="0">
              <a:ln>
                <a:noFill/>
              </a:ln>
              <a:solidFill>
                <a:schemeClr val="bg1"/>
              </a:solidFill>
              <a:effectLst/>
              <a:uFillTx/>
              <a:latin typeface="+mn-lt"/>
              <a:ea typeface="+mn-ea"/>
              <a:cs typeface="+mn-cs"/>
              <a:sym typeface="Helvetica Neue Medium"/>
            </a:endParaRPr>
          </a:p>
        </p:txBody>
      </p:sp>
      <p:sp>
        <p:nvSpPr>
          <p:cNvPr id="18" name="Arrow: Pentagon 17">
            <a:extLst>
              <a:ext uri="{FF2B5EF4-FFF2-40B4-BE49-F238E27FC236}">
                <a16:creationId xmlns:a16="http://schemas.microsoft.com/office/drawing/2014/main" id="{833F537F-EF9E-572C-9D50-31D4C500017E}"/>
              </a:ext>
            </a:extLst>
          </p:cNvPr>
          <p:cNvSpPr/>
          <p:nvPr/>
        </p:nvSpPr>
        <p:spPr>
          <a:xfrm>
            <a:off x="4624770" y="2165381"/>
            <a:ext cx="1232098" cy="260285"/>
          </a:xfrm>
          <a:prstGeom prst="homePlate">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1">
                <a:solidFill>
                  <a:schemeClr val="bg1"/>
                </a:solidFill>
                <a:sym typeface="Helvetica Neue Medium"/>
              </a:rPr>
              <a:t>Test and prioritise current workload</a:t>
            </a:r>
            <a:endParaRPr kumimoji="0" lang="en-GB" sz="800" b="1" i="0" u="none" strike="noStrike" cap="none" spc="0" normalizeH="0" baseline="0">
              <a:ln>
                <a:noFill/>
              </a:ln>
              <a:solidFill>
                <a:schemeClr val="bg1"/>
              </a:solidFill>
              <a:effectLst/>
              <a:uFillTx/>
              <a:latin typeface="+mn-lt"/>
              <a:ea typeface="+mn-ea"/>
              <a:cs typeface="+mn-cs"/>
              <a:sym typeface="Helvetica Neue Medium"/>
            </a:endParaRPr>
          </a:p>
        </p:txBody>
      </p:sp>
      <p:sp>
        <p:nvSpPr>
          <p:cNvPr id="19" name="TextBox 18">
            <a:extLst>
              <a:ext uri="{FF2B5EF4-FFF2-40B4-BE49-F238E27FC236}">
                <a16:creationId xmlns:a16="http://schemas.microsoft.com/office/drawing/2014/main" id="{5E1A30B7-A27F-CA2A-EE2C-72899314360B}"/>
              </a:ext>
            </a:extLst>
          </p:cNvPr>
          <p:cNvSpPr txBox="1"/>
          <p:nvPr/>
        </p:nvSpPr>
        <p:spPr>
          <a:xfrm>
            <a:off x="1610576" y="1549099"/>
            <a:ext cx="132158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000000"/>
                </a:solidFill>
                <a:effectLst/>
                <a:uFillTx/>
                <a:latin typeface="Helvetica Neue"/>
                <a:ea typeface="Helvetica Neue"/>
                <a:cs typeface="Helvetica Neue"/>
                <a:sym typeface="Helvetica Neue"/>
              </a:rPr>
              <a:t>Strategy sign-off </a:t>
            </a:r>
          </a:p>
        </p:txBody>
      </p:sp>
      <p:sp>
        <p:nvSpPr>
          <p:cNvPr id="20" name="TextBox 19">
            <a:extLst>
              <a:ext uri="{FF2B5EF4-FFF2-40B4-BE49-F238E27FC236}">
                <a16:creationId xmlns:a16="http://schemas.microsoft.com/office/drawing/2014/main" id="{97E69639-0114-65C3-8C55-65C820AF4E1F}"/>
              </a:ext>
            </a:extLst>
          </p:cNvPr>
          <p:cNvSpPr txBox="1"/>
          <p:nvPr/>
        </p:nvSpPr>
        <p:spPr>
          <a:xfrm>
            <a:off x="7558039" y="1604825"/>
            <a:ext cx="2164558"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000000"/>
                </a:solidFill>
                <a:effectLst/>
                <a:uFillTx/>
                <a:latin typeface="Helvetica Neue"/>
                <a:ea typeface="Helvetica Neue"/>
                <a:cs typeface="Helvetica Neue"/>
                <a:sym typeface="Helvetica Neue"/>
              </a:rPr>
              <a:t>Financial sign-off in principle  </a:t>
            </a:r>
          </a:p>
        </p:txBody>
      </p:sp>
      <p:sp>
        <p:nvSpPr>
          <p:cNvPr id="21" name="TextBox 20">
            <a:extLst>
              <a:ext uri="{FF2B5EF4-FFF2-40B4-BE49-F238E27FC236}">
                <a16:creationId xmlns:a16="http://schemas.microsoft.com/office/drawing/2014/main" id="{BB982E45-356E-0382-89A5-A9A9F9002B85}"/>
              </a:ext>
            </a:extLst>
          </p:cNvPr>
          <p:cNvSpPr txBox="1"/>
          <p:nvPr/>
        </p:nvSpPr>
        <p:spPr>
          <a:xfrm>
            <a:off x="7549726" y="2423867"/>
            <a:ext cx="1873648"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a:solidFill>
                  <a:srgbClr val="000000"/>
                </a:solidFill>
                <a:latin typeface="Helvetica Neue"/>
                <a:ea typeface="Helvetica Neue"/>
                <a:cs typeface="Helvetica Neue"/>
                <a:sym typeface="Helvetica Neue"/>
              </a:rPr>
              <a:t>First Capacity Released</a:t>
            </a:r>
            <a:endParaRPr kumimoji="0" lang="en-GB" sz="800" b="0" i="0" u="none" strike="noStrike" cap="none" spc="0" normalizeH="0" baseline="0">
              <a:ln>
                <a:noFill/>
              </a:ln>
              <a:solidFill>
                <a:srgbClr val="000000"/>
              </a:solidFill>
              <a:effectLst/>
              <a:uFillTx/>
              <a:latin typeface="Helvetica Neue"/>
              <a:ea typeface="Helvetica Neue"/>
              <a:cs typeface="Helvetica Neue"/>
              <a:sym typeface="Helvetica Neue"/>
            </a:endParaRPr>
          </a:p>
        </p:txBody>
      </p:sp>
      <p:sp>
        <p:nvSpPr>
          <p:cNvPr id="22" name="Diamond 21">
            <a:extLst>
              <a:ext uri="{FF2B5EF4-FFF2-40B4-BE49-F238E27FC236}">
                <a16:creationId xmlns:a16="http://schemas.microsoft.com/office/drawing/2014/main" id="{FCEAC562-A3D9-FEDF-69D6-C8C41B6F2EE4}"/>
              </a:ext>
            </a:extLst>
          </p:cNvPr>
          <p:cNvSpPr/>
          <p:nvPr/>
        </p:nvSpPr>
        <p:spPr>
          <a:xfrm>
            <a:off x="3634934" y="2425700"/>
            <a:ext cx="180000" cy="180000"/>
          </a:xfrm>
          <a:prstGeom prst="diamond">
            <a:avLst/>
          </a:prstGeom>
          <a:solidFill>
            <a:srgbClr val="FFFF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23" name="TextBox 22">
            <a:extLst>
              <a:ext uri="{FF2B5EF4-FFF2-40B4-BE49-F238E27FC236}">
                <a16:creationId xmlns:a16="http://schemas.microsoft.com/office/drawing/2014/main" id="{DB192AA0-0501-D7A5-D2DF-30C456850020}"/>
              </a:ext>
            </a:extLst>
          </p:cNvPr>
          <p:cNvSpPr txBox="1"/>
          <p:nvPr/>
        </p:nvSpPr>
        <p:spPr>
          <a:xfrm>
            <a:off x="3804112" y="2397605"/>
            <a:ext cx="1821444"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a:solidFill>
                  <a:srgbClr val="000000"/>
                </a:solidFill>
                <a:latin typeface="Helvetica Neue"/>
                <a:ea typeface="Helvetica Neue"/>
                <a:cs typeface="Helvetica Neue"/>
                <a:sym typeface="Helvetica Neue"/>
              </a:rPr>
              <a:t>Digital Services Mapping</a:t>
            </a:r>
            <a:endParaRPr kumimoji="0" lang="en-GB" sz="800" b="0" i="0" u="none" strike="noStrike" cap="none" spc="0" normalizeH="0" baseline="0">
              <a:ln>
                <a:noFill/>
              </a:ln>
              <a:solidFill>
                <a:srgbClr val="000000"/>
              </a:solidFill>
              <a:effectLst/>
              <a:uFillTx/>
              <a:latin typeface="Helvetica Neue"/>
              <a:ea typeface="Helvetica Neue"/>
              <a:cs typeface="Helvetica Neue"/>
              <a:sym typeface="Helvetica Neue"/>
            </a:endParaRPr>
          </a:p>
        </p:txBody>
      </p:sp>
      <p:sp>
        <p:nvSpPr>
          <p:cNvPr id="24" name="Arrow: Pentagon 23">
            <a:extLst>
              <a:ext uri="{FF2B5EF4-FFF2-40B4-BE49-F238E27FC236}">
                <a16:creationId xmlns:a16="http://schemas.microsoft.com/office/drawing/2014/main" id="{361DD9D8-C96D-96A9-0D78-85B74DC7AD43}"/>
              </a:ext>
            </a:extLst>
          </p:cNvPr>
          <p:cNvSpPr/>
          <p:nvPr/>
        </p:nvSpPr>
        <p:spPr>
          <a:xfrm>
            <a:off x="5714198" y="2627900"/>
            <a:ext cx="3272144" cy="154059"/>
          </a:xfrm>
          <a:prstGeom prst="homePlate">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1">
                <a:solidFill>
                  <a:schemeClr val="bg1"/>
                </a:solidFill>
                <a:sym typeface="Helvetica Neue Medium"/>
              </a:rPr>
              <a:t>Digital Services Portfolio Alignment </a:t>
            </a:r>
            <a:endParaRPr kumimoji="0" lang="en-GB" sz="800" b="1" i="0" u="none" strike="noStrike" cap="none" spc="0" normalizeH="0" baseline="0">
              <a:ln>
                <a:noFill/>
              </a:ln>
              <a:solidFill>
                <a:schemeClr val="bg1"/>
              </a:solidFill>
              <a:effectLst/>
              <a:uFillTx/>
              <a:latin typeface="+mn-lt"/>
              <a:ea typeface="+mn-ea"/>
              <a:cs typeface="+mn-cs"/>
              <a:sym typeface="Helvetica Neue Medium"/>
            </a:endParaRPr>
          </a:p>
        </p:txBody>
      </p:sp>
      <p:sp>
        <p:nvSpPr>
          <p:cNvPr id="25" name="Arrow: Pentagon 24">
            <a:extLst>
              <a:ext uri="{FF2B5EF4-FFF2-40B4-BE49-F238E27FC236}">
                <a16:creationId xmlns:a16="http://schemas.microsoft.com/office/drawing/2014/main" id="{12A9EDD3-5279-4996-9B64-A402C951CD20}"/>
              </a:ext>
            </a:extLst>
          </p:cNvPr>
          <p:cNvSpPr/>
          <p:nvPr/>
        </p:nvSpPr>
        <p:spPr>
          <a:xfrm>
            <a:off x="2233048" y="2795748"/>
            <a:ext cx="1904932" cy="216573"/>
          </a:xfrm>
          <a:prstGeom prst="homePlate">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1" i="0" u="none" strike="noStrike" cap="none" spc="0" normalizeH="0" baseline="0">
                <a:ln>
                  <a:noFill/>
                </a:ln>
                <a:solidFill>
                  <a:schemeClr val="bg1"/>
                </a:solidFill>
                <a:effectLst/>
                <a:uFillTx/>
                <a:latin typeface="+mn-lt"/>
                <a:ea typeface="+mn-ea"/>
                <a:cs typeface="+mn-cs"/>
                <a:sym typeface="Helvetica Neue Medium"/>
              </a:rPr>
              <a:t>D</a:t>
            </a:r>
            <a:r>
              <a:rPr lang="en-GB" sz="800" b="1">
                <a:solidFill>
                  <a:schemeClr val="bg1"/>
                </a:solidFill>
                <a:sym typeface="Helvetica Neue Medium"/>
              </a:rPr>
              <a:t>esign Strategy Programme &amp; Review Governance</a:t>
            </a:r>
            <a:endParaRPr kumimoji="0" lang="en-GB" sz="800" b="1" i="0" u="none" strike="noStrike" cap="none" spc="0" normalizeH="0" baseline="0">
              <a:ln>
                <a:noFill/>
              </a:ln>
              <a:solidFill>
                <a:schemeClr val="bg1"/>
              </a:solidFill>
              <a:effectLst/>
              <a:uFillTx/>
              <a:latin typeface="+mn-lt"/>
              <a:ea typeface="+mn-ea"/>
              <a:cs typeface="+mn-cs"/>
              <a:sym typeface="Helvetica Neue Medium"/>
            </a:endParaRPr>
          </a:p>
        </p:txBody>
      </p:sp>
      <p:sp>
        <p:nvSpPr>
          <p:cNvPr id="26" name="Diamond 25">
            <a:extLst>
              <a:ext uri="{FF2B5EF4-FFF2-40B4-BE49-F238E27FC236}">
                <a16:creationId xmlns:a16="http://schemas.microsoft.com/office/drawing/2014/main" id="{36CA488F-4516-3D17-6D8B-63326E235668}"/>
              </a:ext>
            </a:extLst>
          </p:cNvPr>
          <p:cNvSpPr/>
          <p:nvPr/>
        </p:nvSpPr>
        <p:spPr>
          <a:xfrm>
            <a:off x="4073550" y="3267883"/>
            <a:ext cx="180000" cy="180000"/>
          </a:xfrm>
          <a:prstGeom prst="diamond">
            <a:avLst/>
          </a:prstGeom>
          <a:solidFill>
            <a:srgbClr val="FFFF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27" name="TextBox 26">
            <a:extLst>
              <a:ext uri="{FF2B5EF4-FFF2-40B4-BE49-F238E27FC236}">
                <a16:creationId xmlns:a16="http://schemas.microsoft.com/office/drawing/2014/main" id="{BEF09B71-008F-6768-713A-CC24D8BFA2EE}"/>
              </a:ext>
            </a:extLst>
          </p:cNvPr>
          <p:cNvSpPr txBox="1"/>
          <p:nvPr/>
        </p:nvSpPr>
        <p:spPr>
          <a:xfrm>
            <a:off x="4256852" y="3232237"/>
            <a:ext cx="132158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a:solidFill>
                  <a:srgbClr val="000000"/>
                </a:solidFill>
                <a:latin typeface="Helvetica Neue"/>
                <a:ea typeface="Helvetica Neue"/>
                <a:cs typeface="Helvetica Neue"/>
                <a:sym typeface="Helvetica Neue"/>
              </a:rPr>
              <a:t>Set-up Programme</a:t>
            </a:r>
            <a:endParaRPr kumimoji="0" lang="en-GB" sz="800" b="0" i="0" u="none" strike="noStrike" cap="none" spc="0" normalizeH="0" baseline="0">
              <a:ln>
                <a:noFill/>
              </a:ln>
              <a:solidFill>
                <a:srgbClr val="000000"/>
              </a:solidFill>
              <a:effectLst/>
              <a:uFillTx/>
              <a:latin typeface="Helvetica Neue"/>
              <a:ea typeface="Helvetica Neue"/>
              <a:cs typeface="Helvetica Neue"/>
              <a:sym typeface="Helvetica Neue"/>
            </a:endParaRPr>
          </a:p>
        </p:txBody>
      </p:sp>
      <p:sp>
        <p:nvSpPr>
          <p:cNvPr id="28" name="Arrow: Pentagon 27">
            <a:extLst>
              <a:ext uri="{FF2B5EF4-FFF2-40B4-BE49-F238E27FC236}">
                <a16:creationId xmlns:a16="http://schemas.microsoft.com/office/drawing/2014/main" id="{9C69E21F-6BAA-1CC9-4156-D72A68F82644}"/>
              </a:ext>
            </a:extLst>
          </p:cNvPr>
          <p:cNvSpPr/>
          <p:nvPr/>
        </p:nvSpPr>
        <p:spPr>
          <a:xfrm>
            <a:off x="4137245" y="3022154"/>
            <a:ext cx="1904932" cy="241086"/>
          </a:xfrm>
          <a:prstGeom prst="homePlate">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1">
                <a:solidFill>
                  <a:schemeClr val="bg1"/>
                </a:solidFill>
                <a:sym typeface="Helvetica Neue Medium"/>
              </a:rPr>
              <a:t>Set-up new process/groups e.g. TDA with Central Digital Board </a:t>
            </a:r>
            <a:endParaRPr kumimoji="0" lang="en-GB" sz="800" b="1" i="0" u="none" strike="noStrike" cap="none" spc="0" normalizeH="0" baseline="0">
              <a:ln>
                <a:noFill/>
              </a:ln>
              <a:solidFill>
                <a:schemeClr val="bg1"/>
              </a:solidFill>
              <a:effectLst/>
              <a:uFillTx/>
              <a:latin typeface="+mn-lt"/>
              <a:ea typeface="+mn-ea"/>
              <a:cs typeface="+mn-cs"/>
              <a:sym typeface="Helvetica Neue Medium"/>
            </a:endParaRPr>
          </a:p>
        </p:txBody>
      </p:sp>
      <p:sp>
        <p:nvSpPr>
          <p:cNvPr id="29" name="Diamond 28">
            <a:extLst>
              <a:ext uri="{FF2B5EF4-FFF2-40B4-BE49-F238E27FC236}">
                <a16:creationId xmlns:a16="http://schemas.microsoft.com/office/drawing/2014/main" id="{6C86E0A3-F521-717C-9475-6F8D0CDC02F1}"/>
              </a:ext>
            </a:extLst>
          </p:cNvPr>
          <p:cNvSpPr/>
          <p:nvPr/>
        </p:nvSpPr>
        <p:spPr>
          <a:xfrm>
            <a:off x="6052391" y="3255894"/>
            <a:ext cx="180000" cy="180000"/>
          </a:xfrm>
          <a:prstGeom prst="diamond">
            <a:avLst/>
          </a:prstGeom>
          <a:solidFill>
            <a:srgbClr val="FFFF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30" name="TextBox 29">
            <a:extLst>
              <a:ext uri="{FF2B5EF4-FFF2-40B4-BE49-F238E27FC236}">
                <a16:creationId xmlns:a16="http://schemas.microsoft.com/office/drawing/2014/main" id="{1782490F-FDA8-F4F1-BB6D-BE8C9302A0E0}"/>
              </a:ext>
            </a:extLst>
          </p:cNvPr>
          <p:cNvSpPr txBox="1"/>
          <p:nvPr/>
        </p:nvSpPr>
        <p:spPr>
          <a:xfrm>
            <a:off x="6257612" y="3219997"/>
            <a:ext cx="132158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000000"/>
                </a:solidFill>
                <a:effectLst/>
                <a:uFillTx/>
                <a:latin typeface="Helvetica Neue"/>
                <a:ea typeface="Helvetica Neue"/>
                <a:cs typeface="Helvetica Neue"/>
                <a:sym typeface="Helvetica Neue"/>
              </a:rPr>
              <a:t>Launch Governance</a:t>
            </a:r>
          </a:p>
        </p:txBody>
      </p:sp>
      <p:sp>
        <p:nvSpPr>
          <p:cNvPr id="31" name="Arrow: Pentagon 30">
            <a:extLst>
              <a:ext uri="{FF2B5EF4-FFF2-40B4-BE49-F238E27FC236}">
                <a16:creationId xmlns:a16="http://schemas.microsoft.com/office/drawing/2014/main" id="{B50774F2-22FC-90C7-8E1D-92A47BE1E430}"/>
              </a:ext>
            </a:extLst>
          </p:cNvPr>
          <p:cNvSpPr/>
          <p:nvPr/>
        </p:nvSpPr>
        <p:spPr>
          <a:xfrm>
            <a:off x="1894730" y="3435894"/>
            <a:ext cx="3130182" cy="226891"/>
          </a:xfrm>
          <a:prstGeom prst="homePlate">
            <a:avLst/>
          </a:prstGeom>
          <a:solidFill>
            <a:schemeClr val="accent1">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1">
                <a:solidFill>
                  <a:schemeClr val="bg1"/>
                </a:solidFill>
                <a:sym typeface="Helvetica Neue Medium"/>
              </a:rPr>
              <a:t>Digital Workforce Strategy</a:t>
            </a:r>
            <a:endParaRPr kumimoji="0" lang="en-GB" sz="800" b="1" i="0" u="none" strike="noStrike" cap="none" spc="0" normalizeH="0" baseline="0">
              <a:ln>
                <a:noFill/>
              </a:ln>
              <a:solidFill>
                <a:schemeClr val="bg1"/>
              </a:solidFill>
              <a:effectLst/>
              <a:uFillTx/>
              <a:latin typeface="+mn-lt"/>
              <a:ea typeface="+mn-ea"/>
              <a:cs typeface="+mn-cs"/>
              <a:sym typeface="Helvetica Neue Medium"/>
            </a:endParaRPr>
          </a:p>
        </p:txBody>
      </p:sp>
      <p:sp>
        <p:nvSpPr>
          <p:cNvPr id="32" name="Arrow: Pentagon 31">
            <a:extLst>
              <a:ext uri="{FF2B5EF4-FFF2-40B4-BE49-F238E27FC236}">
                <a16:creationId xmlns:a16="http://schemas.microsoft.com/office/drawing/2014/main" id="{F1471CCD-FFC6-47A4-D42D-6C6EA8EB3CAC}"/>
              </a:ext>
            </a:extLst>
          </p:cNvPr>
          <p:cNvSpPr/>
          <p:nvPr/>
        </p:nvSpPr>
        <p:spPr>
          <a:xfrm>
            <a:off x="6511096" y="3842144"/>
            <a:ext cx="2461032" cy="141779"/>
          </a:xfrm>
          <a:prstGeom prst="homePlate">
            <a:avLst/>
          </a:prstGeom>
          <a:solidFill>
            <a:schemeClr val="accent1">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1">
                <a:solidFill>
                  <a:schemeClr val="bg1"/>
                </a:solidFill>
                <a:sym typeface="Helvetica Neue Medium"/>
              </a:rPr>
              <a:t>Begin planning and scoping of </a:t>
            </a:r>
            <a:r>
              <a:rPr lang="en-GB" sz="800">
                <a:solidFill>
                  <a:schemeClr val="bg1"/>
                </a:solidFill>
                <a:sym typeface="Helvetica Neue Medium"/>
              </a:rPr>
              <a:t>EP</a:t>
            </a:r>
            <a:r>
              <a:rPr lang="en-GB" sz="800" b="1">
                <a:solidFill>
                  <a:schemeClr val="bg1"/>
                </a:solidFill>
                <a:sym typeface="Helvetica Neue Medium"/>
              </a:rPr>
              <a:t>R approach</a:t>
            </a:r>
            <a:endParaRPr kumimoji="0" lang="en-GB" sz="800" b="1" i="0" u="none" strike="noStrike" cap="none" spc="0" normalizeH="0" baseline="0">
              <a:ln>
                <a:noFill/>
              </a:ln>
              <a:solidFill>
                <a:schemeClr val="bg1"/>
              </a:solidFill>
              <a:effectLst/>
              <a:uFillTx/>
              <a:latin typeface="+mn-lt"/>
              <a:ea typeface="+mn-ea"/>
              <a:cs typeface="+mn-cs"/>
              <a:sym typeface="Helvetica Neue Medium"/>
            </a:endParaRPr>
          </a:p>
        </p:txBody>
      </p:sp>
      <p:sp>
        <p:nvSpPr>
          <p:cNvPr id="33" name="Arrow: Pentagon 32">
            <a:extLst>
              <a:ext uri="{FF2B5EF4-FFF2-40B4-BE49-F238E27FC236}">
                <a16:creationId xmlns:a16="http://schemas.microsoft.com/office/drawing/2014/main" id="{AD8E0187-79A9-1826-C032-0CF07B8630E2}"/>
              </a:ext>
            </a:extLst>
          </p:cNvPr>
          <p:cNvSpPr/>
          <p:nvPr/>
        </p:nvSpPr>
        <p:spPr>
          <a:xfrm>
            <a:off x="2748105" y="4009184"/>
            <a:ext cx="3393292" cy="225703"/>
          </a:xfrm>
          <a:prstGeom prst="homePlate">
            <a:avLst/>
          </a:prstGeom>
          <a:solidFill>
            <a:schemeClr val="accent1">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1">
                <a:solidFill>
                  <a:schemeClr val="bg1"/>
                </a:solidFill>
                <a:sym typeface="Helvetica Neue Medium"/>
              </a:rPr>
              <a:t>Digital assessment </a:t>
            </a:r>
            <a:r>
              <a:rPr lang="en-GB" sz="800">
                <a:solidFill>
                  <a:schemeClr val="bg1"/>
                </a:solidFill>
                <a:sym typeface="Helvetica Neue Medium"/>
              </a:rPr>
              <a:t>&amp;</a:t>
            </a:r>
            <a:r>
              <a:rPr lang="en-GB" sz="800" b="1">
                <a:solidFill>
                  <a:schemeClr val="bg1"/>
                </a:solidFill>
                <a:sym typeface="Helvetica Neue Medium"/>
              </a:rPr>
              <a:t> early mapping to kick-start work on data standards</a:t>
            </a:r>
            <a:endParaRPr kumimoji="0" lang="en-GB" sz="800" b="1" i="0" u="none" strike="noStrike" cap="none" spc="0" normalizeH="0" baseline="0">
              <a:ln>
                <a:noFill/>
              </a:ln>
              <a:solidFill>
                <a:schemeClr val="bg1"/>
              </a:solidFill>
              <a:effectLst/>
              <a:uFillTx/>
              <a:latin typeface="+mn-lt"/>
              <a:ea typeface="+mn-ea"/>
              <a:cs typeface="+mn-cs"/>
              <a:sym typeface="Helvetica Neue Medium"/>
            </a:endParaRPr>
          </a:p>
        </p:txBody>
      </p:sp>
      <p:sp>
        <p:nvSpPr>
          <p:cNvPr id="34" name="Arrow: Pentagon 33">
            <a:extLst>
              <a:ext uri="{FF2B5EF4-FFF2-40B4-BE49-F238E27FC236}">
                <a16:creationId xmlns:a16="http://schemas.microsoft.com/office/drawing/2014/main" id="{84333F18-1A89-2586-FFBC-034E5B39943F}"/>
              </a:ext>
            </a:extLst>
          </p:cNvPr>
          <p:cNvSpPr/>
          <p:nvPr/>
        </p:nvSpPr>
        <p:spPr>
          <a:xfrm>
            <a:off x="5009461" y="3442840"/>
            <a:ext cx="3991664" cy="205940"/>
          </a:xfrm>
          <a:prstGeom prst="homePlate">
            <a:avLst/>
          </a:prstGeom>
          <a:solidFill>
            <a:schemeClr val="accent1">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1">
                <a:solidFill>
                  <a:schemeClr val="bg1"/>
                </a:solidFill>
                <a:sym typeface="Helvetica Neue Medium"/>
              </a:rPr>
              <a:t>Recruitment to fill immediate skills gaps</a:t>
            </a:r>
            <a:endParaRPr kumimoji="0" lang="en-GB" sz="800" b="1" i="0" u="none" strike="noStrike" cap="none" spc="0" normalizeH="0" baseline="0">
              <a:ln>
                <a:noFill/>
              </a:ln>
              <a:solidFill>
                <a:schemeClr val="bg1"/>
              </a:solidFill>
              <a:effectLst/>
              <a:uFillTx/>
              <a:latin typeface="+mn-lt"/>
              <a:ea typeface="+mn-ea"/>
              <a:cs typeface="+mn-cs"/>
              <a:sym typeface="Helvetica Neue Medium"/>
            </a:endParaRPr>
          </a:p>
        </p:txBody>
      </p:sp>
      <p:sp>
        <p:nvSpPr>
          <p:cNvPr id="35" name="Arrow: Pentagon 34">
            <a:extLst>
              <a:ext uri="{FF2B5EF4-FFF2-40B4-BE49-F238E27FC236}">
                <a16:creationId xmlns:a16="http://schemas.microsoft.com/office/drawing/2014/main" id="{2C584A52-918E-9C78-31A4-85159836FA02}"/>
              </a:ext>
            </a:extLst>
          </p:cNvPr>
          <p:cNvSpPr/>
          <p:nvPr/>
        </p:nvSpPr>
        <p:spPr>
          <a:xfrm>
            <a:off x="1453522" y="3691354"/>
            <a:ext cx="7532819" cy="143834"/>
          </a:xfrm>
          <a:prstGeom prst="homePlate">
            <a:avLst/>
          </a:prstGeom>
          <a:solidFill>
            <a:schemeClr val="accent1">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a:solidFill>
                  <a:schemeClr val="bg1"/>
                </a:solidFill>
                <a:latin typeface="+mn-lt"/>
                <a:ea typeface="+mn-ea"/>
                <a:cs typeface="+mn-cs"/>
                <a:sym typeface="Helvetica Neue Medium"/>
              </a:rPr>
              <a:t>Implement Strategically aligned solutions agreed in IMTP </a:t>
            </a:r>
            <a:r>
              <a:rPr lang="en-GB" sz="800" err="1">
                <a:solidFill>
                  <a:schemeClr val="bg1"/>
                </a:solidFill>
                <a:latin typeface="+mn-lt"/>
                <a:ea typeface="+mn-ea"/>
                <a:cs typeface="+mn-cs"/>
                <a:sym typeface="Helvetica Neue Medium"/>
              </a:rPr>
              <a:t>ie</a:t>
            </a:r>
            <a:r>
              <a:rPr lang="en-GB" sz="800">
                <a:solidFill>
                  <a:schemeClr val="bg1"/>
                </a:solidFill>
                <a:latin typeface="+mn-lt"/>
                <a:ea typeface="+mn-ea"/>
                <a:cs typeface="+mn-cs"/>
                <a:sym typeface="Helvetica Neue Medium"/>
              </a:rPr>
              <a:t> EPR Integrated Teams, Maternity EPR, Ophthalmology EPR</a:t>
            </a:r>
            <a:r>
              <a:rPr kumimoji="0" lang="en-GB" sz="800" b="1" i="0" u="none" strike="noStrike" cap="none" spc="0" normalizeH="0" baseline="0">
                <a:ln>
                  <a:noFill/>
                </a:ln>
                <a:solidFill>
                  <a:schemeClr val="bg1"/>
                </a:solidFill>
                <a:effectLst/>
                <a:uFillTx/>
                <a:latin typeface="+mn-lt"/>
                <a:ea typeface="+mn-ea"/>
                <a:cs typeface="+mn-cs"/>
                <a:sym typeface="Helvetica Neue Medium"/>
              </a:rPr>
              <a:t> </a:t>
            </a:r>
          </a:p>
        </p:txBody>
      </p:sp>
      <p:sp>
        <p:nvSpPr>
          <p:cNvPr id="36" name="Diamond 35">
            <a:extLst>
              <a:ext uri="{FF2B5EF4-FFF2-40B4-BE49-F238E27FC236}">
                <a16:creationId xmlns:a16="http://schemas.microsoft.com/office/drawing/2014/main" id="{8B527B58-EBFA-E0A3-418D-137952AA624F}"/>
              </a:ext>
            </a:extLst>
          </p:cNvPr>
          <p:cNvSpPr/>
          <p:nvPr/>
        </p:nvSpPr>
        <p:spPr>
          <a:xfrm>
            <a:off x="6463215" y="4229824"/>
            <a:ext cx="180000" cy="180000"/>
          </a:xfrm>
          <a:prstGeom prst="diamond">
            <a:avLst/>
          </a:prstGeom>
          <a:solidFill>
            <a:srgbClr val="FFFF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37" name="TextBox 36">
            <a:extLst>
              <a:ext uri="{FF2B5EF4-FFF2-40B4-BE49-F238E27FC236}">
                <a16:creationId xmlns:a16="http://schemas.microsoft.com/office/drawing/2014/main" id="{51479ACA-D6E4-AB3D-1521-76658E000F7C}"/>
              </a:ext>
            </a:extLst>
          </p:cNvPr>
          <p:cNvSpPr txBox="1"/>
          <p:nvPr/>
        </p:nvSpPr>
        <p:spPr>
          <a:xfrm>
            <a:off x="6643215" y="4246317"/>
            <a:ext cx="1955004"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000000"/>
                </a:solidFill>
                <a:effectLst/>
                <a:uFillTx/>
                <a:latin typeface="Helvetica Neue"/>
                <a:ea typeface="Helvetica Neue"/>
                <a:cs typeface="Helvetica Neue"/>
                <a:sym typeface="Helvetica Neue"/>
              </a:rPr>
              <a:t>Busines</a:t>
            </a:r>
            <a:r>
              <a:rPr lang="en-GB" sz="800" b="0">
                <a:solidFill>
                  <a:srgbClr val="000000"/>
                </a:solidFill>
                <a:latin typeface="Helvetica Neue"/>
                <a:ea typeface="Helvetica Neue"/>
                <a:cs typeface="Helvetica Neue"/>
                <a:sym typeface="Helvetica Neue"/>
              </a:rPr>
              <a:t>s Case Submitted </a:t>
            </a:r>
            <a:endParaRPr kumimoji="0" lang="en-GB" sz="800" b="0" i="0" u="none" strike="noStrike" cap="none" spc="0" normalizeH="0" baseline="0">
              <a:ln>
                <a:noFill/>
              </a:ln>
              <a:solidFill>
                <a:srgbClr val="000000"/>
              </a:solidFill>
              <a:effectLst/>
              <a:uFillTx/>
              <a:latin typeface="Helvetica Neue"/>
              <a:ea typeface="Helvetica Neue"/>
              <a:cs typeface="Helvetica Neue"/>
              <a:sym typeface="Helvetica Neue"/>
            </a:endParaRPr>
          </a:p>
        </p:txBody>
      </p:sp>
      <p:sp>
        <p:nvSpPr>
          <p:cNvPr id="38" name="Diamond 37">
            <a:extLst>
              <a:ext uri="{FF2B5EF4-FFF2-40B4-BE49-F238E27FC236}">
                <a16:creationId xmlns:a16="http://schemas.microsoft.com/office/drawing/2014/main" id="{CA59FDE3-9104-51CC-616A-8DF1F3235677}"/>
              </a:ext>
            </a:extLst>
          </p:cNvPr>
          <p:cNvSpPr/>
          <p:nvPr/>
        </p:nvSpPr>
        <p:spPr>
          <a:xfrm>
            <a:off x="4940615" y="4246317"/>
            <a:ext cx="180000" cy="180000"/>
          </a:xfrm>
          <a:prstGeom prst="diamond">
            <a:avLst/>
          </a:prstGeom>
          <a:solidFill>
            <a:srgbClr val="FFFF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39" name="TextBox 38">
            <a:extLst>
              <a:ext uri="{FF2B5EF4-FFF2-40B4-BE49-F238E27FC236}">
                <a16:creationId xmlns:a16="http://schemas.microsoft.com/office/drawing/2014/main" id="{5C3A6155-7A0E-73DB-2773-197A8FB72D9B}"/>
              </a:ext>
            </a:extLst>
          </p:cNvPr>
          <p:cNvSpPr txBox="1"/>
          <p:nvPr/>
        </p:nvSpPr>
        <p:spPr>
          <a:xfrm>
            <a:off x="5111332" y="4232832"/>
            <a:ext cx="132158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a:solidFill>
                  <a:srgbClr val="000000"/>
                </a:solidFill>
                <a:latin typeface="Helvetica Neue"/>
                <a:ea typeface="Helvetica Neue"/>
                <a:cs typeface="Helvetica Neue"/>
                <a:sym typeface="Helvetica Neue"/>
              </a:rPr>
              <a:t>Strategy Sign-off</a:t>
            </a:r>
            <a:endParaRPr kumimoji="0" lang="en-GB" sz="800" b="0" i="0" u="none" strike="noStrike" cap="none" spc="0" normalizeH="0" baseline="0">
              <a:ln>
                <a:noFill/>
              </a:ln>
              <a:solidFill>
                <a:srgbClr val="000000"/>
              </a:solidFill>
              <a:effectLst/>
              <a:uFillTx/>
              <a:latin typeface="Helvetica Neue"/>
              <a:ea typeface="Helvetica Neue"/>
              <a:cs typeface="Helvetica Neue"/>
              <a:sym typeface="Helvetica Neue"/>
            </a:endParaRPr>
          </a:p>
        </p:txBody>
      </p:sp>
      <p:sp>
        <p:nvSpPr>
          <p:cNvPr id="40" name="Arrow: Pentagon 39">
            <a:extLst>
              <a:ext uri="{FF2B5EF4-FFF2-40B4-BE49-F238E27FC236}">
                <a16:creationId xmlns:a16="http://schemas.microsoft.com/office/drawing/2014/main" id="{F7367274-6BA4-84AB-CA67-DFB10FE9EB67}"/>
              </a:ext>
            </a:extLst>
          </p:cNvPr>
          <p:cNvSpPr/>
          <p:nvPr/>
        </p:nvSpPr>
        <p:spPr>
          <a:xfrm>
            <a:off x="6257612" y="2809565"/>
            <a:ext cx="2743513" cy="415642"/>
          </a:xfrm>
          <a:prstGeom prst="homePlate">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1" i="0" u="none" strike="noStrike" cap="none" spc="0" normalizeH="0" baseline="0">
                <a:ln>
                  <a:noFill/>
                </a:ln>
                <a:solidFill>
                  <a:schemeClr val="bg1"/>
                </a:solidFill>
                <a:effectLst/>
                <a:uFillTx/>
                <a:latin typeface="+mn-lt"/>
                <a:ea typeface="+mn-ea"/>
                <a:cs typeface="+mn-cs"/>
                <a:sym typeface="Helvetica Neue Medium"/>
              </a:rPr>
              <a:t>Regular programme reporting and updates against key metrics and outcomes </a:t>
            </a:r>
          </a:p>
        </p:txBody>
      </p:sp>
      <p:sp>
        <p:nvSpPr>
          <p:cNvPr id="41" name="Arrow: Pentagon 40">
            <a:extLst>
              <a:ext uri="{FF2B5EF4-FFF2-40B4-BE49-F238E27FC236}">
                <a16:creationId xmlns:a16="http://schemas.microsoft.com/office/drawing/2014/main" id="{F44FA82C-A61A-6E39-2333-360C1F491BCA}"/>
              </a:ext>
            </a:extLst>
          </p:cNvPr>
          <p:cNvSpPr/>
          <p:nvPr/>
        </p:nvSpPr>
        <p:spPr>
          <a:xfrm>
            <a:off x="5955586" y="2168779"/>
            <a:ext cx="3045539" cy="248803"/>
          </a:xfrm>
          <a:prstGeom prst="homePlate">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1" i="0" u="none" strike="noStrike" cap="none" spc="0" normalizeH="0" baseline="0">
                <a:ln>
                  <a:noFill/>
                </a:ln>
                <a:solidFill>
                  <a:schemeClr val="bg1"/>
                </a:solidFill>
                <a:effectLst/>
                <a:uFillTx/>
                <a:latin typeface="+mn-lt"/>
                <a:ea typeface="+mn-ea"/>
                <a:cs typeface="+mn-cs"/>
                <a:sym typeface="Helvetica Neue Medium"/>
              </a:rPr>
              <a:t>Begin rationalisation and consolidation of </a:t>
            </a:r>
          </a:p>
          <a:p>
            <a:pPr marL="0" marR="0" indent="0" algn="ctr" defTabSz="825500" rtl="0" fontAlgn="auto" latinLnBrk="0" hangingPunct="0">
              <a:lnSpc>
                <a:spcPct val="100000"/>
              </a:lnSpc>
              <a:spcBef>
                <a:spcPts val="0"/>
              </a:spcBef>
              <a:spcAft>
                <a:spcPts val="0"/>
              </a:spcAft>
              <a:buClrTx/>
              <a:buSzTx/>
              <a:buFontTx/>
              <a:buNone/>
              <a:tabLst/>
            </a:pPr>
            <a:r>
              <a:rPr lang="en-GB" sz="800">
                <a:solidFill>
                  <a:schemeClr val="bg1"/>
                </a:solidFill>
                <a:latin typeface="+mn-lt"/>
                <a:ea typeface="+mn-ea"/>
                <a:cs typeface="+mn-cs"/>
                <a:sym typeface="Helvetica Neue Medium"/>
              </a:rPr>
              <a:t>digital </a:t>
            </a:r>
            <a:r>
              <a:rPr kumimoji="0" lang="en-GB" sz="800" b="1" i="0" u="none" strike="noStrike" cap="none" spc="0" normalizeH="0" baseline="0">
                <a:ln>
                  <a:noFill/>
                </a:ln>
                <a:solidFill>
                  <a:schemeClr val="bg1"/>
                </a:solidFill>
                <a:effectLst/>
                <a:uFillTx/>
                <a:latin typeface="+mn-lt"/>
                <a:ea typeface="+mn-ea"/>
                <a:cs typeface="+mn-cs"/>
                <a:sym typeface="Helvetica Neue Medium"/>
              </a:rPr>
              <a:t>activit</a:t>
            </a:r>
            <a:r>
              <a:rPr lang="en-GB" sz="800" b="1">
                <a:solidFill>
                  <a:schemeClr val="bg1"/>
                </a:solidFill>
                <a:sym typeface="Helvetica Neue Medium"/>
              </a:rPr>
              <a:t>y </a:t>
            </a:r>
            <a:endParaRPr kumimoji="0" lang="en-GB" sz="800" b="1" i="0" u="none" strike="noStrike" cap="none" spc="0" normalizeH="0" baseline="0">
              <a:ln>
                <a:noFill/>
              </a:ln>
              <a:solidFill>
                <a:schemeClr val="bg1"/>
              </a:solidFill>
              <a:effectLst/>
              <a:uFillTx/>
              <a:latin typeface="+mn-lt"/>
              <a:ea typeface="+mn-ea"/>
              <a:cs typeface="+mn-cs"/>
              <a:sym typeface="Helvetica Neue Medium"/>
            </a:endParaRPr>
          </a:p>
        </p:txBody>
      </p:sp>
      <p:sp>
        <p:nvSpPr>
          <p:cNvPr id="42" name="Diamond 41">
            <a:extLst>
              <a:ext uri="{FF2B5EF4-FFF2-40B4-BE49-F238E27FC236}">
                <a16:creationId xmlns:a16="http://schemas.microsoft.com/office/drawing/2014/main" id="{1E645BD6-9AEE-59C9-C5C0-0C76592CB48E}"/>
              </a:ext>
            </a:extLst>
          </p:cNvPr>
          <p:cNvSpPr/>
          <p:nvPr/>
        </p:nvSpPr>
        <p:spPr>
          <a:xfrm>
            <a:off x="7303010" y="2439809"/>
            <a:ext cx="180000" cy="180000"/>
          </a:xfrm>
          <a:prstGeom prst="diamond">
            <a:avLst/>
          </a:prstGeom>
          <a:solidFill>
            <a:srgbClr val="FFFF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43" name="Arrow: Pentagon 42">
            <a:extLst>
              <a:ext uri="{FF2B5EF4-FFF2-40B4-BE49-F238E27FC236}">
                <a16:creationId xmlns:a16="http://schemas.microsoft.com/office/drawing/2014/main" id="{372BF1C0-CEB5-3F0A-7418-127A0408B96D}"/>
              </a:ext>
            </a:extLst>
          </p:cNvPr>
          <p:cNvSpPr/>
          <p:nvPr/>
        </p:nvSpPr>
        <p:spPr>
          <a:xfrm>
            <a:off x="2247870" y="3846775"/>
            <a:ext cx="4260484" cy="141779"/>
          </a:xfrm>
          <a:prstGeom prst="homePlate">
            <a:avLst/>
          </a:prstGeom>
          <a:solidFill>
            <a:schemeClr val="accent1">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i="0" u="none" strike="noStrike" cap="none" spc="0" normalizeH="0" baseline="0">
                <a:ln>
                  <a:noFill/>
                </a:ln>
                <a:solidFill>
                  <a:schemeClr val="bg1"/>
                </a:solidFill>
                <a:effectLst/>
                <a:uFillTx/>
                <a:latin typeface="+mn-lt"/>
                <a:ea typeface="+mn-ea"/>
                <a:cs typeface="+mn-cs"/>
                <a:sym typeface="Helvetica Neue Medium"/>
              </a:rPr>
              <a:t>Develop business case </a:t>
            </a:r>
            <a:r>
              <a:rPr lang="en-GB" sz="800">
                <a:solidFill>
                  <a:schemeClr val="bg1"/>
                </a:solidFill>
                <a:latin typeface="+mn-lt"/>
                <a:ea typeface="+mn-ea"/>
                <a:cs typeface="+mn-cs"/>
                <a:sym typeface="Helvetica Neue Medium"/>
              </a:rPr>
              <a:t>for UEC EPR</a:t>
            </a:r>
            <a:endParaRPr kumimoji="0" lang="en-GB" sz="800" b="1" i="0" u="none" strike="noStrike" cap="none" spc="0" normalizeH="0" baseline="0">
              <a:ln>
                <a:noFill/>
              </a:ln>
              <a:solidFill>
                <a:schemeClr val="bg1"/>
              </a:solidFill>
              <a:effectLst/>
              <a:uFillTx/>
              <a:latin typeface="+mn-lt"/>
              <a:ea typeface="+mn-ea"/>
              <a:cs typeface="+mn-cs"/>
              <a:sym typeface="Helvetica Neue Medium"/>
            </a:endParaRPr>
          </a:p>
        </p:txBody>
      </p:sp>
      <p:sp>
        <p:nvSpPr>
          <p:cNvPr id="44" name="Arrow: Pentagon 43">
            <a:extLst>
              <a:ext uri="{FF2B5EF4-FFF2-40B4-BE49-F238E27FC236}">
                <a16:creationId xmlns:a16="http://schemas.microsoft.com/office/drawing/2014/main" id="{808DD0A1-C8FE-BC56-9443-6D4F6E790675}"/>
              </a:ext>
            </a:extLst>
          </p:cNvPr>
          <p:cNvSpPr/>
          <p:nvPr/>
        </p:nvSpPr>
        <p:spPr>
          <a:xfrm>
            <a:off x="6176134" y="4005048"/>
            <a:ext cx="2795993" cy="220828"/>
          </a:xfrm>
          <a:prstGeom prst="homePlate">
            <a:avLst/>
          </a:prstGeom>
          <a:solidFill>
            <a:schemeClr val="accent1">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1">
                <a:solidFill>
                  <a:schemeClr val="bg1"/>
                </a:solidFill>
                <a:sym typeface="Helvetica Neue Medium"/>
              </a:rPr>
              <a:t>Begin planning and scoping of CDR approach</a:t>
            </a:r>
            <a:endParaRPr kumimoji="0" lang="en-GB" sz="800" b="1" i="0" u="none" strike="noStrike" cap="none" spc="0" normalizeH="0" baseline="0">
              <a:ln>
                <a:noFill/>
              </a:ln>
              <a:solidFill>
                <a:schemeClr val="bg1"/>
              </a:solidFill>
              <a:effectLst/>
              <a:uFillTx/>
              <a:latin typeface="+mn-lt"/>
              <a:ea typeface="+mn-ea"/>
              <a:cs typeface="+mn-cs"/>
              <a:sym typeface="Helvetica Neue Medium"/>
            </a:endParaRPr>
          </a:p>
        </p:txBody>
      </p:sp>
      <p:graphicFrame>
        <p:nvGraphicFramePr>
          <p:cNvPr id="45" name="Table 44">
            <a:extLst>
              <a:ext uri="{FF2B5EF4-FFF2-40B4-BE49-F238E27FC236}">
                <a16:creationId xmlns:a16="http://schemas.microsoft.com/office/drawing/2014/main" id="{0C5822B3-7B76-A846-4AD3-7003C80E7342}"/>
              </a:ext>
            </a:extLst>
          </p:cNvPr>
          <p:cNvGraphicFramePr>
            <a:graphicFrameLocks noGrp="1"/>
          </p:cNvGraphicFramePr>
          <p:nvPr>
            <p:extLst>
              <p:ext uri="{D42A27DB-BD31-4B8C-83A1-F6EECF244321}">
                <p14:modId xmlns:p14="http://schemas.microsoft.com/office/powerpoint/2010/main" val="1359701397"/>
              </p:ext>
            </p:extLst>
          </p:nvPr>
        </p:nvGraphicFramePr>
        <p:xfrm>
          <a:off x="280737" y="893655"/>
          <a:ext cx="8879037" cy="3685061"/>
        </p:xfrm>
        <a:graphic>
          <a:graphicData uri="http://schemas.openxmlformats.org/drawingml/2006/table">
            <a:tbl>
              <a:tblPr firstRow="1" bandRow="1"/>
              <a:tblGrid>
                <a:gridCol w="1071612">
                  <a:extLst>
                    <a:ext uri="{9D8B030D-6E8A-4147-A177-3AD203B41FA5}">
                      <a16:colId xmlns:a16="http://schemas.microsoft.com/office/drawing/2014/main" val="1153819578"/>
                    </a:ext>
                  </a:extLst>
                </a:gridCol>
                <a:gridCol w="7807425">
                  <a:extLst>
                    <a:ext uri="{9D8B030D-6E8A-4147-A177-3AD203B41FA5}">
                      <a16:colId xmlns:a16="http://schemas.microsoft.com/office/drawing/2014/main" val="3551272146"/>
                    </a:ext>
                  </a:extLst>
                </a:gridCol>
              </a:tblGrid>
              <a:tr h="291985">
                <a:tc>
                  <a:txBody>
                    <a:bodyPr/>
                    <a:lstStyle>
                      <a:lvl1pPr marL="0" algn="l" defTabSz="415869" rtl="0" eaLnBrk="1" latinLnBrk="0" hangingPunct="1">
                        <a:defRPr sz="819" b="1" kern="1200">
                          <a:solidFill>
                            <a:schemeClr val="lt1"/>
                          </a:solidFill>
                          <a:latin typeface="Helvetica Neue Medium"/>
                          <a:ea typeface="Helvetica Neue Medium"/>
                          <a:cs typeface="Helvetica Neue Medium"/>
                        </a:defRPr>
                      </a:lvl1pPr>
                      <a:lvl2pPr marL="207935" algn="l" defTabSz="415869" rtl="0" eaLnBrk="1" latinLnBrk="0" hangingPunct="1">
                        <a:defRPr sz="819" b="1" kern="1200">
                          <a:solidFill>
                            <a:schemeClr val="lt1"/>
                          </a:solidFill>
                          <a:latin typeface="Helvetica Neue Medium"/>
                          <a:ea typeface="Helvetica Neue Medium"/>
                          <a:cs typeface="Helvetica Neue Medium"/>
                        </a:defRPr>
                      </a:lvl2pPr>
                      <a:lvl3pPr marL="415869" algn="l" defTabSz="415869" rtl="0" eaLnBrk="1" latinLnBrk="0" hangingPunct="1">
                        <a:defRPr sz="819" b="1" kern="1200">
                          <a:solidFill>
                            <a:schemeClr val="lt1"/>
                          </a:solidFill>
                          <a:latin typeface="Helvetica Neue Medium"/>
                          <a:ea typeface="Helvetica Neue Medium"/>
                          <a:cs typeface="Helvetica Neue Medium"/>
                        </a:defRPr>
                      </a:lvl3pPr>
                      <a:lvl4pPr marL="623804" algn="l" defTabSz="415869" rtl="0" eaLnBrk="1" latinLnBrk="0" hangingPunct="1">
                        <a:defRPr sz="819" b="1" kern="1200">
                          <a:solidFill>
                            <a:schemeClr val="lt1"/>
                          </a:solidFill>
                          <a:latin typeface="Helvetica Neue Medium"/>
                          <a:ea typeface="Helvetica Neue Medium"/>
                          <a:cs typeface="Helvetica Neue Medium"/>
                        </a:defRPr>
                      </a:lvl4pPr>
                      <a:lvl5pPr marL="831738" algn="l" defTabSz="415869" rtl="0" eaLnBrk="1" latinLnBrk="0" hangingPunct="1">
                        <a:defRPr sz="819" b="1" kern="1200">
                          <a:solidFill>
                            <a:schemeClr val="lt1"/>
                          </a:solidFill>
                          <a:latin typeface="Helvetica Neue Medium"/>
                          <a:ea typeface="Helvetica Neue Medium"/>
                          <a:cs typeface="Helvetica Neue Medium"/>
                        </a:defRPr>
                      </a:lvl5pPr>
                      <a:lvl6pPr marL="1039673" algn="l" defTabSz="415869" rtl="0" eaLnBrk="1" latinLnBrk="0" hangingPunct="1">
                        <a:defRPr sz="819" b="1" kern="1200">
                          <a:solidFill>
                            <a:schemeClr val="lt1"/>
                          </a:solidFill>
                          <a:latin typeface="Helvetica Neue Medium"/>
                          <a:ea typeface="Helvetica Neue Medium"/>
                          <a:cs typeface="Helvetica Neue Medium"/>
                        </a:defRPr>
                      </a:lvl6pPr>
                      <a:lvl7pPr marL="1247607" algn="l" defTabSz="415869" rtl="0" eaLnBrk="1" latinLnBrk="0" hangingPunct="1">
                        <a:defRPr sz="819" b="1" kern="1200">
                          <a:solidFill>
                            <a:schemeClr val="lt1"/>
                          </a:solidFill>
                          <a:latin typeface="Helvetica Neue Medium"/>
                          <a:ea typeface="Helvetica Neue Medium"/>
                          <a:cs typeface="Helvetica Neue Medium"/>
                        </a:defRPr>
                      </a:lvl7pPr>
                      <a:lvl8pPr marL="1455542" algn="l" defTabSz="415869" rtl="0" eaLnBrk="1" latinLnBrk="0" hangingPunct="1">
                        <a:defRPr sz="819" b="1" kern="1200">
                          <a:solidFill>
                            <a:schemeClr val="lt1"/>
                          </a:solidFill>
                          <a:latin typeface="Helvetica Neue Medium"/>
                          <a:ea typeface="Helvetica Neue Medium"/>
                          <a:cs typeface="Helvetica Neue Medium"/>
                        </a:defRPr>
                      </a:lvl8pPr>
                      <a:lvl9pPr marL="1663476" algn="l" defTabSz="415869" rtl="0" eaLnBrk="1" latinLnBrk="0" hangingPunct="1">
                        <a:defRPr sz="819" b="1" kern="1200">
                          <a:solidFill>
                            <a:schemeClr val="lt1"/>
                          </a:solidFill>
                          <a:latin typeface="Helvetica Neue Medium"/>
                          <a:ea typeface="Helvetica Neue Medium"/>
                          <a:cs typeface="Helvetica Neue Medium"/>
                        </a:defRPr>
                      </a:lvl9pPr>
                    </a:lstStyle>
                    <a:p>
                      <a:r>
                        <a:rPr lang="en-GB" sz="800"/>
                        <a:t>Workstreams</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195CAA"/>
                    </a:solidFill>
                  </a:tcPr>
                </a:tc>
                <a:tc>
                  <a:txBody>
                    <a:bodyPr/>
                    <a:lstStyle>
                      <a:lvl1pPr marL="0" algn="l" defTabSz="415869" rtl="0" eaLnBrk="1" latinLnBrk="0" hangingPunct="1">
                        <a:defRPr sz="819" b="1" kern="1200">
                          <a:solidFill>
                            <a:schemeClr val="lt1"/>
                          </a:solidFill>
                          <a:latin typeface="Helvetica Neue Medium"/>
                          <a:ea typeface="Helvetica Neue Medium"/>
                          <a:cs typeface="Helvetica Neue Medium"/>
                        </a:defRPr>
                      </a:lvl1pPr>
                      <a:lvl2pPr marL="207935" algn="l" defTabSz="415869" rtl="0" eaLnBrk="1" latinLnBrk="0" hangingPunct="1">
                        <a:defRPr sz="819" b="1" kern="1200">
                          <a:solidFill>
                            <a:schemeClr val="lt1"/>
                          </a:solidFill>
                          <a:latin typeface="Helvetica Neue Medium"/>
                          <a:ea typeface="Helvetica Neue Medium"/>
                          <a:cs typeface="Helvetica Neue Medium"/>
                        </a:defRPr>
                      </a:lvl2pPr>
                      <a:lvl3pPr marL="415869" algn="l" defTabSz="415869" rtl="0" eaLnBrk="1" latinLnBrk="0" hangingPunct="1">
                        <a:defRPr sz="819" b="1" kern="1200">
                          <a:solidFill>
                            <a:schemeClr val="lt1"/>
                          </a:solidFill>
                          <a:latin typeface="Helvetica Neue Medium"/>
                          <a:ea typeface="Helvetica Neue Medium"/>
                          <a:cs typeface="Helvetica Neue Medium"/>
                        </a:defRPr>
                      </a:lvl3pPr>
                      <a:lvl4pPr marL="623804" algn="l" defTabSz="415869" rtl="0" eaLnBrk="1" latinLnBrk="0" hangingPunct="1">
                        <a:defRPr sz="819" b="1" kern="1200">
                          <a:solidFill>
                            <a:schemeClr val="lt1"/>
                          </a:solidFill>
                          <a:latin typeface="Helvetica Neue Medium"/>
                          <a:ea typeface="Helvetica Neue Medium"/>
                          <a:cs typeface="Helvetica Neue Medium"/>
                        </a:defRPr>
                      </a:lvl4pPr>
                      <a:lvl5pPr marL="831738" algn="l" defTabSz="415869" rtl="0" eaLnBrk="1" latinLnBrk="0" hangingPunct="1">
                        <a:defRPr sz="819" b="1" kern="1200">
                          <a:solidFill>
                            <a:schemeClr val="lt1"/>
                          </a:solidFill>
                          <a:latin typeface="Helvetica Neue Medium"/>
                          <a:ea typeface="Helvetica Neue Medium"/>
                          <a:cs typeface="Helvetica Neue Medium"/>
                        </a:defRPr>
                      </a:lvl5pPr>
                      <a:lvl6pPr marL="1039673" algn="l" defTabSz="415869" rtl="0" eaLnBrk="1" latinLnBrk="0" hangingPunct="1">
                        <a:defRPr sz="819" b="1" kern="1200">
                          <a:solidFill>
                            <a:schemeClr val="lt1"/>
                          </a:solidFill>
                          <a:latin typeface="Helvetica Neue Medium"/>
                          <a:ea typeface="Helvetica Neue Medium"/>
                          <a:cs typeface="Helvetica Neue Medium"/>
                        </a:defRPr>
                      </a:lvl6pPr>
                      <a:lvl7pPr marL="1247607" algn="l" defTabSz="415869" rtl="0" eaLnBrk="1" latinLnBrk="0" hangingPunct="1">
                        <a:defRPr sz="819" b="1" kern="1200">
                          <a:solidFill>
                            <a:schemeClr val="lt1"/>
                          </a:solidFill>
                          <a:latin typeface="Helvetica Neue Medium"/>
                          <a:ea typeface="Helvetica Neue Medium"/>
                          <a:cs typeface="Helvetica Neue Medium"/>
                        </a:defRPr>
                      </a:lvl7pPr>
                      <a:lvl8pPr marL="1455542" algn="l" defTabSz="415869" rtl="0" eaLnBrk="1" latinLnBrk="0" hangingPunct="1">
                        <a:defRPr sz="819" b="1" kern="1200">
                          <a:solidFill>
                            <a:schemeClr val="lt1"/>
                          </a:solidFill>
                          <a:latin typeface="Helvetica Neue Medium"/>
                          <a:ea typeface="Helvetica Neue Medium"/>
                          <a:cs typeface="Helvetica Neue Medium"/>
                        </a:defRPr>
                      </a:lvl8pPr>
                      <a:lvl9pPr marL="1663476" algn="l" defTabSz="415869" rtl="0" eaLnBrk="1" latinLnBrk="0" hangingPunct="1">
                        <a:defRPr sz="819" b="1" kern="1200">
                          <a:solidFill>
                            <a:schemeClr val="lt1"/>
                          </a:solidFill>
                          <a:latin typeface="Helvetica Neue Medium"/>
                          <a:ea typeface="Helvetica Neue Medium"/>
                          <a:cs typeface="Helvetica Neue Medium"/>
                        </a:defRPr>
                      </a:lvl9pPr>
                    </a:lstStyle>
                    <a:p>
                      <a:endParaRPr lang="en-GB" sz="80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195CAA"/>
                    </a:solidFill>
                  </a:tcPr>
                </a:tc>
                <a:extLst>
                  <a:ext uri="{0D108BD9-81ED-4DB2-BD59-A6C34878D82A}">
                    <a16:rowId xmlns:a16="http://schemas.microsoft.com/office/drawing/2014/main" val="3579799748"/>
                  </a:ext>
                </a:extLst>
              </a:tr>
              <a:tr h="800444">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r>
                        <a:rPr lang="en-GB" sz="900"/>
                        <a:t>ALIGNING</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AA053">
                        <a:lumMod val="20000"/>
                        <a:lumOff val="80000"/>
                      </a:srgbClr>
                    </a:solidFill>
                  </a:tcPr>
                </a:tc>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endParaRPr lang="en-GB"/>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AA053">
                        <a:lumMod val="20000"/>
                        <a:lumOff val="80000"/>
                      </a:srgbClr>
                    </a:solidFill>
                  </a:tcPr>
                </a:tc>
                <a:extLst>
                  <a:ext uri="{0D108BD9-81ED-4DB2-BD59-A6C34878D82A}">
                    <a16:rowId xmlns:a16="http://schemas.microsoft.com/office/drawing/2014/main" val="1787710240"/>
                  </a:ext>
                </a:extLst>
              </a:tr>
              <a:tr h="800444">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r>
                        <a:rPr lang="en-GB" sz="900"/>
                        <a:t>MAPPING</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E7F07">
                        <a:lumMod val="20000"/>
                        <a:lumOff val="80000"/>
                      </a:srgbClr>
                    </a:solidFill>
                  </a:tcPr>
                </a:tc>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endParaRPr lang="en-GB"/>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E7F07">
                        <a:lumMod val="20000"/>
                        <a:lumOff val="80000"/>
                      </a:srgbClr>
                    </a:solidFill>
                  </a:tcPr>
                </a:tc>
                <a:extLst>
                  <a:ext uri="{0D108BD9-81ED-4DB2-BD59-A6C34878D82A}">
                    <a16:rowId xmlns:a16="http://schemas.microsoft.com/office/drawing/2014/main" val="759918467"/>
                  </a:ext>
                </a:extLst>
              </a:tr>
              <a:tr h="800444">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r>
                        <a:rPr lang="en-GB" sz="900"/>
                        <a:t>STRUCTURING</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02D80">
                        <a:lumMod val="20000"/>
                        <a:lumOff val="80000"/>
                      </a:srgbClr>
                    </a:solidFill>
                  </a:tcPr>
                </a:tc>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endParaRPr lang="en-GB"/>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02D80">
                        <a:lumMod val="20000"/>
                        <a:lumOff val="80000"/>
                      </a:srgbClr>
                    </a:solidFill>
                  </a:tcPr>
                </a:tc>
                <a:extLst>
                  <a:ext uri="{0D108BD9-81ED-4DB2-BD59-A6C34878D82A}">
                    <a16:rowId xmlns:a16="http://schemas.microsoft.com/office/drawing/2014/main" val="2980221845"/>
                  </a:ext>
                </a:extLst>
              </a:tr>
              <a:tr h="991744">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r>
                        <a:rPr lang="en-GB" sz="900"/>
                        <a:t>SOLUTIONS</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95CAA">
                        <a:tint val="20000"/>
                      </a:srgbClr>
                    </a:solidFill>
                  </a:tcPr>
                </a:tc>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endParaRPr lang="en-GB"/>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95CAA">
                        <a:tint val="20000"/>
                      </a:srgbClr>
                    </a:solidFill>
                  </a:tcPr>
                </a:tc>
                <a:extLst>
                  <a:ext uri="{0D108BD9-81ED-4DB2-BD59-A6C34878D82A}">
                    <a16:rowId xmlns:a16="http://schemas.microsoft.com/office/drawing/2014/main" val="471198127"/>
                  </a:ext>
                </a:extLst>
              </a:tr>
            </a:tbl>
          </a:graphicData>
        </a:graphic>
      </p:graphicFrame>
      <p:sp>
        <p:nvSpPr>
          <p:cNvPr id="46" name="Arrow: Pentagon 45">
            <a:extLst>
              <a:ext uri="{FF2B5EF4-FFF2-40B4-BE49-F238E27FC236}">
                <a16:creationId xmlns:a16="http://schemas.microsoft.com/office/drawing/2014/main" id="{C9677A21-5AC1-5CE2-BD0D-247581EB88C8}"/>
              </a:ext>
            </a:extLst>
          </p:cNvPr>
          <p:cNvSpPr/>
          <p:nvPr/>
        </p:nvSpPr>
        <p:spPr>
          <a:xfrm>
            <a:off x="1390195" y="1226533"/>
            <a:ext cx="1217406" cy="228600"/>
          </a:xfrm>
          <a:prstGeom prst="homePlate">
            <a:avLst/>
          </a:prstGeom>
          <a:solidFill>
            <a:srgbClr val="2AA053"/>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800" i="0" u="none" strike="noStrike" kern="0" cap="none" spc="0" normalizeH="0" baseline="0" noProof="0">
                <a:ln>
                  <a:noFill/>
                </a:ln>
                <a:solidFill>
                  <a:prstClr val="white"/>
                </a:solidFill>
                <a:effectLst/>
                <a:uLnTx/>
                <a:uFillTx/>
                <a:sym typeface="Helvetica Neue Medium"/>
              </a:rPr>
              <a:t>Socialise Strategy with Execs</a:t>
            </a:r>
            <a:endParaRPr kumimoji="0" lang="en-GB" sz="80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47" name="Arrow: Pentagon 46">
            <a:extLst>
              <a:ext uri="{FF2B5EF4-FFF2-40B4-BE49-F238E27FC236}">
                <a16:creationId xmlns:a16="http://schemas.microsoft.com/office/drawing/2014/main" id="{1ECBA387-18A8-CAE3-2F8B-34D1740D525E}"/>
              </a:ext>
            </a:extLst>
          </p:cNvPr>
          <p:cNvSpPr/>
          <p:nvPr/>
        </p:nvSpPr>
        <p:spPr>
          <a:xfrm>
            <a:off x="918270" y="1730051"/>
            <a:ext cx="697908" cy="228600"/>
          </a:xfrm>
          <a:prstGeom prst="homePlate">
            <a:avLst/>
          </a:prstGeom>
          <a:solidFill>
            <a:srgbClr val="2AA053"/>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800" i="0" u="none" strike="noStrike" kern="0" cap="none" spc="0" normalizeH="0" baseline="0" noProof="0">
                <a:ln>
                  <a:noFill/>
                </a:ln>
                <a:solidFill>
                  <a:prstClr val="white"/>
                </a:solidFill>
                <a:effectLst/>
                <a:uLnTx/>
                <a:uFillTx/>
                <a:sym typeface="Helvetica Neue Medium"/>
              </a:rPr>
              <a:t>Sign-off</a:t>
            </a:r>
            <a:r>
              <a:rPr kumimoji="0" lang="en-GB" sz="800" b="0" i="0" u="none" strike="noStrike" kern="0" cap="none" spc="0" normalizeH="0" baseline="0" noProof="0">
                <a:ln>
                  <a:noFill/>
                </a:ln>
                <a:solidFill>
                  <a:prstClr val="white"/>
                </a:solidFill>
                <a:effectLst/>
                <a:uLnTx/>
                <a:uFillTx/>
                <a:sym typeface="Helvetica Neue Medium"/>
              </a:rPr>
              <a:t> </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48" name="Arrow: Pentagon 47">
            <a:extLst>
              <a:ext uri="{FF2B5EF4-FFF2-40B4-BE49-F238E27FC236}">
                <a16:creationId xmlns:a16="http://schemas.microsoft.com/office/drawing/2014/main" id="{24306683-C836-51BB-70DF-D367D6FAFD78}"/>
              </a:ext>
            </a:extLst>
          </p:cNvPr>
          <p:cNvSpPr/>
          <p:nvPr/>
        </p:nvSpPr>
        <p:spPr>
          <a:xfrm>
            <a:off x="1605922" y="1493945"/>
            <a:ext cx="2349397" cy="226891"/>
          </a:xfrm>
          <a:prstGeom prst="homePlate">
            <a:avLst/>
          </a:prstGeom>
          <a:solidFill>
            <a:srgbClr val="2AA053"/>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800" i="0" u="none" strike="noStrike" kern="0" cap="none" spc="0" normalizeH="0" baseline="0" noProof="0">
                <a:ln>
                  <a:noFill/>
                </a:ln>
                <a:solidFill>
                  <a:prstClr val="white"/>
                </a:solidFill>
                <a:effectLst/>
                <a:uLnTx/>
                <a:uFillTx/>
                <a:sym typeface="Helvetica Neue Medium"/>
              </a:rPr>
              <a:t>Benefits Framework Development</a:t>
            </a:r>
            <a:endParaRPr kumimoji="0" lang="en-GB" sz="80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49" name="Diamond 48">
            <a:extLst>
              <a:ext uri="{FF2B5EF4-FFF2-40B4-BE49-F238E27FC236}">
                <a16:creationId xmlns:a16="http://schemas.microsoft.com/office/drawing/2014/main" id="{73DCAC90-6E96-D69A-4396-CCE4E226F8C1}"/>
              </a:ext>
            </a:extLst>
          </p:cNvPr>
          <p:cNvSpPr/>
          <p:nvPr/>
        </p:nvSpPr>
        <p:spPr>
          <a:xfrm>
            <a:off x="1622067" y="1739411"/>
            <a:ext cx="180000" cy="180000"/>
          </a:xfrm>
          <a:prstGeom prst="diamond">
            <a:avLst/>
          </a:prstGeom>
          <a:solidFill>
            <a:srgbClr val="FFFF00"/>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50" name="Arrow: Pentagon 49">
            <a:extLst>
              <a:ext uri="{FF2B5EF4-FFF2-40B4-BE49-F238E27FC236}">
                <a16:creationId xmlns:a16="http://schemas.microsoft.com/office/drawing/2014/main" id="{1F037803-C0AF-2FBC-0496-A8590265595E}"/>
              </a:ext>
            </a:extLst>
          </p:cNvPr>
          <p:cNvSpPr/>
          <p:nvPr/>
        </p:nvSpPr>
        <p:spPr>
          <a:xfrm>
            <a:off x="3967334" y="1492249"/>
            <a:ext cx="3956444" cy="228600"/>
          </a:xfrm>
          <a:prstGeom prst="homePlate">
            <a:avLst/>
          </a:prstGeom>
          <a:solidFill>
            <a:srgbClr val="2AA053"/>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800" i="0" u="none" strike="noStrike" kern="0" cap="none" spc="0" normalizeH="0" baseline="0" noProof="0">
                <a:ln>
                  <a:noFill/>
                </a:ln>
                <a:solidFill>
                  <a:prstClr val="white"/>
                </a:solidFill>
                <a:effectLst/>
                <a:uLnTx/>
                <a:uFillTx/>
                <a:sym typeface="Helvetica Neue Medium"/>
              </a:rPr>
              <a:t>Benefit analysis and detailed financial modelling (aligned to annual planning)</a:t>
            </a:r>
            <a:endParaRPr kumimoji="0" lang="en-GB" sz="80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51" name="Arrow: Pentagon 50">
            <a:extLst>
              <a:ext uri="{FF2B5EF4-FFF2-40B4-BE49-F238E27FC236}">
                <a16:creationId xmlns:a16="http://schemas.microsoft.com/office/drawing/2014/main" id="{69E1A834-AACE-F988-8F22-3A366F1047D8}"/>
              </a:ext>
            </a:extLst>
          </p:cNvPr>
          <p:cNvSpPr/>
          <p:nvPr/>
        </p:nvSpPr>
        <p:spPr>
          <a:xfrm>
            <a:off x="6430455" y="1750581"/>
            <a:ext cx="1133186" cy="226891"/>
          </a:xfrm>
          <a:prstGeom prst="homePlate">
            <a:avLst/>
          </a:prstGeom>
          <a:solidFill>
            <a:srgbClr val="2AA053"/>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800" i="0" u="none" strike="noStrike" kern="0" cap="none" spc="0" normalizeH="0" baseline="0" noProof="0">
                <a:ln>
                  <a:noFill/>
                </a:ln>
                <a:solidFill>
                  <a:prstClr val="white"/>
                </a:solidFill>
                <a:effectLst/>
                <a:uLnTx/>
                <a:uFillTx/>
                <a:sym typeface="Helvetica Neue Medium"/>
              </a:rPr>
              <a:t>Financial sign-off </a:t>
            </a:r>
            <a:endParaRPr kumimoji="0" lang="en-GB" sz="80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52" name="Diamond 51">
            <a:extLst>
              <a:ext uri="{FF2B5EF4-FFF2-40B4-BE49-F238E27FC236}">
                <a16:creationId xmlns:a16="http://schemas.microsoft.com/office/drawing/2014/main" id="{1018B423-8DB2-95DB-B027-11E4302B6D8D}"/>
              </a:ext>
            </a:extLst>
          </p:cNvPr>
          <p:cNvSpPr/>
          <p:nvPr/>
        </p:nvSpPr>
        <p:spPr>
          <a:xfrm>
            <a:off x="7546475" y="1779426"/>
            <a:ext cx="180000" cy="180000"/>
          </a:xfrm>
          <a:prstGeom prst="diamond">
            <a:avLst/>
          </a:prstGeom>
          <a:solidFill>
            <a:srgbClr val="FFFF00"/>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53" name="Arrow: Pentagon 52">
            <a:extLst>
              <a:ext uri="{FF2B5EF4-FFF2-40B4-BE49-F238E27FC236}">
                <a16:creationId xmlns:a16="http://schemas.microsoft.com/office/drawing/2014/main" id="{FAD8BCD1-418F-E67D-201D-7783494CA5D4}"/>
              </a:ext>
            </a:extLst>
          </p:cNvPr>
          <p:cNvSpPr/>
          <p:nvPr/>
        </p:nvSpPr>
        <p:spPr>
          <a:xfrm>
            <a:off x="2607601" y="1216476"/>
            <a:ext cx="3861234" cy="226891"/>
          </a:xfrm>
          <a:prstGeom prst="homePlate">
            <a:avLst/>
          </a:prstGeom>
          <a:solidFill>
            <a:srgbClr val="2AA053"/>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800" i="0" u="none" strike="noStrike" kern="0" cap="none" spc="0" normalizeH="0" baseline="0" noProof="0">
                <a:ln>
                  <a:noFill/>
                </a:ln>
                <a:solidFill>
                  <a:prstClr val="white"/>
                </a:solidFill>
                <a:effectLst/>
                <a:uLnTx/>
                <a:uFillTx/>
                <a:sym typeface="Helvetica Neue Medium"/>
              </a:rPr>
              <a:t>Engagement &amp; socialisation across SBUHB teams to secure buy-in and maintain momentum</a:t>
            </a:r>
            <a:endParaRPr kumimoji="0" lang="en-GB" sz="80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54" name="Arrow: Pentagon 53">
            <a:extLst>
              <a:ext uri="{FF2B5EF4-FFF2-40B4-BE49-F238E27FC236}">
                <a16:creationId xmlns:a16="http://schemas.microsoft.com/office/drawing/2014/main" id="{53F7B6FA-383F-825B-D003-F77E5DFBB526}"/>
              </a:ext>
            </a:extLst>
          </p:cNvPr>
          <p:cNvSpPr/>
          <p:nvPr/>
        </p:nvSpPr>
        <p:spPr>
          <a:xfrm>
            <a:off x="3755658" y="1994570"/>
            <a:ext cx="3665075" cy="285033"/>
          </a:xfrm>
          <a:prstGeom prst="homePlate">
            <a:avLst/>
          </a:prstGeom>
          <a:solidFill>
            <a:srgbClr val="EE7F07"/>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800" i="0" u="none" strike="noStrike" kern="0" cap="none" spc="0" normalizeH="0" baseline="0" noProof="0">
                <a:ln>
                  <a:noFill/>
                </a:ln>
                <a:solidFill>
                  <a:prstClr val="white"/>
                </a:solidFill>
                <a:effectLst/>
                <a:uLnTx/>
                <a:uFillTx/>
                <a:sym typeface="Helvetica Neue Medium"/>
              </a:rPr>
              <a:t>Mapping of digital workload</a:t>
            </a:r>
            <a:endParaRPr kumimoji="0" lang="en-GB" sz="80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55" name="Arrow: Pentagon 54">
            <a:extLst>
              <a:ext uri="{FF2B5EF4-FFF2-40B4-BE49-F238E27FC236}">
                <a16:creationId xmlns:a16="http://schemas.microsoft.com/office/drawing/2014/main" id="{0F73466F-3C78-241E-AAFA-0D962B3D8D42}"/>
              </a:ext>
            </a:extLst>
          </p:cNvPr>
          <p:cNvSpPr/>
          <p:nvPr/>
        </p:nvSpPr>
        <p:spPr>
          <a:xfrm>
            <a:off x="3072063" y="2317781"/>
            <a:ext cx="1648192" cy="238013"/>
          </a:xfrm>
          <a:prstGeom prst="homePlate">
            <a:avLst/>
          </a:prstGeom>
          <a:solidFill>
            <a:srgbClr val="EE7F07"/>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800" i="0" u="none" strike="noStrike" kern="0" cap="none" spc="0" normalizeH="0" baseline="0" noProof="0">
                <a:ln>
                  <a:noFill/>
                </a:ln>
                <a:solidFill>
                  <a:prstClr val="white"/>
                </a:solidFill>
                <a:effectLst/>
                <a:uLnTx/>
                <a:uFillTx/>
                <a:sym typeface="Helvetica Neue Medium"/>
              </a:rPr>
              <a:t>Develop prioritisation framework</a:t>
            </a:r>
            <a:endParaRPr kumimoji="0" lang="en-GB" sz="80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56" name="Arrow: Pentagon 55">
            <a:extLst>
              <a:ext uri="{FF2B5EF4-FFF2-40B4-BE49-F238E27FC236}">
                <a16:creationId xmlns:a16="http://schemas.microsoft.com/office/drawing/2014/main" id="{239DAFCE-0BEF-C591-E67C-23A56FF0F5C7}"/>
              </a:ext>
            </a:extLst>
          </p:cNvPr>
          <p:cNvSpPr/>
          <p:nvPr/>
        </p:nvSpPr>
        <p:spPr>
          <a:xfrm>
            <a:off x="4777170" y="2317781"/>
            <a:ext cx="1232098" cy="260285"/>
          </a:xfrm>
          <a:prstGeom prst="homePlate">
            <a:avLst/>
          </a:prstGeom>
          <a:solidFill>
            <a:srgbClr val="EE7F07"/>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800" i="0" u="none" strike="noStrike" kern="0" cap="none" spc="0" normalizeH="0" baseline="0" noProof="0">
                <a:ln>
                  <a:noFill/>
                </a:ln>
                <a:solidFill>
                  <a:prstClr val="white"/>
                </a:solidFill>
                <a:effectLst/>
                <a:uLnTx/>
                <a:uFillTx/>
                <a:sym typeface="Helvetica Neue Medium"/>
              </a:rPr>
              <a:t>Test and prioritise current workload</a:t>
            </a:r>
            <a:endParaRPr kumimoji="0" lang="en-GB" sz="80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57" name="TextBox 56">
            <a:extLst>
              <a:ext uri="{FF2B5EF4-FFF2-40B4-BE49-F238E27FC236}">
                <a16:creationId xmlns:a16="http://schemas.microsoft.com/office/drawing/2014/main" id="{A8246166-9AFF-6A5B-F856-62E00B4C4FF4}"/>
              </a:ext>
            </a:extLst>
          </p:cNvPr>
          <p:cNvSpPr txBox="1"/>
          <p:nvPr/>
        </p:nvSpPr>
        <p:spPr>
          <a:xfrm>
            <a:off x="1762976" y="1701499"/>
            <a:ext cx="1321587" cy="225703"/>
          </a:xfrm>
          <a:prstGeom prst="rect">
            <a:avLst/>
          </a:prstGeom>
          <a:no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marL="0" marR="0" lvl="0" indent="0" algn="l" defTabSz="8255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ysClr val="windowText" lastClr="000000"/>
                </a:solidFill>
                <a:effectLst/>
                <a:uLnTx/>
                <a:uFillTx/>
              </a:rPr>
              <a:t>Strategy sign-off </a:t>
            </a:r>
          </a:p>
        </p:txBody>
      </p:sp>
      <p:sp>
        <p:nvSpPr>
          <p:cNvPr id="58" name="TextBox 57">
            <a:extLst>
              <a:ext uri="{FF2B5EF4-FFF2-40B4-BE49-F238E27FC236}">
                <a16:creationId xmlns:a16="http://schemas.microsoft.com/office/drawing/2014/main" id="{183CD5F2-1D6B-3EF0-64D9-0B4BE0C7D704}"/>
              </a:ext>
            </a:extLst>
          </p:cNvPr>
          <p:cNvSpPr txBox="1"/>
          <p:nvPr/>
        </p:nvSpPr>
        <p:spPr>
          <a:xfrm>
            <a:off x="7710439" y="1757225"/>
            <a:ext cx="1414088" cy="225703"/>
          </a:xfrm>
          <a:prstGeom prst="rect">
            <a:avLst/>
          </a:prstGeom>
          <a:no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marL="0" marR="0" lvl="0" indent="0" algn="l" defTabSz="8255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ysClr val="windowText" lastClr="000000"/>
                </a:solidFill>
                <a:effectLst/>
                <a:uLnTx/>
                <a:uFillTx/>
              </a:rPr>
              <a:t>Financial sign-off in principle  </a:t>
            </a:r>
          </a:p>
        </p:txBody>
      </p:sp>
      <p:sp>
        <p:nvSpPr>
          <p:cNvPr id="59" name="TextBox 58">
            <a:extLst>
              <a:ext uri="{FF2B5EF4-FFF2-40B4-BE49-F238E27FC236}">
                <a16:creationId xmlns:a16="http://schemas.microsoft.com/office/drawing/2014/main" id="{3B8F923A-5E07-FBEB-9323-45DAD09021BD}"/>
              </a:ext>
            </a:extLst>
          </p:cNvPr>
          <p:cNvSpPr txBox="1"/>
          <p:nvPr/>
        </p:nvSpPr>
        <p:spPr>
          <a:xfrm>
            <a:off x="7702126" y="2576267"/>
            <a:ext cx="1441874" cy="225703"/>
          </a:xfrm>
          <a:prstGeom prst="rect">
            <a:avLst/>
          </a:prstGeom>
          <a:no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marL="0" marR="0" lvl="0" indent="0" algn="l" defTabSz="8255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ysClr val="windowText" lastClr="000000"/>
                </a:solidFill>
                <a:effectLst/>
                <a:uLnTx/>
                <a:uFillTx/>
              </a:rPr>
              <a:t>First Capacity Released</a:t>
            </a:r>
          </a:p>
        </p:txBody>
      </p:sp>
      <p:sp>
        <p:nvSpPr>
          <p:cNvPr id="60" name="Diamond 59">
            <a:extLst>
              <a:ext uri="{FF2B5EF4-FFF2-40B4-BE49-F238E27FC236}">
                <a16:creationId xmlns:a16="http://schemas.microsoft.com/office/drawing/2014/main" id="{62A828B5-2F8E-A608-C9E5-6CEFE2DBE38A}"/>
              </a:ext>
            </a:extLst>
          </p:cNvPr>
          <p:cNvSpPr/>
          <p:nvPr/>
        </p:nvSpPr>
        <p:spPr>
          <a:xfrm>
            <a:off x="3787334" y="2578100"/>
            <a:ext cx="180000" cy="180000"/>
          </a:xfrm>
          <a:prstGeom prst="diamond">
            <a:avLst/>
          </a:prstGeom>
          <a:solidFill>
            <a:srgbClr val="FFFF00"/>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61" name="TextBox 60">
            <a:extLst>
              <a:ext uri="{FF2B5EF4-FFF2-40B4-BE49-F238E27FC236}">
                <a16:creationId xmlns:a16="http://schemas.microsoft.com/office/drawing/2014/main" id="{84D078DD-49E9-0EC6-C6D9-7D936A56F01D}"/>
              </a:ext>
            </a:extLst>
          </p:cNvPr>
          <p:cNvSpPr txBox="1"/>
          <p:nvPr/>
        </p:nvSpPr>
        <p:spPr>
          <a:xfrm>
            <a:off x="3956512" y="2550005"/>
            <a:ext cx="1821444" cy="225703"/>
          </a:xfrm>
          <a:prstGeom prst="rect">
            <a:avLst/>
          </a:prstGeom>
          <a:no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marL="0" marR="0" lvl="0" indent="0" algn="l" defTabSz="8255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ysClr val="windowText" lastClr="000000"/>
                </a:solidFill>
                <a:effectLst/>
                <a:uLnTx/>
                <a:uFillTx/>
              </a:rPr>
              <a:t>Digital Services Mapping</a:t>
            </a:r>
          </a:p>
        </p:txBody>
      </p:sp>
      <p:sp>
        <p:nvSpPr>
          <p:cNvPr id="62" name="Arrow: Pentagon 61">
            <a:extLst>
              <a:ext uri="{FF2B5EF4-FFF2-40B4-BE49-F238E27FC236}">
                <a16:creationId xmlns:a16="http://schemas.microsoft.com/office/drawing/2014/main" id="{EA401F00-2324-F66C-0815-D66BEFF26638}"/>
              </a:ext>
            </a:extLst>
          </p:cNvPr>
          <p:cNvSpPr/>
          <p:nvPr/>
        </p:nvSpPr>
        <p:spPr>
          <a:xfrm>
            <a:off x="5866598" y="2780300"/>
            <a:ext cx="3272144" cy="154059"/>
          </a:xfrm>
          <a:prstGeom prst="homePlate">
            <a:avLst/>
          </a:prstGeom>
          <a:solidFill>
            <a:srgbClr val="602D80"/>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800" i="0" u="none" strike="noStrike" kern="0" cap="none" spc="0" normalizeH="0" baseline="0" noProof="0">
                <a:ln>
                  <a:noFill/>
                </a:ln>
                <a:solidFill>
                  <a:prstClr val="white"/>
                </a:solidFill>
                <a:effectLst/>
                <a:uLnTx/>
                <a:uFillTx/>
                <a:sym typeface="Helvetica Neue Medium"/>
              </a:rPr>
              <a:t>Digital Services Portfolio Alignment </a:t>
            </a:r>
            <a:endParaRPr kumimoji="0" lang="en-GB" sz="80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63" name="Arrow: Pentagon 62">
            <a:extLst>
              <a:ext uri="{FF2B5EF4-FFF2-40B4-BE49-F238E27FC236}">
                <a16:creationId xmlns:a16="http://schemas.microsoft.com/office/drawing/2014/main" id="{BC0F3324-E720-BBCA-BA99-9DAEBF312A6D}"/>
              </a:ext>
            </a:extLst>
          </p:cNvPr>
          <p:cNvSpPr/>
          <p:nvPr/>
        </p:nvSpPr>
        <p:spPr>
          <a:xfrm>
            <a:off x="2385448" y="2948148"/>
            <a:ext cx="1904932" cy="216573"/>
          </a:xfrm>
          <a:prstGeom prst="homePlate">
            <a:avLst/>
          </a:prstGeom>
          <a:solidFill>
            <a:srgbClr val="602D80"/>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800" i="0" u="none" strike="noStrike" kern="0" cap="none" spc="0" normalizeH="0" baseline="0" noProof="0">
                <a:ln>
                  <a:noFill/>
                </a:ln>
                <a:solidFill>
                  <a:prstClr val="white"/>
                </a:solidFill>
                <a:effectLst/>
                <a:uLnTx/>
                <a:uFillTx/>
                <a:latin typeface="Helvetica Neue Medium"/>
                <a:ea typeface="+mn-ea"/>
                <a:cs typeface="+mn-cs"/>
                <a:sym typeface="Helvetica Neue Medium"/>
              </a:rPr>
              <a:t>D</a:t>
            </a:r>
            <a:r>
              <a:rPr kumimoji="0" lang="en-GB" sz="800" i="0" u="none" strike="noStrike" kern="0" cap="none" spc="0" normalizeH="0" baseline="0" noProof="0">
                <a:ln>
                  <a:noFill/>
                </a:ln>
                <a:solidFill>
                  <a:prstClr val="white"/>
                </a:solidFill>
                <a:effectLst/>
                <a:uLnTx/>
                <a:uFillTx/>
                <a:sym typeface="Helvetica Neue Medium"/>
              </a:rPr>
              <a:t>esign Strategy Programme &amp; Review Governance</a:t>
            </a:r>
            <a:endParaRPr kumimoji="0" lang="en-GB" sz="80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64" name="Diamond 63">
            <a:extLst>
              <a:ext uri="{FF2B5EF4-FFF2-40B4-BE49-F238E27FC236}">
                <a16:creationId xmlns:a16="http://schemas.microsoft.com/office/drawing/2014/main" id="{DEFA6DB5-02A2-F0B4-D847-93BAAC23976A}"/>
              </a:ext>
            </a:extLst>
          </p:cNvPr>
          <p:cNvSpPr/>
          <p:nvPr/>
        </p:nvSpPr>
        <p:spPr>
          <a:xfrm>
            <a:off x="4225950" y="3420283"/>
            <a:ext cx="180000" cy="180000"/>
          </a:xfrm>
          <a:prstGeom prst="diamond">
            <a:avLst/>
          </a:prstGeom>
          <a:solidFill>
            <a:srgbClr val="FFFF00"/>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65" name="TextBox 64">
            <a:extLst>
              <a:ext uri="{FF2B5EF4-FFF2-40B4-BE49-F238E27FC236}">
                <a16:creationId xmlns:a16="http://schemas.microsoft.com/office/drawing/2014/main" id="{6D5D5D5C-7A88-6D56-DA27-CE4C00C3950A}"/>
              </a:ext>
            </a:extLst>
          </p:cNvPr>
          <p:cNvSpPr txBox="1"/>
          <p:nvPr/>
        </p:nvSpPr>
        <p:spPr>
          <a:xfrm>
            <a:off x="4409252" y="3384637"/>
            <a:ext cx="1321587" cy="225703"/>
          </a:xfrm>
          <a:prstGeom prst="rect">
            <a:avLst/>
          </a:prstGeom>
          <a:no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marL="0" marR="0" lvl="0" indent="0" algn="l" defTabSz="8255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ysClr val="windowText" lastClr="000000"/>
                </a:solidFill>
                <a:effectLst/>
                <a:uLnTx/>
                <a:uFillTx/>
              </a:rPr>
              <a:t>Set-up Programme</a:t>
            </a:r>
          </a:p>
        </p:txBody>
      </p:sp>
      <p:sp>
        <p:nvSpPr>
          <p:cNvPr id="66" name="Arrow: Pentagon 65">
            <a:extLst>
              <a:ext uri="{FF2B5EF4-FFF2-40B4-BE49-F238E27FC236}">
                <a16:creationId xmlns:a16="http://schemas.microsoft.com/office/drawing/2014/main" id="{6E1E0E71-41F3-90A5-7454-4DCB92CDF6B4}"/>
              </a:ext>
            </a:extLst>
          </p:cNvPr>
          <p:cNvSpPr/>
          <p:nvPr/>
        </p:nvSpPr>
        <p:spPr>
          <a:xfrm>
            <a:off x="4289645" y="3174554"/>
            <a:ext cx="1904932" cy="241086"/>
          </a:xfrm>
          <a:prstGeom prst="homePlate">
            <a:avLst/>
          </a:prstGeom>
          <a:solidFill>
            <a:srgbClr val="602D80"/>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800" i="0" u="none" strike="noStrike" kern="0" cap="none" spc="0" normalizeH="0" baseline="0" noProof="0">
                <a:ln>
                  <a:noFill/>
                </a:ln>
                <a:solidFill>
                  <a:prstClr val="white"/>
                </a:solidFill>
                <a:effectLst/>
                <a:uLnTx/>
                <a:uFillTx/>
                <a:sym typeface="Helvetica Neue Medium"/>
              </a:rPr>
              <a:t>Set-up new process/groups e.g. TDA with Central Digital Board </a:t>
            </a:r>
            <a:endParaRPr kumimoji="0" lang="en-GB" sz="80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67" name="Diamond 66">
            <a:extLst>
              <a:ext uri="{FF2B5EF4-FFF2-40B4-BE49-F238E27FC236}">
                <a16:creationId xmlns:a16="http://schemas.microsoft.com/office/drawing/2014/main" id="{36B08725-F4F8-CB46-8703-7EAE19FA4A60}"/>
              </a:ext>
            </a:extLst>
          </p:cNvPr>
          <p:cNvSpPr/>
          <p:nvPr/>
        </p:nvSpPr>
        <p:spPr>
          <a:xfrm>
            <a:off x="6204791" y="3408294"/>
            <a:ext cx="180000" cy="180000"/>
          </a:xfrm>
          <a:prstGeom prst="diamond">
            <a:avLst/>
          </a:prstGeom>
          <a:solidFill>
            <a:srgbClr val="FFFF00"/>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68" name="TextBox 67">
            <a:extLst>
              <a:ext uri="{FF2B5EF4-FFF2-40B4-BE49-F238E27FC236}">
                <a16:creationId xmlns:a16="http://schemas.microsoft.com/office/drawing/2014/main" id="{BF5AA7CB-3C7F-4792-6184-3C468CBADD8E}"/>
              </a:ext>
            </a:extLst>
          </p:cNvPr>
          <p:cNvSpPr txBox="1"/>
          <p:nvPr/>
        </p:nvSpPr>
        <p:spPr>
          <a:xfrm>
            <a:off x="6410012" y="3372397"/>
            <a:ext cx="1321587" cy="225703"/>
          </a:xfrm>
          <a:prstGeom prst="rect">
            <a:avLst/>
          </a:prstGeom>
          <a:no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marL="0" marR="0" lvl="0" indent="0" algn="l" defTabSz="8255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ysClr val="windowText" lastClr="000000"/>
                </a:solidFill>
                <a:effectLst/>
                <a:uLnTx/>
                <a:uFillTx/>
              </a:rPr>
              <a:t>Launch Governance</a:t>
            </a:r>
          </a:p>
        </p:txBody>
      </p:sp>
      <p:sp>
        <p:nvSpPr>
          <p:cNvPr id="69" name="Arrow: Pentagon 68">
            <a:extLst>
              <a:ext uri="{FF2B5EF4-FFF2-40B4-BE49-F238E27FC236}">
                <a16:creationId xmlns:a16="http://schemas.microsoft.com/office/drawing/2014/main" id="{7A35B38E-2B33-5488-DCB2-8E621B3D2C7C}"/>
              </a:ext>
            </a:extLst>
          </p:cNvPr>
          <p:cNvSpPr/>
          <p:nvPr/>
        </p:nvSpPr>
        <p:spPr>
          <a:xfrm>
            <a:off x="2047130" y="3588294"/>
            <a:ext cx="3130182" cy="226891"/>
          </a:xfrm>
          <a:prstGeom prst="homePlate">
            <a:avLst/>
          </a:prstGeom>
          <a:solidFill>
            <a:srgbClr val="195CAA">
              <a:lumMod val="75000"/>
            </a:srgbClr>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800" i="0" u="none" strike="noStrike" kern="0" cap="none" spc="0" normalizeH="0" baseline="0" noProof="0">
                <a:ln>
                  <a:noFill/>
                </a:ln>
                <a:solidFill>
                  <a:prstClr val="white"/>
                </a:solidFill>
                <a:effectLst/>
                <a:uLnTx/>
                <a:uFillTx/>
                <a:sym typeface="Helvetica Neue Medium"/>
              </a:rPr>
              <a:t>Digital Workforce Strategy</a:t>
            </a:r>
            <a:endParaRPr kumimoji="0" lang="en-GB" sz="80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70" name="Arrow: Pentagon 69">
            <a:extLst>
              <a:ext uri="{FF2B5EF4-FFF2-40B4-BE49-F238E27FC236}">
                <a16:creationId xmlns:a16="http://schemas.microsoft.com/office/drawing/2014/main" id="{1B65FF0B-6BCB-D776-A71C-474D094E725D}"/>
              </a:ext>
            </a:extLst>
          </p:cNvPr>
          <p:cNvSpPr/>
          <p:nvPr/>
        </p:nvSpPr>
        <p:spPr>
          <a:xfrm>
            <a:off x="6663496" y="3994544"/>
            <a:ext cx="2461032" cy="141779"/>
          </a:xfrm>
          <a:prstGeom prst="homePlate">
            <a:avLst/>
          </a:prstGeom>
          <a:solidFill>
            <a:srgbClr val="195CAA">
              <a:lumMod val="75000"/>
            </a:srgbClr>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800" i="0" u="none" strike="noStrike" kern="0" cap="none" spc="0" normalizeH="0" baseline="0" noProof="0">
                <a:ln>
                  <a:noFill/>
                </a:ln>
                <a:solidFill>
                  <a:prstClr val="white"/>
                </a:solidFill>
                <a:effectLst/>
                <a:uLnTx/>
                <a:uFillTx/>
                <a:sym typeface="Helvetica Neue Medium"/>
              </a:rPr>
              <a:t>Begin planning and scoping of EPR approach</a:t>
            </a:r>
            <a:endParaRPr kumimoji="0" lang="en-GB" sz="80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71" name="Arrow: Pentagon 70">
            <a:extLst>
              <a:ext uri="{FF2B5EF4-FFF2-40B4-BE49-F238E27FC236}">
                <a16:creationId xmlns:a16="http://schemas.microsoft.com/office/drawing/2014/main" id="{0BF52D40-100A-D316-5EC8-B1372EF3BB6D}"/>
              </a:ext>
            </a:extLst>
          </p:cNvPr>
          <p:cNvSpPr/>
          <p:nvPr/>
        </p:nvSpPr>
        <p:spPr>
          <a:xfrm>
            <a:off x="2900505" y="4161584"/>
            <a:ext cx="3393292" cy="225703"/>
          </a:xfrm>
          <a:prstGeom prst="homePlate">
            <a:avLst/>
          </a:prstGeom>
          <a:solidFill>
            <a:srgbClr val="195CAA">
              <a:lumMod val="75000"/>
            </a:srgbClr>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800" i="0" u="none" strike="noStrike" kern="0" cap="none" spc="0" normalizeH="0" baseline="0" noProof="0">
                <a:ln>
                  <a:noFill/>
                </a:ln>
                <a:solidFill>
                  <a:prstClr val="white"/>
                </a:solidFill>
                <a:effectLst/>
                <a:uLnTx/>
                <a:uFillTx/>
                <a:sym typeface="Helvetica Neue Medium"/>
              </a:rPr>
              <a:t>Digital assessment &amp; early mapping to kick-start work on data standards</a:t>
            </a:r>
            <a:endParaRPr kumimoji="0" lang="en-GB" sz="80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72" name="Arrow: Pentagon 71">
            <a:extLst>
              <a:ext uri="{FF2B5EF4-FFF2-40B4-BE49-F238E27FC236}">
                <a16:creationId xmlns:a16="http://schemas.microsoft.com/office/drawing/2014/main" id="{17D09E39-E41B-7E67-603B-A8B9A1D15B32}"/>
              </a:ext>
            </a:extLst>
          </p:cNvPr>
          <p:cNvSpPr/>
          <p:nvPr/>
        </p:nvSpPr>
        <p:spPr>
          <a:xfrm>
            <a:off x="5161861" y="3595240"/>
            <a:ext cx="3991664" cy="205940"/>
          </a:xfrm>
          <a:prstGeom prst="homePlate">
            <a:avLst/>
          </a:prstGeom>
          <a:solidFill>
            <a:srgbClr val="195CAA">
              <a:lumMod val="75000"/>
            </a:srgbClr>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800" i="0" u="none" strike="noStrike" kern="0" cap="none" spc="0" normalizeH="0" baseline="0" noProof="0">
                <a:ln>
                  <a:noFill/>
                </a:ln>
                <a:solidFill>
                  <a:prstClr val="white"/>
                </a:solidFill>
                <a:effectLst/>
                <a:uLnTx/>
                <a:uFillTx/>
                <a:sym typeface="Helvetica Neue Medium"/>
              </a:rPr>
              <a:t>Recruitment to fill immediate skills gaps</a:t>
            </a:r>
            <a:endParaRPr kumimoji="0" lang="en-GB" sz="80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73" name="Arrow: Pentagon 72">
            <a:extLst>
              <a:ext uri="{FF2B5EF4-FFF2-40B4-BE49-F238E27FC236}">
                <a16:creationId xmlns:a16="http://schemas.microsoft.com/office/drawing/2014/main" id="{3FD8690B-ED6E-0495-F6D1-5699F60EC214}"/>
              </a:ext>
            </a:extLst>
          </p:cNvPr>
          <p:cNvSpPr/>
          <p:nvPr/>
        </p:nvSpPr>
        <p:spPr>
          <a:xfrm>
            <a:off x="1605922" y="3843754"/>
            <a:ext cx="7532819" cy="143834"/>
          </a:xfrm>
          <a:prstGeom prst="homePlate">
            <a:avLst/>
          </a:prstGeom>
          <a:solidFill>
            <a:srgbClr val="195CAA">
              <a:lumMod val="75000"/>
            </a:srgbClr>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800" i="0" u="none" strike="noStrike" kern="0" cap="none" spc="0" normalizeH="0" baseline="0" noProof="0">
                <a:ln>
                  <a:noFill/>
                </a:ln>
                <a:solidFill>
                  <a:prstClr val="white"/>
                </a:solidFill>
                <a:effectLst/>
                <a:uLnTx/>
                <a:uFillTx/>
                <a:latin typeface="Helvetica Neue Medium"/>
                <a:ea typeface="+mn-ea"/>
                <a:cs typeface="+mn-cs"/>
                <a:sym typeface="Helvetica Neue Medium"/>
              </a:rPr>
              <a:t>Implement Strategically aligned solutions agreed in IMTP i.e. EPR Integrated Teams, Maternity EPR, Ophthalmology EPR </a:t>
            </a:r>
          </a:p>
        </p:txBody>
      </p:sp>
      <p:sp>
        <p:nvSpPr>
          <p:cNvPr id="74" name="Diamond 73">
            <a:extLst>
              <a:ext uri="{FF2B5EF4-FFF2-40B4-BE49-F238E27FC236}">
                <a16:creationId xmlns:a16="http://schemas.microsoft.com/office/drawing/2014/main" id="{87DC8963-A919-E59B-2701-8692B9A4CABF}"/>
              </a:ext>
            </a:extLst>
          </p:cNvPr>
          <p:cNvSpPr/>
          <p:nvPr/>
        </p:nvSpPr>
        <p:spPr>
          <a:xfrm>
            <a:off x="6615615" y="4382224"/>
            <a:ext cx="180000" cy="180000"/>
          </a:xfrm>
          <a:prstGeom prst="diamond">
            <a:avLst/>
          </a:prstGeom>
          <a:solidFill>
            <a:srgbClr val="FFFF00"/>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75" name="TextBox 74">
            <a:extLst>
              <a:ext uri="{FF2B5EF4-FFF2-40B4-BE49-F238E27FC236}">
                <a16:creationId xmlns:a16="http://schemas.microsoft.com/office/drawing/2014/main" id="{85E45DD8-36FB-6B14-FD35-1A7CD160400C}"/>
              </a:ext>
            </a:extLst>
          </p:cNvPr>
          <p:cNvSpPr txBox="1"/>
          <p:nvPr/>
        </p:nvSpPr>
        <p:spPr>
          <a:xfrm>
            <a:off x="6794575" y="4361532"/>
            <a:ext cx="1955004" cy="225703"/>
          </a:xfrm>
          <a:prstGeom prst="rect">
            <a:avLst/>
          </a:prstGeom>
          <a:no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marL="0" marR="0" lvl="0" indent="0" algn="l" defTabSz="8255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ysClr val="windowText" lastClr="000000"/>
                </a:solidFill>
                <a:effectLst/>
                <a:uLnTx/>
                <a:uFillTx/>
              </a:rPr>
              <a:t>Business Case Submitted </a:t>
            </a:r>
          </a:p>
        </p:txBody>
      </p:sp>
      <p:sp>
        <p:nvSpPr>
          <p:cNvPr id="76" name="Diamond 75">
            <a:extLst>
              <a:ext uri="{FF2B5EF4-FFF2-40B4-BE49-F238E27FC236}">
                <a16:creationId xmlns:a16="http://schemas.microsoft.com/office/drawing/2014/main" id="{0CD54A12-BE14-DFF1-A962-B4499FDD4767}"/>
              </a:ext>
            </a:extLst>
          </p:cNvPr>
          <p:cNvSpPr/>
          <p:nvPr/>
        </p:nvSpPr>
        <p:spPr>
          <a:xfrm>
            <a:off x="5093015" y="4398717"/>
            <a:ext cx="180000" cy="180000"/>
          </a:xfrm>
          <a:prstGeom prst="diamond">
            <a:avLst/>
          </a:prstGeom>
          <a:solidFill>
            <a:srgbClr val="FFFF00"/>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77" name="TextBox 76">
            <a:extLst>
              <a:ext uri="{FF2B5EF4-FFF2-40B4-BE49-F238E27FC236}">
                <a16:creationId xmlns:a16="http://schemas.microsoft.com/office/drawing/2014/main" id="{EBC02DC1-3DB3-786A-E6ED-328E054A3EE0}"/>
              </a:ext>
            </a:extLst>
          </p:cNvPr>
          <p:cNvSpPr txBox="1"/>
          <p:nvPr/>
        </p:nvSpPr>
        <p:spPr>
          <a:xfrm>
            <a:off x="5263732" y="4385232"/>
            <a:ext cx="1321587" cy="225703"/>
          </a:xfrm>
          <a:prstGeom prst="rect">
            <a:avLst/>
          </a:prstGeom>
          <a:no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marL="0" marR="0" lvl="0" indent="0" algn="l" defTabSz="8255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ysClr val="windowText" lastClr="000000"/>
                </a:solidFill>
                <a:effectLst/>
                <a:uLnTx/>
                <a:uFillTx/>
              </a:rPr>
              <a:t>Strategy Sign-off</a:t>
            </a:r>
          </a:p>
        </p:txBody>
      </p:sp>
      <p:sp>
        <p:nvSpPr>
          <p:cNvPr id="78" name="Arrow: Pentagon 77">
            <a:extLst>
              <a:ext uri="{FF2B5EF4-FFF2-40B4-BE49-F238E27FC236}">
                <a16:creationId xmlns:a16="http://schemas.microsoft.com/office/drawing/2014/main" id="{D019396E-286C-17B4-A669-44885F86ADC2}"/>
              </a:ext>
            </a:extLst>
          </p:cNvPr>
          <p:cNvSpPr/>
          <p:nvPr/>
        </p:nvSpPr>
        <p:spPr>
          <a:xfrm>
            <a:off x="6410012" y="2961965"/>
            <a:ext cx="2743513" cy="415642"/>
          </a:xfrm>
          <a:prstGeom prst="homePlate">
            <a:avLst/>
          </a:prstGeom>
          <a:solidFill>
            <a:srgbClr val="602D80"/>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800" i="0" u="none" strike="noStrike" kern="0" cap="none" spc="0" normalizeH="0" baseline="0" noProof="0">
                <a:ln>
                  <a:noFill/>
                </a:ln>
                <a:solidFill>
                  <a:prstClr val="white"/>
                </a:solidFill>
                <a:effectLst/>
                <a:uLnTx/>
                <a:uFillTx/>
                <a:latin typeface="Helvetica Neue Medium"/>
                <a:ea typeface="+mn-ea"/>
                <a:cs typeface="+mn-cs"/>
                <a:sym typeface="Helvetica Neue Medium"/>
              </a:rPr>
              <a:t>Regular programme reporting and updates against key metrics and outcomes </a:t>
            </a:r>
          </a:p>
        </p:txBody>
      </p:sp>
      <p:sp>
        <p:nvSpPr>
          <p:cNvPr id="79" name="Arrow: Pentagon 78">
            <a:extLst>
              <a:ext uri="{FF2B5EF4-FFF2-40B4-BE49-F238E27FC236}">
                <a16:creationId xmlns:a16="http://schemas.microsoft.com/office/drawing/2014/main" id="{36A7DA9D-4D5F-7F91-F915-98F981E15763}"/>
              </a:ext>
            </a:extLst>
          </p:cNvPr>
          <p:cNvSpPr/>
          <p:nvPr/>
        </p:nvSpPr>
        <p:spPr>
          <a:xfrm>
            <a:off x="6107986" y="2321179"/>
            <a:ext cx="3045539" cy="248803"/>
          </a:xfrm>
          <a:prstGeom prst="homePlate">
            <a:avLst/>
          </a:prstGeom>
          <a:solidFill>
            <a:srgbClr val="EE7F07"/>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800" i="0" u="none" strike="noStrike" kern="0" cap="none" spc="0" normalizeH="0" baseline="0" noProof="0">
                <a:ln>
                  <a:noFill/>
                </a:ln>
                <a:solidFill>
                  <a:prstClr val="white"/>
                </a:solidFill>
                <a:effectLst/>
                <a:uLnTx/>
                <a:uFillTx/>
                <a:latin typeface="Helvetica Neue Medium"/>
                <a:ea typeface="+mn-ea"/>
                <a:cs typeface="+mn-cs"/>
                <a:sym typeface="Helvetica Neue Medium"/>
              </a:rPr>
              <a:t>Begin rationalisation and consolidation of </a:t>
            </a:r>
          </a:p>
          <a:p>
            <a:pPr marL="0" marR="0" lvl="0" indent="0" defTabSz="825500" eaLnBrk="1" fontAlgn="auto" latinLnBrk="0" hangingPunct="1">
              <a:lnSpc>
                <a:spcPct val="100000"/>
              </a:lnSpc>
              <a:spcBef>
                <a:spcPts val="0"/>
              </a:spcBef>
              <a:spcAft>
                <a:spcPts val="0"/>
              </a:spcAft>
              <a:buClrTx/>
              <a:buSzTx/>
              <a:buFontTx/>
              <a:buNone/>
              <a:tabLst/>
              <a:defRPr/>
            </a:pPr>
            <a:r>
              <a:rPr kumimoji="0" lang="en-GB" sz="800" i="0" u="none" strike="noStrike" kern="0" cap="none" spc="0" normalizeH="0" baseline="0" noProof="0">
                <a:ln>
                  <a:noFill/>
                </a:ln>
                <a:solidFill>
                  <a:prstClr val="white"/>
                </a:solidFill>
                <a:effectLst/>
                <a:uLnTx/>
                <a:uFillTx/>
                <a:latin typeface="Helvetica Neue Medium"/>
                <a:ea typeface="+mn-ea"/>
                <a:cs typeface="+mn-cs"/>
                <a:sym typeface="Helvetica Neue Medium"/>
              </a:rPr>
              <a:t>digital activit</a:t>
            </a:r>
            <a:r>
              <a:rPr kumimoji="0" lang="en-GB" sz="800" i="0" u="none" strike="noStrike" kern="0" cap="none" spc="0" normalizeH="0" baseline="0" noProof="0">
                <a:ln>
                  <a:noFill/>
                </a:ln>
                <a:solidFill>
                  <a:prstClr val="white"/>
                </a:solidFill>
                <a:effectLst/>
                <a:uLnTx/>
                <a:uFillTx/>
                <a:sym typeface="Helvetica Neue Medium"/>
              </a:rPr>
              <a:t>y </a:t>
            </a:r>
            <a:endParaRPr kumimoji="0" lang="en-GB" sz="80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80" name="Diamond 79">
            <a:extLst>
              <a:ext uri="{FF2B5EF4-FFF2-40B4-BE49-F238E27FC236}">
                <a16:creationId xmlns:a16="http://schemas.microsoft.com/office/drawing/2014/main" id="{AAE311F2-D247-0D17-9D2E-49D907C27DC2}"/>
              </a:ext>
            </a:extLst>
          </p:cNvPr>
          <p:cNvSpPr/>
          <p:nvPr/>
        </p:nvSpPr>
        <p:spPr>
          <a:xfrm>
            <a:off x="7455410" y="2592209"/>
            <a:ext cx="180000" cy="180000"/>
          </a:xfrm>
          <a:prstGeom prst="diamond">
            <a:avLst/>
          </a:prstGeom>
          <a:solidFill>
            <a:srgbClr val="FFFF00"/>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81" name="Arrow: Pentagon 80">
            <a:extLst>
              <a:ext uri="{FF2B5EF4-FFF2-40B4-BE49-F238E27FC236}">
                <a16:creationId xmlns:a16="http://schemas.microsoft.com/office/drawing/2014/main" id="{ED3F72A3-0D2D-296D-9925-973F7CC32594}"/>
              </a:ext>
            </a:extLst>
          </p:cNvPr>
          <p:cNvSpPr/>
          <p:nvPr/>
        </p:nvSpPr>
        <p:spPr>
          <a:xfrm>
            <a:off x="2400270" y="3999175"/>
            <a:ext cx="4260484" cy="141779"/>
          </a:xfrm>
          <a:prstGeom prst="homePlate">
            <a:avLst/>
          </a:prstGeom>
          <a:solidFill>
            <a:srgbClr val="195CAA">
              <a:lumMod val="75000"/>
            </a:srgbClr>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800" i="0" u="none" strike="noStrike" kern="0" cap="none" spc="0" normalizeH="0" baseline="0" noProof="0">
                <a:ln>
                  <a:noFill/>
                </a:ln>
                <a:solidFill>
                  <a:prstClr val="white"/>
                </a:solidFill>
                <a:effectLst/>
                <a:uLnTx/>
                <a:uFillTx/>
                <a:latin typeface="Helvetica Neue Medium"/>
                <a:ea typeface="+mn-ea"/>
                <a:cs typeface="+mn-cs"/>
                <a:sym typeface="Helvetica Neue Medium"/>
              </a:rPr>
              <a:t>Develop business case for UEC EPR</a:t>
            </a:r>
          </a:p>
        </p:txBody>
      </p:sp>
      <p:sp>
        <p:nvSpPr>
          <p:cNvPr id="82" name="Arrow: Pentagon 81">
            <a:extLst>
              <a:ext uri="{FF2B5EF4-FFF2-40B4-BE49-F238E27FC236}">
                <a16:creationId xmlns:a16="http://schemas.microsoft.com/office/drawing/2014/main" id="{DFBD999B-6E40-D756-4FF5-D59767A30992}"/>
              </a:ext>
            </a:extLst>
          </p:cNvPr>
          <p:cNvSpPr/>
          <p:nvPr/>
        </p:nvSpPr>
        <p:spPr>
          <a:xfrm>
            <a:off x="6328534" y="4157448"/>
            <a:ext cx="2795993" cy="220828"/>
          </a:xfrm>
          <a:prstGeom prst="homePlate">
            <a:avLst/>
          </a:prstGeom>
          <a:solidFill>
            <a:srgbClr val="195CAA">
              <a:lumMod val="75000"/>
            </a:srgbClr>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800" i="0" u="none" strike="noStrike" kern="0" cap="none" spc="0" normalizeH="0" baseline="0" noProof="0">
                <a:ln>
                  <a:noFill/>
                </a:ln>
                <a:solidFill>
                  <a:prstClr val="white"/>
                </a:solidFill>
                <a:effectLst/>
                <a:uLnTx/>
                <a:uFillTx/>
                <a:sym typeface="Helvetica Neue Medium"/>
              </a:rPr>
              <a:t>Begin planning and scoping of CDR approach</a:t>
            </a:r>
            <a:endParaRPr kumimoji="0" lang="en-GB" sz="80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83" name="TextBox 82">
            <a:extLst>
              <a:ext uri="{FF2B5EF4-FFF2-40B4-BE49-F238E27FC236}">
                <a16:creationId xmlns:a16="http://schemas.microsoft.com/office/drawing/2014/main" id="{FDCEF9D9-7093-E56D-6EBB-5F25AC9AF24F}"/>
              </a:ext>
            </a:extLst>
          </p:cNvPr>
          <p:cNvSpPr txBox="1"/>
          <p:nvPr/>
        </p:nvSpPr>
        <p:spPr>
          <a:xfrm>
            <a:off x="1227303" y="893339"/>
            <a:ext cx="75723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1" i="0" u="none" strike="noStrike" cap="none" spc="0" normalizeH="0" baseline="0">
                <a:ln>
                  <a:noFill/>
                </a:ln>
                <a:solidFill>
                  <a:schemeClr val="bg1"/>
                </a:solidFill>
                <a:effectLst/>
                <a:uFillTx/>
                <a:latin typeface="Helvetica Neue"/>
                <a:ea typeface="Helvetica Neue"/>
                <a:cs typeface="Helvetica Neue"/>
                <a:sym typeface="Helvetica Neue"/>
              </a:rPr>
              <a:t>April</a:t>
            </a:r>
          </a:p>
        </p:txBody>
      </p:sp>
      <p:sp>
        <p:nvSpPr>
          <p:cNvPr id="84" name="TextBox 83">
            <a:extLst>
              <a:ext uri="{FF2B5EF4-FFF2-40B4-BE49-F238E27FC236}">
                <a16:creationId xmlns:a16="http://schemas.microsoft.com/office/drawing/2014/main" id="{10FEE21A-CD27-272C-A59A-68FB81D8F5D6}"/>
              </a:ext>
            </a:extLst>
          </p:cNvPr>
          <p:cNvSpPr txBox="1"/>
          <p:nvPr/>
        </p:nvSpPr>
        <p:spPr>
          <a:xfrm>
            <a:off x="1903288" y="897321"/>
            <a:ext cx="75723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1" i="0" u="none" strike="noStrike" cap="none" spc="0" normalizeH="0" baseline="0">
                <a:ln>
                  <a:noFill/>
                </a:ln>
                <a:solidFill>
                  <a:schemeClr val="bg1"/>
                </a:solidFill>
                <a:effectLst/>
                <a:uFillTx/>
                <a:latin typeface="Helvetica Neue"/>
                <a:ea typeface="Helvetica Neue"/>
                <a:cs typeface="Helvetica Neue"/>
                <a:sym typeface="Helvetica Neue"/>
              </a:rPr>
              <a:t>May</a:t>
            </a:r>
          </a:p>
        </p:txBody>
      </p:sp>
      <p:sp>
        <p:nvSpPr>
          <p:cNvPr id="85" name="TextBox 84">
            <a:extLst>
              <a:ext uri="{FF2B5EF4-FFF2-40B4-BE49-F238E27FC236}">
                <a16:creationId xmlns:a16="http://schemas.microsoft.com/office/drawing/2014/main" id="{6141F56D-3E9F-56B6-723E-EB3E8814C389}"/>
              </a:ext>
            </a:extLst>
          </p:cNvPr>
          <p:cNvSpPr txBox="1"/>
          <p:nvPr/>
        </p:nvSpPr>
        <p:spPr>
          <a:xfrm>
            <a:off x="2641894" y="902082"/>
            <a:ext cx="75723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1">
                <a:solidFill>
                  <a:schemeClr val="bg1"/>
                </a:solidFill>
                <a:latin typeface="Helvetica Neue"/>
                <a:ea typeface="Helvetica Neue"/>
                <a:cs typeface="Helvetica Neue"/>
                <a:sym typeface="Helvetica Neue"/>
              </a:rPr>
              <a:t>June</a:t>
            </a:r>
            <a:endParaRPr kumimoji="0" lang="en-GB" sz="800" b="1" i="0" u="none" strike="noStrike" cap="none" spc="0" normalizeH="0" baseline="0">
              <a:ln>
                <a:noFill/>
              </a:ln>
              <a:solidFill>
                <a:schemeClr val="bg1"/>
              </a:solidFill>
              <a:effectLst/>
              <a:uFillTx/>
              <a:latin typeface="Helvetica Neue"/>
              <a:ea typeface="Helvetica Neue"/>
              <a:cs typeface="Helvetica Neue"/>
              <a:sym typeface="Helvetica Neue"/>
            </a:endParaRPr>
          </a:p>
        </p:txBody>
      </p:sp>
      <p:sp>
        <p:nvSpPr>
          <p:cNvPr id="86" name="TextBox 85">
            <a:extLst>
              <a:ext uri="{FF2B5EF4-FFF2-40B4-BE49-F238E27FC236}">
                <a16:creationId xmlns:a16="http://schemas.microsoft.com/office/drawing/2014/main" id="{226EA662-6E15-8EFB-4923-8EB8514E2D02}"/>
              </a:ext>
            </a:extLst>
          </p:cNvPr>
          <p:cNvSpPr txBox="1"/>
          <p:nvPr/>
        </p:nvSpPr>
        <p:spPr>
          <a:xfrm>
            <a:off x="3259306" y="901343"/>
            <a:ext cx="75723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1" i="0" u="none" strike="noStrike" cap="none" spc="0" normalizeH="0" baseline="0">
                <a:ln>
                  <a:noFill/>
                </a:ln>
                <a:solidFill>
                  <a:schemeClr val="bg1"/>
                </a:solidFill>
                <a:effectLst/>
                <a:uFillTx/>
                <a:latin typeface="Helvetica Neue"/>
                <a:ea typeface="Helvetica Neue"/>
                <a:cs typeface="Helvetica Neue"/>
                <a:sym typeface="Helvetica Neue"/>
              </a:rPr>
              <a:t>July</a:t>
            </a:r>
          </a:p>
        </p:txBody>
      </p:sp>
      <p:sp>
        <p:nvSpPr>
          <p:cNvPr id="87" name="TextBox 86">
            <a:extLst>
              <a:ext uri="{FF2B5EF4-FFF2-40B4-BE49-F238E27FC236}">
                <a16:creationId xmlns:a16="http://schemas.microsoft.com/office/drawing/2014/main" id="{EF71FF94-93A6-CB39-94CF-FA3B8A22A338}"/>
              </a:ext>
            </a:extLst>
          </p:cNvPr>
          <p:cNvSpPr txBox="1"/>
          <p:nvPr/>
        </p:nvSpPr>
        <p:spPr>
          <a:xfrm>
            <a:off x="3928544" y="903695"/>
            <a:ext cx="75723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1" i="0" u="none" strike="noStrike" cap="none" spc="0" normalizeH="0" baseline="0">
                <a:ln>
                  <a:noFill/>
                </a:ln>
                <a:solidFill>
                  <a:schemeClr val="bg1"/>
                </a:solidFill>
                <a:effectLst/>
                <a:uFillTx/>
                <a:latin typeface="Helvetica Neue"/>
                <a:ea typeface="Helvetica Neue"/>
                <a:cs typeface="Helvetica Neue"/>
                <a:sym typeface="Helvetica Neue"/>
              </a:rPr>
              <a:t>Aug</a:t>
            </a:r>
          </a:p>
        </p:txBody>
      </p:sp>
      <p:sp>
        <p:nvSpPr>
          <p:cNvPr id="88" name="TextBox 87">
            <a:extLst>
              <a:ext uri="{FF2B5EF4-FFF2-40B4-BE49-F238E27FC236}">
                <a16:creationId xmlns:a16="http://schemas.microsoft.com/office/drawing/2014/main" id="{68EBBEBD-606C-6BEA-A22E-8EB12D167023}"/>
              </a:ext>
            </a:extLst>
          </p:cNvPr>
          <p:cNvSpPr txBox="1"/>
          <p:nvPr/>
        </p:nvSpPr>
        <p:spPr>
          <a:xfrm>
            <a:off x="4585898" y="885115"/>
            <a:ext cx="757237" cy="273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1">
                <a:solidFill>
                  <a:schemeClr val="bg1"/>
                </a:solidFill>
                <a:latin typeface="Helvetica Neue"/>
                <a:ea typeface="Helvetica Neue"/>
                <a:cs typeface="Helvetica Neue"/>
                <a:sym typeface="Helvetica Neue"/>
              </a:rPr>
              <a:t>Sept</a:t>
            </a:r>
            <a:endParaRPr kumimoji="0" lang="en-GB" sz="800" b="1" i="0" u="none" strike="noStrike" cap="none" spc="0" normalizeH="0" baseline="0">
              <a:ln>
                <a:noFill/>
              </a:ln>
              <a:solidFill>
                <a:schemeClr val="bg1"/>
              </a:solidFill>
              <a:effectLst/>
              <a:uFillTx/>
              <a:latin typeface="Helvetica Neue"/>
              <a:ea typeface="Helvetica Neue"/>
              <a:cs typeface="Helvetica Neue"/>
              <a:sym typeface="Helvetica Neue"/>
            </a:endParaRPr>
          </a:p>
        </p:txBody>
      </p:sp>
      <p:sp>
        <p:nvSpPr>
          <p:cNvPr id="89" name="TextBox 88">
            <a:extLst>
              <a:ext uri="{FF2B5EF4-FFF2-40B4-BE49-F238E27FC236}">
                <a16:creationId xmlns:a16="http://schemas.microsoft.com/office/drawing/2014/main" id="{A765616B-514C-C5D0-3C16-C7690B0254E4}"/>
              </a:ext>
            </a:extLst>
          </p:cNvPr>
          <p:cNvSpPr txBox="1"/>
          <p:nvPr/>
        </p:nvSpPr>
        <p:spPr>
          <a:xfrm>
            <a:off x="5224929" y="901343"/>
            <a:ext cx="75723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1" i="0" u="none" strike="noStrike" cap="none" spc="0" normalizeH="0" baseline="0">
                <a:ln>
                  <a:noFill/>
                </a:ln>
                <a:solidFill>
                  <a:schemeClr val="bg1"/>
                </a:solidFill>
                <a:effectLst/>
                <a:uFillTx/>
                <a:latin typeface="Helvetica Neue"/>
                <a:ea typeface="Helvetica Neue"/>
                <a:cs typeface="Helvetica Neue"/>
                <a:sym typeface="Helvetica Neue"/>
              </a:rPr>
              <a:t>Oct</a:t>
            </a:r>
          </a:p>
        </p:txBody>
      </p:sp>
      <p:sp>
        <p:nvSpPr>
          <p:cNvPr id="90" name="TextBox 89">
            <a:extLst>
              <a:ext uri="{FF2B5EF4-FFF2-40B4-BE49-F238E27FC236}">
                <a16:creationId xmlns:a16="http://schemas.microsoft.com/office/drawing/2014/main" id="{8ECB339F-82E5-737A-47B4-B296A012F7CB}"/>
              </a:ext>
            </a:extLst>
          </p:cNvPr>
          <p:cNvSpPr txBox="1"/>
          <p:nvPr/>
        </p:nvSpPr>
        <p:spPr>
          <a:xfrm>
            <a:off x="5898043" y="901986"/>
            <a:ext cx="75723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1" i="0" u="none" strike="noStrike" cap="none" spc="0" normalizeH="0" baseline="0">
                <a:ln>
                  <a:noFill/>
                </a:ln>
                <a:solidFill>
                  <a:schemeClr val="bg1"/>
                </a:solidFill>
                <a:effectLst/>
                <a:uFillTx/>
                <a:latin typeface="Helvetica Neue"/>
                <a:ea typeface="Helvetica Neue"/>
                <a:cs typeface="Helvetica Neue"/>
                <a:sym typeface="Helvetica Neue"/>
              </a:rPr>
              <a:t>Nov</a:t>
            </a:r>
          </a:p>
        </p:txBody>
      </p:sp>
      <p:sp>
        <p:nvSpPr>
          <p:cNvPr id="91" name="TextBox 90">
            <a:extLst>
              <a:ext uri="{FF2B5EF4-FFF2-40B4-BE49-F238E27FC236}">
                <a16:creationId xmlns:a16="http://schemas.microsoft.com/office/drawing/2014/main" id="{E42D7A7A-B090-897C-2958-2387355FDEE9}"/>
              </a:ext>
            </a:extLst>
          </p:cNvPr>
          <p:cNvSpPr txBox="1"/>
          <p:nvPr/>
        </p:nvSpPr>
        <p:spPr>
          <a:xfrm>
            <a:off x="6528184" y="901986"/>
            <a:ext cx="75723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1" i="0" u="none" strike="noStrike" cap="none" spc="0" normalizeH="0" baseline="0">
                <a:ln>
                  <a:noFill/>
                </a:ln>
                <a:solidFill>
                  <a:schemeClr val="bg1"/>
                </a:solidFill>
                <a:effectLst/>
                <a:uFillTx/>
                <a:latin typeface="Helvetica Neue"/>
                <a:ea typeface="Helvetica Neue"/>
                <a:cs typeface="Helvetica Neue"/>
                <a:sym typeface="Helvetica Neue"/>
              </a:rPr>
              <a:t>Dec</a:t>
            </a:r>
          </a:p>
        </p:txBody>
      </p:sp>
      <p:sp>
        <p:nvSpPr>
          <p:cNvPr id="92" name="TextBox 91">
            <a:extLst>
              <a:ext uri="{FF2B5EF4-FFF2-40B4-BE49-F238E27FC236}">
                <a16:creationId xmlns:a16="http://schemas.microsoft.com/office/drawing/2014/main" id="{07332600-EC58-E9B2-0F81-D722DA58C963}"/>
              </a:ext>
            </a:extLst>
          </p:cNvPr>
          <p:cNvSpPr txBox="1"/>
          <p:nvPr/>
        </p:nvSpPr>
        <p:spPr>
          <a:xfrm>
            <a:off x="7158325" y="901986"/>
            <a:ext cx="75723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1" i="0" u="none" strike="noStrike" cap="none" spc="0" normalizeH="0" baseline="0">
                <a:ln>
                  <a:noFill/>
                </a:ln>
                <a:solidFill>
                  <a:schemeClr val="bg1"/>
                </a:solidFill>
                <a:effectLst/>
                <a:uFillTx/>
                <a:latin typeface="Helvetica Neue"/>
                <a:ea typeface="Helvetica Neue"/>
                <a:cs typeface="Helvetica Neue"/>
                <a:sym typeface="Helvetica Neue"/>
              </a:rPr>
              <a:t>Jan 25</a:t>
            </a:r>
          </a:p>
        </p:txBody>
      </p:sp>
      <p:sp>
        <p:nvSpPr>
          <p:cNvPr id="93" name="TextBox 92">
            <a:extLst>
              <a:ext uri="{FF2B5EF4-FFF2-40B4-BE49-F238E27FC236}">
                <a16:creationId xmlns:a16="http://schemas.microsoft.com/office/drawing/2014/main" id="{F22D28AA-4CA3-7AC9-BBEA-5BDAA96DEF4B}"/>
              </a:ext>
            </a:extLst>
          </p:cNvPr>
          <p:cNvSpPr txBox="1"/>
          <p:nvPr/>
        </p:nvSpPr>
        <p:spPr>
          <a:xfrm>
            <a:off x="7788466" y="901986"/>
            <a:ext cx="75723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1">
                <a:solidFill>
                  <a:schemeClr val="bg1"/>
                </a:solidFill>
                <a:latin typeface="Helvetica Neue"/>
                <a:ea typeface="Helvetica Neue"/>
                <a:cs typeface="Helvetica Neue"/>
                <a:sym typeface="Helvetica Neue"/>
              </a:rPr>
              <a:t>Feb 25</a:t>
            </a:r>
            <a:endParaRPr kumimoji="0" lang="en-GB" sz="800" b="1" i="0" u="none" strike="noStrike" cap="none" spc="0" normalizeH="0" baseline="0">
              <a:ln>
                <a:noFill/>
              </a:ln>
              <a:solidFill>
                <a:schemeClr val="bg1"/>
              </a:solidFill>
              <a:effectLst/>
              <a:uFillTx/>
              <a:latin typeface="Helvetica Neue"/>
              <a:ea typeface="Helvetica Neue"/>
              <a:cs typeface="Helvetica Neue"/>
              <a:sym typeface="Helvetica Neue"/>
            </a:endParaRPr>
          </a:p>
        </p:txBody>
      </p:sp>
      <p:sp>
        <p:nvSpPr>
          <p:cNvPr id="94" name="TextBox 93">
            <a:extLst>
              <a:ext uri="{FF2B5EF4-FFF2-40B4-BE49-F238E27FC236}">
                <a16:creationId xmlns:a16="http://schemas.microsoft.com/office/drawing/2014/main" id="{B6913BE8-4E6A-95D0-B40E-B5D7ACE8384D}"/>
              </a:ext>
            </a:extLst>
          </p:cNvPr>
          <p:cNvSpPr txBox="1"/>
          <p:nvPr/>
        </p:nvSpPr>
        <p:spPr>
          <a:xfrm>
            <a:off x="8418611" y="901986"/>
            <a:ext cx="75723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1" i="0" u="none" strike="noStrike" cap="none" spc="0" normalizeH="0" baseline="0">
                <a:ln>
                  <a:noFill/>
                </a:ln>
                <a:solidFill>
                  <a:schemeClr val="bg1"/>
                </a:solidFill>
                <a:effectLst/>
                <a:uFillTx/>
                <a:latin typeface="Helvetica Neue"/>
                <a:ea typeface="Helvetica Neue"/>
                <a:cs typeface="Helvetica Neue"/>
                <a:sym typeface="Helvetica Neue"/>
              </a:rPr>
              <a:t>Mar 25 </a:t>
            </a:r>
          </a:p>
        </p:txBody>
      </p:sp>
      <p:sp>
        <p:nvSpPr>
          <p:cNvPr id="96" name="Rectangle 95">
            <a:extLst>
              <a:ext uri="{FF2B5EF4-FFF2-40B4-BE49-F238E27FC236}">
                <a16:creationId xmlns:a16="http://schemas.microsoft.com/office/drawing/2014/main" id="{12344501-B869-7C38-B096-60571062BDF7}"/>
              </a:ext>
            </a:extLst>
          </p:cNvPr>
          <p:cNvSpPr/>
          <p:nvPr/>
        </p:nvSpPr>
        <p:spPr>
          <a:xfrm>
            <a:off x="1357097" y="726174"/>
            <a:ext cx="1970107" cy="148590"/>
          </a:xfrm>
          <a:prstGeom prst="rect">
            <a:avLst/>
          </a:prstGeom>
          <a:solidFill>
            <a:srgbClr val="E13717"/>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825500" eaLnBrk="1" fontAlgn="auto" latinLnBrk="0" hangingPunct="1">
              <a:lnSpc>
                <a:spcPct val="100000"/>
              </a:lnSpc>
              <a:spcBef>
                <a:spcPts val="0"/>
              </a:spcBef>
              <a:spcAft>
                <a:spcPts val="0"/>
              </a:spcAft>
              <a:buClrTx/>
              <a:buSzTx/>
              <a:buFontTx/>
              <a:buNone/>
              <a:tabLst/>
              <a:defRPr/>
            </a:pPr>
            <a:r>
              <a:rPr kumimoji="0" lang="en-GB" sz="1050" b="0" i="0" u="none" strike="noStrike" kern="0" cap="none" spc="0" normalizeH="0" baseline="0" noProof="0">
                <a:ln>
                  <a:noFill/>
                </a:ln>
                <a:solidFill>
                  <a:prstClr val="white"/>
                </a:solidFill>
                <a:effectLst/>
                <a:uLnTx/>
                <a:uFillTx/>
                <a:latin typeface="Helvetica Neue Medium"/>
                <a:ea typeface="+mn-ea"/>
                <a:cs typeface="+mn-cs"/>
                <a:sym typeface="Helvetica Neue Medium"/>
              </a:rPr>
              <a:t>First 12 Weeks</a:t>
            </a:r>
          </a:p>
        </p:txBody>
      </p:sp>
    </p:spTree>
    <p:extLst>
      <p:ext uri="{BB962C8B-B14F-4D97-AF65-F5344CB8AC3E}">
        <p14:creationId xmlns:p14="http://schemas.microsoft.com/office/powerpoint/2010/main" val="876012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BAE3924-8EAD-A35E-FC0E-B7EB40842D4C}"/>
              </a:ext>
            </a:extLst>
          </p:cNvPr>
          <p:cNvSpPr>
            <a:spLocks noGrp="1"/>
          </p:cNvSpPr>
          <p:nvPr>
            <p:ph type="body" sz="quarter" idx="10"/>
          </p:nvPr>
        </p:nvSpPr>
        <p:spPr>
          <a:xfrm>
            <a:off x="1896196" y="0"/>
            <a:ext cx="7247805" cy="467060"/>
          </a:xfrm>
        </p:spPr>
        <p:txBody>
          <a:bodyPr/>
          <a:lstStyle/>
          <a:p>
            <a:r>
              <a:rPr lang="en-GB" sz="1400">
                <a:solidFill>
                  <a:schemeClr val="tx1"/>
                </a:solidFill>
                <a:latin typeface="Gill Sans MT" panose="020B0502020104020203" pitchFamily="34" charset="0"/>
              </a:rPr>
              <a:t>Supporting colleagues at all levels to play their role in delivering the future vision for digital, and to advocate for the agenda as a critical SBUHB priority </a:t>
            </a:r>
          </a:p>
          <a:p>
            <a:endParaRPr lang="en-GB"/>
          </a:p>
        </p:txBody>
      </p:sp>
      <p:sp>
        <p:nvSpPr>
          <p:cNvPr id="4" name="Pentagon 6">
            <a:extLst>
              <a:ext uri="{FF2B5EF4-FFF2-40B4-BE49-F238E27FC236}">
                <a16:creationId xmlns:a16="http://schemas.microsoft.com/office/drawing/2014/main" id="{4257D528-A801-F5A2-09BE-3ADDDF4EB3C2}"/>
              </a:ext>
            </a:extLst>
          </p:cNvPr>
          <p:cNvSpPr/>
          <p:nvPr/>
        </p:nvSpPr>
        <p:spPr bwMode="auto">
          <a:xfrm>
            <a:off x="-15420" y="-7974"/>
            <a:ext cx="1911616" cy="475034"/>
          </a:xfrm>
          <a:prstGeom prst="homePlate">
            <a:avLst>
              <a:gd name="adj" fmla="val 42886"/>
            </a:avLst>
          </a:prstGeom>
          <a:solidFill>
            <a:srgbClr val="2AA053"/>
          </a:solidFill>
          <a:ln w="19050" cap="flat" cmpd="sng" algn="ctr">
            <a:noFill/>
            <a:prstDash val="solid"/>
            <a:round/>
            <a:headEnd type="none" w="med" len="med"/>
            <a:tailEnd type="none" w="med" len="med"/>
          </a:ln>
          <a:effectLst/>
        </p:spPr>
        <p:txBody>
          <a:bodyPr vert="horz" wrap="none" lIns="324000" tIns="32231" rIns="61981" bIns="32231" numCol="1" rtlCol="0" anchor="t" anchorCtr="0" compatLnSpc="1">
            <a:prstTxWarp prst="textNoShape">
              <a:avLst/>
            </a:prstTxWarp>
          </a:bodyPr>
          <a:lstStyle/>
          <a:p>
            <a:pPr marL="0" marR="0" lvl="0" indent="0" algn="l" defTabSz="685713" eaLnBrk="1" fontAlgn="auto" latinLnBrk="0" hangingPunct="1">
              <a:lnSpc>
                <a:spcPct val="100000"/>
              </a:lnSpc>
              <a:spcBef>
                <a:spcPts val="0"/>
              </a:spcBef>
              <a:spcAft>
                <a:spcPts val="0"/>
              </a:spcAft>
              <a:buClr>
                <a:srgbClr val="293947"/>
              </a:buClr>
              <a:buSzTx/>
              <a:buFontTx/>
              <a:buNone/>
              <a:tabLst/>
              <a:defRPr/>
            </a:pPr>
            <a:r>
              <a:rPr kumimoji="0" lang="en-US" sz="1400" i="0" u="none" strike="noStrike" kern="0" cap="none" spc="0" normalizeH="0" baseline="0" noProof="0">
                <a:ln>
                  <a:noFill/>
                </a:ln>
                <a:solidFill>
                  <a:srgbClr val="FFFFFF"/>
                </a:solidFill>
                <a:effectLst/>
                <a:uLnTx/>
                <a:uFillTx/>
              </a:rPr>
              <a:t>Aligning</a:t>
            </a:r>
          </a:p>
        </p:txBody>
      </p:sp>
      <p:sp>
        <p:nvSpPr>
          <p:cNvPr id="5" name="Rectangle 4">
            <a:extLst>
              <a:ext uri="{FF2B5EF4-FFF2-40B4-BE49-F238E27FC236}">
                <a16:creationId xmlns:a16="http://schemas.microsoft.com/office/drawing/2014/main" id="{5CEC893E-3FF8-CDA1-36CB-7072C0713112}"/>
              </a:ext>
            </a:extLst>
          </p:cNvPr>
          <p:cNvSpPr/>
          <p:nvPr/>
        </p:nvSpPr>
        <p:spPr bwMode="auto">
          <a:xfrm>
            <a:off x="-60498" y="24384"/>
            <a:ext cx="378000" cy="378000"/>
          </a:xfrm>
          <a:prstGeom prst="rect">
            <a:avLst/>
          </a:prstGeom>
          <a:noFill/>
          <a:ln w="19050" cap="flat" cmpd="sng" algn="ctr">
            <a:noFill/>
            <a:prstDash val="solid"/>
            <a:round/>
            <a:headEnd type="none" w="med" len="med"/>
            <a:tailEnd type="none" w="med" len="med"/>
          </a:ln>
          <a:effectLst/>
        </p:spPr>
        <p:txBody>
          <a:bodyPr vert="horz" wrap="none" lIns="67491" tIns="35096" rIns="67491" bIns="35096" numCol="1" rtlCol="0" anchor="ctr" anchorCtr="0" compatLnSpc="1">
            <a:prstTxWarp prst="textNoShape">
              <a:avLst/>
            </a:prstTxWarp>
          </a:bodyPr>
          <a:lstStyle/>
          <a:p>
            <a:pPr marL="0" marR="0" lvl="0" indent="0" defTabSz="685713" eaLnBrk="1" fontAlgn="auto" latinLnBrk="0" hangingPunct="1">
              <a:lnSpc>
                <a:spcPct val="100000"/>
              </a:lnSpc>
              <a:spcBef>
                <a:spcPts val="0"/>
              </a:spcBef>
              <a:spcAft>
                <a:spcPts val="0"/>
              </a:spcAft>
              <a:buClr>
                <a:srgbClr val="293947"/>
              </a:buClr>
              <a:buSzTx/>
              <a:buFontTx/>
              <a:buNone/>
              <a:tabLst/>
              <a:defRPr/>
            </a:pPr>
            <a:r>
              <a:rPr kumimoji="0" lang="en-US" sz="3300" i="0" u="none" strike="noStrike" kern="0" cap="none" spc="0" normalizeH="0" baseline="0" noProof="0">
                <a:ln>
                  <a:noFill/>
                </a:ln>
                <a:solidFill>
                  <a:srgbClr val="FFFFFF"/>
                </a:solidFill>
                <a:effectLst/>
                <a:uLnTx/>
                <a:uFillTx/>
              </a:rPr>
              <a:t>1</a:t>
            </a:r>
          </a:p>
        </p:txBody>
      </p:sp>
      <p:sp>
        <p:nvSpPr>
          <p:cNvPr id="6" name="TextBox 5">
            <a:extLst>
              <a:ext uri="{FF2B5EF4-FFF2-40B4-BE49-F238E27FC236}">
                <a16:creationId xmlns:a16="http://schemas.microsoft.com/office/drawing/2014/main" id="{0DC6082F-EFB5-3E48-DF50-AEC4B7334531}"/>
              </a:ext>
            </a:extLst>
          </p:cNvPr>
          <p:cNvSpPr txBox="1"/>
          <p:nvPr/>
        </p:nvSpPr>
        <p:spPr>
          <a:xfrm>
            <a:off x="317370" y="244194"/>
            <a:ext cx="1384043" cy="250996"/>
          </a:xfrm>
          <a:prstGeom prst="rect">
            <a:avLst/>
          </a:prstGeom>
          <a:noFill/>
        </p:spPr>
        <p:txBody>
          <a:bodyPr wrap="square" lIns="0" tIns="0" rIns="0" bIns="0" rtlCol="0">
            <a:noAutofit/>
          </a:bodyPr>
          <a:lstStyle/>
          <a:p>
            <a:pPr marL="0" marR="0" lvl="0" indent="0" algn="l" defTabSz="914400" eaLnBrk="1" fontAlgn="auto" latinLnBrk="0" hangingPunct="1">
              <a:lnSpc>
                <a:spcPct val="100000"/>
              </a:lnSpc>
              <a:spcBef>
                <a:spcPts val="0"/>
              </a:spcBef>
              <a:spcAft>
                <a:spcPts val="0"/>
              </a:spcAft>
              <a:buClr>
                <a:srgbClr val="293947"/>
              </a:buClr>
              <a:buSzTx/>
              <a:buFontTx/>
              <a:buNone/>
              <a:tabLst/>
              <a:defRPr/>
            </a:pPr>
            <a:r>
              <a:rPr kumimoji="0" lang="en-US" sz="800" b="0" i="0" u="none" strike="noStrike" kern="0" cap="none" spc="0" normalizeH="0" baseline="0" noProof="0">
                <a:ln>
                  <a:noFill/>
                </a:ln>
                <a:solidFill>
                  <a:srgbClr val="FFFFFF"/>
                </a:solidFill>
                <a:effectLst/>
                <a:uLnTx/>
                <a:uFillTx/>
              </a:rPr>
              <a:t>Commitment at all levels</a:t>
            </a:r>
          </a:p>
        </p:txBody>
      </p:sp>
      <p:sp>
        <p:nvSpPr>
          <p:cNvPr id="9" name="Rectangle 8">
            <a:extLst>
              <a:ext uri="{FF2B5EF4-FFF2-40B4-BE49-F238E27FC236}">
                <a16:creationId xmlns:a16="http://schemas.microsoft.com/office/drawing/2014/main" id="{A6DABC65-922C-2A64-6647-6227C1C47D24}"/>
              </a:ext>
            </a:extLst>
          </p:cNvPr>
          <p:cNvSpPr/>
          <p:nvPr/>
        </p:nvSpPr>
        <p:spPr>
          <a:xfrm>
            <a:off x="49516" y="460090"/>
            <a:ext cx="8951670" cy="4451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chemeClr val="tx1"/>
                </a:solidFill>
                <a:effectLst/>
                <a:uFillTx/>
                <a:ea typeface="+mn-ea"/>
                <a:cs typeface="+mn-cs"/>
                <a:sym typeface="Helvetica Neue Medium"/>
              </a:rPr>
              <a:t>It is crucial to empower our colleagues across SBUHB to actively contribute to realising the Digital Strategy future vision as achieving benefits and improved outcomes relies on embedding the strategy throughout the organisation. </a:t>
            </a:r>
            <a:r>
              <a:rPr lang="en-GB" sz="800" b="0">
                <a:solidFill>
                  <a:schemeClr val="tx1"/>
                </a:solidFill>
                <a:ea typeface="+mn-ea"/>
                <a:cs typeface="+mn-cs"/>
                <a:sym typeface="Helvetica Neue Medium"/>
              </a:rPr>
              <a:t>By securing buy-in now from all levels and departments</a:t>
            </a:r>
            <a:r>
              <a:rPr kumimoji="0" lang="en-GB" sz="800" b="0" i="0" u="none" strike="noStrike" cap="none" spc="0" normalizeH="0" baseline="0">
                <a:ln>
                  <a:noFill/>
                </a:ln>
                <a:solidFill>
                  <a:schemeClr val="tx1"/>
                </a:solidFill>
                <a:effectLst/>
                <a:uFillTx/>
                <a:ea typeface="+mn-ea"/>
                <a:cs typeface="+mn-cs"/>
                <a:sym typeface="Helvetica Neue Medium"/>
              </a:rPr>
              <a:t>, we can prepare our colleagues to more readily embrace the digital initiatives in the future. Unless we act promptly, we risk losing the momentum and commitment we have cultivated throughout the Digital Strategy process.</a:t>
            </a:r>
          </a:p>
        </p:txBody>
      </p:sp>
      <p:graphicFrame>
        <p:nvGraphicFramePr>
          <p:cNvPr id="10" name="Table 9">
            <a:extLst>
              <a:ext uri="{FF2B5EF4-FFF2-40B4-BE49-F238E27FC236}">
                <a16:creationId xmlns:a16="http://schemas.microsoft.com/office/drawing/2014/main" id="{7A66C0F8-AB93-5A7D-0808-CA379BE42E81}"/>
              </a:ext>
            </a:extLst>
          </p:cNvPr>
          <p:cNvGraphicFramePr>
            <a:graphicFrameLocks noGrp="1"/>
          </p:cNvGraphicFramePr>
          <p:nvPr>
            <p:extLst>
              <p:ext uri="{D42A27DB-BD31-4B8C-83A1-F6EECF244321}">
                <p14:modId xmlns:p14="http://schemas.microsoft.com/office/powerpoint/2010/main" val="4262698399"/>
              </p:ext>
            </p:extLst>
          </p:nvPr>
        </p:nvGraphicFramePr>
        <p:xfrm>
          <a:off x="49516" y="905273"/>
          <a:ext cx="8296842" cy="4230700"/>
        </p:xfrm>
        <a:graphic>
          <a:graphicData uri="http://schemas.openxmlformats.org/drawingml/2006/table">
            <a:tbl>
              <a:tblPr firstRow="1" bandRow="1"/>
              <a:tblGrid>
                <a:gridCol w="839063">
                  <a:extLst>
                    <a:ext uri="{9D8B030D-6E8A-4147-A177-3AD203B41FA5}">
                      <a16:colId xmlns:a16="http://schemas.microsoft.com/office/drawing/2014/main" val="947549216"/>
                    </a:ext>
                  </a:extLst>
                </a:gridCol>
                <a:gridCol w="4802082">
                  <a:extLst>
                    <a:ext uri="{9D8B030D-6E8A-4147-A177-3AD203B41FA5}">
                      <a16:colId xmlns:a16="http://schemas.microsoft.com/office/drawing/2014/main" val="1896197004"/>
                    </a:ext>
                  </a:extLst>
                </a:gridCol>
                <a:gridCol w="2655697">
                  <a:extLst>
                    <a:ext uri="{9D8B030D-6E8A-4147-A177-3AD203B41FA5}">
                      <a16:colId xmlns:a16="http://schemas.microsoft.com/office/drawing/2014/main" val="2416060263"/>
                    </a:ext>
                  </a:extLst>
                </a:gridCol>
              </a:tblGrid>
              <a:tr h="219332">
                <a:tc>
                  <a:txBody>
                    <a:bodyPr/>
                    <a:lstStyle>
                      <a:lvl1pPr marL="0" algn="l" defTabSz="415869" rtl="0" eaLnBrk="1" latinLnBrk="0" hangingPunct="1">
                        <a:defRPr sz="819" b="1" kern="1200">
                          <a:solidFill>
                            <a:schemeClr val="lt1"/>
                          </a:solidFill>
                          <a:latin typeface="Helvetica Neue Medium"/>
                          <a:ea typeface="Helvetica Neue Medium"/>
                          <a:cs typeface="Helvetica Neue Medium"/>
                        </a:defRPr>
                      </a:lvl1pPr>
                      <a:lvl2pPr marL="207935" algn="l" defTabSz="415869" rtl="0" eaLnBrk="1" latinLnBrk="0" hangingPunct="1">
                        <a:defRPr sz="819" b="1" kern="1200">
                          <a:solidFill>
                            <a:schemeClr val="lt1"/>
                          </a:solidFill>
                          <a:latin typeface="Helvetica Neue Medium"/>
                          <a:ea typeface="Helvetica Neue Medium"/>
                          <a:cs typeface="Helvetica Neue Medium"/>
                        </a:defRPr>
                      </a:lvl2pPr>
                      <a:lvl3pPr marL="415869" algn="l" defTabSz="415869" rtl="0" eaLnBrk="1" latinLnBrk="0" hangingPunct="1">
                        <a:defRPr sz="819" b="1" kern="1200">
                          <a:solidFill>
                            <a:schemeClr val="lt1"/>
                          </a:solidFill>
                          <a:latin typeface="Helvetica Neue Medium"/>
                          <a:ea typeface="Helvetica Neue Medium"/>
                          <a:cs typeface="Helvetica Neue Medium"/>
                        </a:defRPr>
                      </a:lvl3pPr>
                      <a:lvl4pPr marL="623804" algn="l" defTabSz="415869" rtl="0" eaLnBrk="1" latinLnBrk="0" hangingPunct="1">
                        <a:defRPr sz="819" b="1" kern="1200">
                          <a:solidFill>
                            <a:schemeClr val="lt1"/>
                          </a:solidFill>
                          <a:latin typeface="Helvetica Neue Medium"/>
                          <a:ea typeface="Helvetica Neue Medium"/>
                          <a:cs typeface="Helvetica Neue Medium"/>
                        </a:defRPr>
                      </a:lvl4pPr>
                      <a:lvl5pPr marL="831738" algn="l" defTabSz="415869" rtl="0" eaLnBrk="1" latinLnBrk="0" hangingPunct="1">
                        <a:defRPr sz="819" b="1" kern="1200">
                          <a:solidFill>
                            <a:schemeClr val="lt1"/>
                          </a:solidFill>
                          <a:latin typeface="Helvetica Neue Medium"/>
                          <a:ea typeface="Helvetica Neue Medium"/>
                          <a:cs typeface="Helvetica Neue Medium"/>
                        </a:defRPr>
                      </a:lvl5pPr>
                      <a:lvl6pPr marL="1039673" algn="l" defTabSz="415869" rtl="0" eaLnBrk="1" latinLnBrk="0" hangingPunct="1">
                        <a:defRPr sz="819" b="1" kern="1200">
                          <a:solidFill>
                            <a:schemeClr val="lt1"/>
                          </a:solidFill>
                          <a:latin typeface="Helvetica Neue Medium"/>
                          <a:ea typeface="Helvetica Neue Medium"/>
                          <a:cs typeface="Helvetica Neue Medium"/>
                        </a:defRPr>
                      </a:lvl6pPr>
                      <a:lvl7pPr marL="1247607" algn="l" defTabSz="415869" rtl="0" eaLnBrk="1" latinLnBrk="0" hangingPunct="1">
                        <a:defRPr sz="819" b="1" kern="1200">
                          <a:solidFill>
                            <a:schemeClr val="lt1"/>
                          </a:solidFill>
                          <a:latin typeface="Helvetica Neue Medium"/>
                          <a:ea typeface="Helvetica Neue Medium"/>
                          <a:cs typeface="Helvetica Neue Medium"/>
                        </a:defRPr>
                      </a:lvl7pPr>
                      <a:lvl8pPr marL="1455542" algn="l" defTabSz="415869" rtl="0" eaLnBrk="1" latinLnBrk="0" hangingPunct="1">
                        <a:defRPr sz="819" b="1" kern="1200">
                          <a:solidFill>
                            <a:schemeClr val="lt1"/>
                          </a:solidFill>
                          <a:latin typeface="Helvetica Neue Medium"/>
                          <a:ea typeface="Helvetica Neue Medium"/>
                          <a:cs typeface="Helvetica Neue Medium"/>
                        </a:defRPr>
                      </a:lvl8pPr>
                      <a:lvl9pPr marL="1663476" algn="l" defTabSz="415869" rtl="0" eaLnBrk="1" latinLnBrk="0" hangingPunct="1">
                        <a:defRPr sz="819" b="1" kern="1200">
                          <a:solidFill>
                            <a:schemeClr val="lt1"/>
                          </a:solidFill>
                          <a:latin typeface="Helvetica Neue Medium"/>
                          <a:ea typeface="Helvetica Neue Medium"/>
                          <a:cs typeface="Helvetica Neue Medium"/>
                        </a:defRPr>
                      </a:lvl9pPr>
                    </a:lstStyle>
                    <a:p>
                      <a:pPr algn="ctr"/>
                      <a:r>
                        <a:rPr lang="en-GB" sz="800" dirty="0"/>
                        <a:t>Activity </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AA053"/>
                    </a:solidFill>
                  </a:tcPr>
                </a:tc>
                <a:tc>
                  <a:txBody>
                    <a:bodyPr/>
                    <a:lstStyle>
                      <a:lvl1pPr marL="0" algn="l" defTabSz="415869" rtl="0" eaLnBrk="1" latinLnBrk="0" hangingPunct="1">
                        <a:defRPr sz="819" b="1" kern="1200">
                          <a:solidFill>
                            <a:schemeClr val="lt1"/>
                          </a:solidFill>
                          <a:latin typeface="Helvetica Neue Medium"/>
                          <a:ea typeface="Helvetica Neue Medium"/>
                          <a:cs typeface="Helvetica Neue Medium"/>
                        </a:defRPr>
                      </a:lvl1pPr>
                      <a:lvl2pPr marL="207935" algn="l" defTabSz="415869" rtl="0" eaLnBrk="1" latinLnBrk="0" hangingPunct="1">
                        <a:defRPr sz="819" b="1" kern="1200">
                          <a:solidFill>
                            <a:schemeClr val="lt1"/>
                          </a:solidFill>
                          <a:latin typeface="Helvetica Neue Medium"/>
                          <a:ea typeface="Helvetica Neue Medium"/>
                          <a:cs typeface="Helvetica Neue Medium"/>
                        </a:defRPr>
                      </a:lvl2pPr>
                      <a:lvl3pPr marL="415869" algn="l" defTabSz="415869" rtl="0" eaLnBrk="1" latinLnBrk="0" hangingPunct="1">
                        <a:defRPr sz="819" b="1" kern="1200">
                          <a:solidFill>
                            <a:schemeClr val="lt1"/>
                          </a:solidFill>
                          <a:latin typeface="Helvetica Neue Medium"/>
                          <a:ea typeface="Helvetica Neue Medium"/>
                          <a:cs typeface="Helvetica Neue Medium"/>
                        </a:defRPr>
                      </a:lvl3pPr>
                      <a:lvl4pPr marL="623804" algn="l" defTabSz="415869" rtl="0" eaLnBrk="1" latinLnBrk="0" hangingPunct="1">
                        <a:defRPr sz="819" b="1" kern="1200">
                          <a:solidFill>
                            <a:schemeClr val="lt1"/>
                          </a:solidFill>
                          <a:latin typeface="Helvetica Neue Medium"/>
                          <a:ea typeface="Helvetica Neue Medium"/>
                          <a:cs typeface="Helvetica Neue Medium"/>
                        </a:defRPr>
                      </a:lvl4pPr>
                      <a:lvl5pPr marL="831738" algn="l" defTabSz="415869" rtl="0" eaLnBrk="1" latinLnBrk="0" hangingPunct="1">
                        <a:defRPr sz="819" b="1" kern="1200">
                          <a:solidFill>
                            <a:schemeClr val="lt1"/>
                          </a:solidFill>
                          <a:latin typeface="Helvetica Neue Medium"/>
                          <a:ea typeface="Helvetica Neue Medium"/>
                          <a:cs typeface="Helvetica Neue Medium"/>
                        </a:defRPr>
                      </a:lvl5pPr>
                      <a:lvl6pPr marL="1039673" algn="l" defTabSz="415869" rtl="0" eaLnBrk="1" latinLnBrk="0" hangingPunct="1">
                        <a:defRPr sz="819" b="1" kern="1200">
                          <a:solidFill>
                            <a:schemeClr val="lt1"/>
                          </a:solidFill>
                          <a:latin typeface="Helvetica Neue Medium"/>
                          <a:ea typeface="Helvetica Neue Medium"/>
                          <a:cs typeface="Helvetica Neue Medium"/>
                        </a:defRPr>
                      </a:lvl6pPr>
                      <a:lvl7pPr marL="1247607" algn="l" defTabSz="415869" rtl="0" eaLnBrk="1" latinLnBrk="0" hangingPunct="1">
                        <a:defRPr sz="819" b="1" kern="1200">
                          <a:solidFill>
                            <a:schemeClr val="lt1"/>
                          </a:solidFill>
                          <a:latin typeface="Helvetica Neue Medium"/>
                          <a:ea typeface="Helvetica Neue Medium"/>
                          <a:cs typeface="Helvetica Neue Medium"/>
                        </a:defRPr>
                      </a:lvl7pPr>
                      <a:lvl8pPr marL="1455542" algn="l" defTabSz="415869" rtl="0" eaLnBrk="1" latinLnBrk="0" hangingPunct="1">
                        <a:defRPr sz="819" b="1" kern="1200">
                          <a:solidFill>
                            <a:schemeClr val="lt1"/>
                          </a:solidFill>
                          <a:latin typeface="Helvetica Neue Medium"/>
                          <a:ea typeface="Helvetica Neue Medium"/>
                          <a:cs typeface="Helvetica Neue Medium"/>
                        </a:defRPr>
                      </a:lvl8pPr>
                      <a:lvl9pPr marL="1663476" algn="l" defTabSz="415869" rtl="0" eaLnBrk="1" latinLnBrk="0" hangingPunct="1">
                        <a:defRPr sz="819" b="1" kern="1200">
                          <a:solidFill>
                            <a:schemeClr val="lt1"/>
                          </a:solidFill>
                          <a:latin typeface="Helvetica Neue Medium"/>
                          <a:ea typeface="Helvetica Neue Medium"/>
                          <a:cs typeface="Helvetica Neue Medium"/>
                        </a:defRPr>
                      </a:lvl9pPr>
                    </a:lstStyle>
                    <a:p>
                      <a:pPr algn="ctr"/>
                      <a:r>
                        <a:rPr lang="en-GB" sz="800"/>
                        <a:t>Description </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AA053"/>
                    </a:solidFill>
                  </a:tcPr>
                </a:tc>
                <a:tc>
                  <a:txBody>
                    <a:bodyPr/>
                    <a:lstStyle>
                      <a:lvl1pPr marL="0" algn="l" defTabSz="415869" rtl="0" eaLnBrk="1" latinLnBrk="0" hangingPunct="1">
                        <a:defRPr sz="819" b="1" kern="1200">
                          <a:solidFill>
                            <a:schemeClr val="lt1"/>
                          </a:solidFill>
                          <a:latin typeface="Helvetica Neue Medium"/>
                          <a:ea typeface="Helvetica Neue Medium"/>
                          <a:cs typeface="Helvetica Neue Medium"/>
                        </a:defRPr>
                      </a:lvl1pPr>
                      <a:lvl2pPr marL="207935" algn="l" defTabSz="415869" rtl="0" eaLnBrk="1" latinLnBrk="0" hangingPunct="1">
                        <a:defRPr sz="819" b="1" kern="1200">
                          <a:solidFill>
                            <a:schemeClr val="lt1"/>
                          </a:solidFill>
                          <a:latin typeface="Helvetica Neue Medium"/>
                          <a:ea typeface="Helvetica Neue Medium"/>
                          <a:cs typeface="Helvetica Neue Medium"/>
                        </a:defRPr>
                      </a:lvl2pPr>
                      <a:lvl3pPr marL="415869" algn="l" defTabSz="415869" rtl="0" eaLnBrk="1" latinLnBrk="0" hangingPunct="1">
                        <a:defRPr sz="819" b="1" kern="1200">
                          <a:solidFill>
                            <a:schemeClr val="lt1"/>
                          </a:solidFill>
                          <a:latin typeface="Helvetica Neue Medium"/>
                          <a:ea typeface="Helvetica Neue Medium"/>
                          <a:cs typeface="Helvetica Neue Medium"/>
                        </a:defRPr>
                      </a:lvl3pPr>
                      <a:lvl4pPr marL="623804" algn="l" defTabSz="415869" rtl="0" eaLnBrk="1" latinLnBrk="0" hangingPunct="1">
                        <a:defRPr sz="819" b="1" kern="1200">
                          <a:solidFill>
                            <a:schemeClr val="lt1"/>
                          </a:solidFill>
                          <a:latin typeface="Helvetica Neue Medium"/>
                          <a:ea typeface="Helvetica Neue Medium"/>
                          <a:cs typeface="Helvetica Neue Medium"/>
                        </a:defRPr>
                      </a:lvl4pPr>
                      <a:lvl5pPr marL="831738" algn="l" defTabSz="415869" rtl="0" eaLnBrk="1" latinLnBrk="0" hangingPunct="1">
                        <a:defRPr sz="819" b="1" kern="1200">
                          <a:solidFill>
                            <a:schemeClr val="lt1"/>
                          </a:solidFill>
                          <a:latin typeface="Helvetica Neue Medium"/>
                          <a:ea typeface="Helvetica Neue Medium"/>
                          <a:cs typeface="Helvetica Neue Medium"/>
                        </a:defRPr>
                      </a:lvl5pPr>
                      <a:lvl6pPr marL="1039673" algn="l" defTabSz="415869" rtl="0" eaLnBrk="1" latinLnBrk="0" hangingPunct="1">
                        <a:defRPr sz="819" b="1" kern="1200">
                          <a:solidFill>
                            <a:schemeClr val="lt1"/>
                          </a:solidFill>
                          <a:latin typeface="Helvetica Neue Medium"/>
                          <a:ea typeface="Helvetica Neue Medium"/>
                          <a:cs typeface="Helvetica Neue Medium"/>
                        </a:defRPr>
                      </a:lvl6pPr>
                      <a:lvl7pPr marL="1247607" algn="l" defTabSz="415869" rtl="0" eaLnBrk="1" latinLnBrk="0" hangingPunct="1">
                        <a:defRPr sz="819" b="1" kern="1200">
                          <a:solidFill>
                            <a:schemeClr val="lt1"/>
                          </a:solidFill>
                          <a:latin typeface="Helvetica Neue Medium"/>
                          <a:ea typeface="Helvetica Neue Medium"/>
                          <a:cs typeface="Helvetica Neue Medium"/>
                        </a:defRPr>
                      </a:lvl7pPr>
                      <a:lvl8pPr marL="1455542" algn="l" defTabSz="415869" rtl="0" eaLnBrk="1" latinLnBrk="0" hangingPunct="1">
                        <a:defRPr sz="819" b="1" kern="1200">
                          <a:solidFill>
                            <a:schemeClr val="lt1"/>
                          </a:solidFill>
                          <a:latin typeface="Helvetica Neue Medium"/>
                          <a:ea typeface="Helvetica Neue Medium"/>
                          <a:cs typeface="Helvetica Neue Medium"/>
                        </a:defRPr>
                      </a:lvl8pPr>
                      <a:lvl9pPr marL="1663476" algn="l" defTabSz="415869" rtl="0" eaLnBrk="1" latinLnBrk="0" hangingPunct="1">
                        <a:defRPr sz="819" b="1" kern="1200">
                          <a:solidFill>
                            <a:schemeClr val="lt1"/>
                          </a:solidFill>
                          <a:latin typeface="Helvetica Neue Medium"/>
                          <a:ea typeface="Helvetica Neue Medium"/>
                          <a:cs typeface="Helvetica Neue Medium"/>
                        </a:defRPr>
                      </a:lvl9pPr>
                    </a:lstStyle>
                    <a:p>
                      <a:pPr algn="ctr"/>
                      <a:r>
                        <a:rPr lang="en-GB" sz="800"/>
                        <a:t>Process </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AA053"/>
                    </a:solidFill>
                  </a:tcPr>
                </a:tc>
                <a:extLst>
                  <a:ext uri="{0D108BD9-81ED-4DB2-BD59-A6C34878D82A}">
                    <a16:rowId xmlns:a16="http://schemas.microsoft.com/office/drawing/2014/main" val="2530737807"/>
                  </a:ext>
                </a:extLst>
              </a:tr>
              <a:tr h="377288">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algn="ctr"/>
                      <a:r>
                        <a:rPr lang="en-GB" sz="800" b="1"/>
                        <a:t>Strategy Sign-off </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AA053">
                        <a:lumMod val="20000"/>
                        <a:lumOff val="80000"/>
                      </a:srgbClr>
                    </a:solidFill>
                  </a:tcPr>
                </a:tc>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marL="171450" indent="-171450" algn="l">
                        <a:buFont typeface="Arial" panose="020B0604020202020204" pitchFamily="34" charset="0"/>
                        <a:buChar char="•"/>
                      </a:pPr>
                      <a:r>
                        <a:rPr lang="en-GB" sz="800"/>
                        <a:t>Taking the SBUHB Digital strategy to 2035 through the internal governance processes and securing formal sign-off from the SBUHB Executive </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AA053">
                        <a:lumMod val="20000"/>
                        <a:lumOff val="80000"/>
                      </a:srgbClr>
                    </a:solidFill>
                  </a:tcPr>
                </a:tc>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marL="171450" indent="-171450" algn="l">
                        <a:buFont typeface="Arial" panose="020B0604020202020204" pitchFamily="34" charset="0"/>
                        <a:buChar char="•"/>
                      </a:pPr>
                      <a:r>
                        <a:rPr lang="en-GB" sz="800"/>
                        <a:t>Board level sign-off through formal processes </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AA053">
                        <a:lumMod val="20000"/>
                        <a:lumOff val="80000"/>
                      </a:srgbClr>
                    </a:solidFill>
                  </a:tcPr>
                </a:tc>
                <a:extLst>
                  <a:ext uri="{0D108BD9-81ED-4DB2-BD59-A6C34878D82A}">
                    <a16:rowId xmlns:a16="http://schemas.microsoft.com/office/drawing/2014/main" val="267807547"/>
                  </a:ext>
                </a:extLst>
              </a:tr>
              <a:tr h="1044000">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algn="ctr"/>
                      <a:r>
                        <a:rPr lang="en-GB" sz="800" b="1"/>
                        <a:t>Socialising Strategy with Executives</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95CAA">
                        <a:tint val="20000"/>
                      </a:srgbClr>
                    </a:solidFill>
                  </a:tcPr>
                </a:tc>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marL="171450" indent="-171450" algn="l">
                        <a:buFont typeface="Arial" panose="020B0604020202020204" pitchFamily="34" charset="0"/>
                        <a:buChar char="•"/>
                      </a:pPr>
                      <a:r>
                        <a:rPr lang="en-GB" sz="800"/>
                        <a:t>Supporting each of the executives to understand the impact of the digital strategy to their portfolio and what will be required from them to support the strategy to succeed </a:t>
                      </a:r>
                    </a:p>
                    <a:p>
                      <a:pPr marL="171450" indent="-171450" algn="l">
                        <a:buFont typeface="Arial" panose="020B0604020202020204" pitchFamily="34" charset="0"/>
                        <a:buChar char="•"/>
                      </a:pPr>
                      <a:r>
                        <a:rPr lang="en-GB" sz="800"/>
                        <a:t>This includes helping executives understand that in order to focus our capacity and resource on delivering the future digital vision, some projects will need to stop, and some digital asks won’t be able to be fulfilled </a:t>
                      </a:r>
                    </a:p>
                    <a:p>
                      <a:pPr marL="171450" indent="-171450" algn="l">
                        <a:buFont typeface="Arial" panose="020B0604020202020204" pitchFamily="34" charset="0"/>
                        <a:buChar char="•"/>
                      </a:pPr>
                      <a:r>
                        <a:rPr lang="en-GB" sz="800"/>
                        <a:t>It will require them to act as Senior Responsible Officers for individual programmes of work  whilst also releasing their resources to contribute to specific projects </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95CAA">
                        <a:tint val="20000"/>
                      </a:srgbClr>
                    </a:solidFill>
                  </a:tcPr>
                </a:tc>
                <a:tc rowSpan="2">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marL="171450" indent="-171450" algn="l">
                        <a:buFont typeface="Arial" panose="020B0604020202020204" pitchFamily="34" charset="0"/>
                        <a:buChar char="•"/>
                      </a:pPr>
                      <a:r>
                        <a:rPr lang="en-GB" sz="800"/>
                        <a:t>Director of Digital to hold 1:1s with Executives</a:t>
                      </a:r>
                    </a:p>
                    <a:p>
                      <a:pPr marL="171450" indent="-171450" algn="l">
                        <a:buFont typeface="Arial" panose="020B0604020202020204" pitchFamily="34" charset="0"/>
                        <a:buChar char="•"/>
                      </a:pPr>
                      <a:r>
                        <a:rPr lang="en-GB" sz="800"/>
                        <a:t>Group discussions and presentations focussed on the digital strategy</a:t>
                      </a:r>
                    </a:p>
                    <a:p>
                      <a:pPr marL="171450" indent="-171450" algn="l">
                        <a:buFont typeface="Arial" panose="020B0604020202020204" pitchFamily="34" charset="0"/>
                        <a:buChar char="•"/>
                      </a:pPr>
                      <a:r>
                        <a:rPr lang="en-GB" sz="800"/>
                        <a:t>Articulated benefits for each executive portfolio area and SDG </a:t>
                      </a:r>
                    </a:p>
                    <a:p>
                      <a:pPr marL="171450" indent="-171450" algn="l">
                        <a:buFont typeface="Arial" panose="020B0604020202020204" pitchFamily="34" charset="0"/>
                        <a:buChar char="•"/>
                      </a:pPr>
                      <a:r>
                        <a:rPr lang="en-GB" sz="800"/>
                        <a:t>Support for executives and leaders to engage with their teams directly on the strategy </a:t>
                      </a:r>
                    </a:p>
                    <a:p>
                      <a:pPr marL="171450" lvl="0" indent="-171450" algn="l">
                        <a:buFont typeface="Arial" panose="020B0604020202020204" pitchFamily="34" charset="0"/>
                        <a:buChar char="•"/>
                      </a:pPr>
                      <a:r>
                        <a:rPr lang="en-GB" sz="800"/>
                        <a:t>Identification of key influencers and change champions to support the work</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95CAA">
                        <a:tint val="20000"/>
                      </a:srgbClr>
                    </a:solidFill>
                  </a:tcPr>
                </a:tc>
                <a:extLst>
                  <a:ext uri="{0D108BD9-81ED-4DB2-BD59-A6C34878D82A}">
                    <a16:rowId xmlns:a16="http://schemas.microsoft.com/office/drawing/2014/main" val="970888144"/>
                  </a:ext>
                </a:extLst>
              </a:tr>
              <a:tr h="648000">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algn="ctr"/>
                      <a:r>
                        <a:rPr lang="en-GB" sz="800" b="1"/>
                        <a:t>Socialising Strategy across SBUHB Teams </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AA053">
                        <a:lumMod val="20000"/>
                        <a:lumOff val="80000"/>
                      </a:srgbClr>
                    </a:solidFill>
                  </a:tcPr>
                </a:tc>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marL="171450" indent="-171450" algn="l">
                        <a:buFont typeface="Arial" panose="020B0604020202020204" pitchFamily="34" charset="0"/>
                        <a:buChar char="•"/>
                      </a:pPr>
                      <a:r>
                        <a:rPr lang="en-GB" sz="800"/>
                        <a:t>Working with individual teams as well as through group forums to share the strategy and discuss the implications for the different areas including their role in delivering the transformational benefits, key outcomes and consequences for current digital projects which might need to stop  </a:t>
                      </a:r>
                      <a:endParaRPr lang="en-GB" sz="8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AA053">
                        <a:lumMod val="20000"/>
                        <a:lumOff val="80000"/>
                      </a:srgbClr>
                    </a:solidFill>
                  </a:tcPr>
                </a:tc>
                <a:tc vMerge="1">
                  <a:txBody>
                    <a:bodyPr/>
                    <a:lstStyle/>
                    <a:p>
                      <a:endParaRPr lang="en-GB" sz="800"/>
                    </a:p>
                  </a:txBody>
                  <a:tcPr>
                    <a:solidFill>
                      <a:schemeClr val="accent5">
                        <a:lumMod val="20000"/>
                        <a:lumOff val="80000"/>
                      </a:schemeClr>
                    </a:solidFill>
                  </a:tcPr>
                </a:tc>
                <a:extLst>
                  <a:ext uri="{0D108BD9-81ED-4DB2-BD59-A6C34878D82A}">
                    <a16:rowId xmlns:a16="http://schemas.microsoft.com/office/drawing/2014/main" val="3448634915"/>
                  </a:ext>
                </a:extLst>
              </a:tr>
              <a:tr h="540000">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marL="0" marR="0" lvl="0" indent="0" algn="ctr" eaLnBrk="1" fontAlgn="auto" latinLnBrk="0" hangingPunct="1">
                        <a:lnSpc>
                          <a:spcPct val="100000"/>
                        </a:lnSpc>
                        <a:spcBef>
                          <a:spcPts val="0"/>
                        </a:spcBef>
                        <a:spcAft>
                          <a:spcPts val="0"/>
                        </a:spcAft>
                        <a:buClrTx/>
                        <a:buSzTx/>
                        <a:buFontTx/>
                        <a:buNone/>
                      </a:pPr>
                      <a:r>
                        <a:rPr lang="en-GB" sz="800" b="1"/>
                        <a:t>Financial Planning and Discussion </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95CAA">
                        <a:tint val="20000"/>
                      </a:srgbClr>
                    </a:solidFill>
                  </a:tcPr>
                </a:tc>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marL="171450" indent="-171450" algn="l">
                        <a:buFont typeface="Arial" panose="020B0604020202020204" pitchFamily="34" charset="0"/>
                        <a:buChar char="•"/>
                      </a:pPr>
                      <a:r>
                        <a:rPr lang="en-GB" sz="800"/>
                        <a:t>Securing agreement in principle for increasing the levels of financial investment in digital to deliver the future vision subject to further modelling and benefits analysis </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95CAA">
                        <a:tint val="20000"/>
                      </a:srgbClr>
                    </a:solidFill>
                  </a:tcPr>
                </a:tc>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marL="171450" indent="-171450" algn="l">
                        <a:buFont typeface="Arial" panose="020B0604020202020204" pitchFamily="34" charset="0"/>
                        <a:buChar char="•"/>
                      </a:pPr>
                      <a:r>
                        <a:rPr lang="en-GB" sz="800"/>
                        <a:t>Preparation of materials </a:t>
                      </a:r>
                    </a:p>
                    <a:p>
                      <a:pPr marL="171450" indent="-171450" algn="l">
                        <a:buFont typeface="Arial" panose="020B0604020202020204" pitchFamily="34" charset="0"/>
                        <a:buChar char="•"/>
                      </a:pPr>
                      <a:r>
                        <a:rPr lang="en-GB" sz="800"/>
                        <a:t>Discussions with finance and agreement in principle </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95CAA">
                        <a:tint val="20000"/>
                      </a:srgbClr>
                    </a:solidFill>
                  </a:tcPr>
                </a:tc>
                <a:extLst>
                  <a:ext uri="{0D108BD9-81ED-4DB2-BD59-A6C34878D82A}">
                    <a16:rowId xmlns:a16="http://schemas.microsoft.com/office/drawing/2014/main" val="2764158956"/>
                  </a:ext>
                </a:extLst>
              </a:tr>
              <a:tr h="648000">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algn="ctr"/>
                      <a:r>
                        <a:rPr lang="en-GB" sz="800" b="1"/>
                        <a:t>Benefits Framework and Analysis</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AA053">
                        <a:lumMod val="20000"/>
                        <a:lumOff val="80000"/>
                      </a:srgbClr>
                    </a:solidFill>
                  </a:tcPr>
                </a:tc>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marL="171450" indent="-171450" algn="l">
                        <a:buFont typeface="Arial" panose="020B0604020202020204" pitchFamily="34" charset="0"/>
                        <a:buChar char="•"/>
                      </a:pPr>
                      <a:r>
                        <a:rPr lang="en-GB" sz="800"/>
                        <a:t>Support the development of an Organisational wide Benefits Framework</a:t>
                      </a:r>
                    </a:p>
                    <a:p>
                      <a:pPr marL="171450" indent="-171450" algn="l">
                        <a:buFont typeface="Arial" panose="020B0604020202020204" pitchFamily="34" charset="0"/>
                        <a:buChar char="•"/>
                      </a:pPr>
                      <a:r>
                        <a:rPr lang="en-GB" sz="800"/>
                        <a:t>Conducting detailed analysis to understand the alignment of the Strategy to the Benefits Framework, including improved outcomes, efficiencies and cash releasing opportunities</a:t>
                      </a:r>
                    </a:p>
                    <a:p>
                      <a:pPr marL="171450" indent="-171450" algn="l">
                        <a:buFont typeface="Arial" panose="020B0604020202020204" pitchFamily="34" charset="0"/>
                        <a:buChar char="•"/>
                      </a:pPr>
                      <a:r>
                        <a:rPr lang="en-GB" sz="800"/>
                        <a:t>As part of this, considering that by standing down some programmes or projects there might be some negative consequences on services in the short to medium term</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AA053">
                        <a:lumMod val="20000"/>
                        <a:lumOff val="80000"/>
                      </a:srgbClr>
                    </a:solidFill>
                  </a:tcPr>
                </a:tc>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marL="171450" indent="-171450" algn="l">
                        <a:buFont typeface="Arial"/>
                        <a:buChar char="•"/>
                      </a:pPr>
                      <a:r>
                        <a:rPr lang="en-GB" sz="800"/>
                        <a:t>Benefits identification </a:t>
                      </a:r>
                    </a:p>
                    <a:p>
                      <a:pPr marL="171450" lvl="0" indent="-171450" algn="l">
                        <a:buFont typeface="Arial"/>
                        <a:buChar char="•"/>
                      </a:pPr>
                      <a:r>
                        <a:rPr lang="en-GB" sz="800"/>
                        <a:t>Benefits modelling </a:t>
                      </a:r>
                    </a:p>
                    <a:p>
                      <a:pPr marL="171450" lvl="0" indent="-171450" algn="l">
                        <a:buFont typeface="Arial"/>
                        <a:buChar char="•"/>
                      </a:pPr>
                      <a:r>
                        <a:rPr lang="en-GB" sz="800"/>
                        <a:t>Benefits impact assessment </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AA053">
                        <a:lumMod val="20000"/>
                        <a:lumOff val="80000"/>
                      </a:srgbClr>
                    </a:solidFill>
                  </a:tcPr>
                </a:tc>
                <a:extLst>
                  <a:ext uri="{0D108BD9-81ED-4DB2-BD59-A6C34878D82A}">
                    <a16:rowId xmlns:a16="http://schemas.microsoft.com/office/drawing/2014/main" val="2813318222"/>
                  </a:ext>
                </a:extLst>
              </a:tr>
              <a:tr h="648000">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algn="ctr"/>
                      <a:r>
                        <a:rPr lang="en-GB" sz="800" b="1"/>
                        <a:t>Financial Modelling </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95CAA">
                        <a:tint val="20000"/>
                      </a:srgbClr>
                    </a:solidFill>
                  </a:tcPr>
                </a:tc>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marL="171450" indent="-171450" algn="l">
                        <a:buFont typeface="Arial"/>
                        <a:buChar char="•"/>
                      </a:pPr>
                      <a:r>
                        <a:rPr lang="en-GB" sz="800"/>
                        <a:t>Building the benefits assumptions into the broader financial model and investment planning, and iterate the financial modelling as clarity is gained around certain solutions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95CAA">
                        <a:tint val="20000"/>
                      </a:srgbClr>
                    </a:solidFill>
                  </a:tcPr>
                </a:tc>
                <a:tc>
                  <a:txBody>
                    <a:bodyPr/>
                    <a:lstStyle>
                      <a:lvl1pPr marL="0" algn="l" defTabSz="415869" rtl="0" eaLnBrk="1" latinLnBrk="0" hangingPunct="1">
                        <a:defRPr sz="819" kern="1200">
                          <a:solidFill>
                            <a:schemeClr val="dk1"/>
                          </a:solidFill>
                          <a:latin typeface="Helvetica Neue Medium"/>
                          <a:ea typeface="Helvetica Neue Medium"/>
                          <a:cs typeface="Helvetica Neue Medium"/>
                        </a:defRPr>
                      </a:lvl1pPr>
                      <a:lvl2pPr marL="207935" algn="l" defTabSz="415869" rtl="0" eaLnBrk="1" latinLnBrk="0" hangingPunct="1">
                        <a:defRPr sz="819" kern="1200">
                          <a:solidFill>
                            <a:schemeClr val="dk1"/>
                          </a:solidFill>
                          <a:latin typeface="Helvetica Neue Medium"/>
                          <a:ea typeface="Helvetica Neue Medium"/>
                          <a:cs typeface="Helvetica Neue Medium"/>
                        </a:defRPr>
                      </a:lvl2pPr>
                      <a:lvl3pPr marL="415869" algn="l" defTabSz="415869" rtl="0" eaLnBrk="1" latinLnBrk="0" hangingPunct="1">
                        <a:defRPr sz="819" kern="1200">
                          <a:solidFill>
                            <a:schemeClr val="dk1"/>
                          </a:solidFill>
                          <a:latin typeface="Helvetica Neue Medium"/>
                          <a:ea typeface="Helvetica Neue Medium"/>
                          <a:cs typeface="Helvetica Neue Medium"/>
                        </a:defRPr>
                      </a:lvl3pPr>
                      <a:lvl4pPr marL="623804" algn="l" defTabSz="415869" rtl="0" eaLnBrk="1" latinLnBrk="0" hangingPunct="1">
                        <a:defRPr sz="819" kern="1200">
                          <a:solidFill>
                            <a:schemeClr val="dk1"/>
                          </a:solidFill>
                          <a:latin typeface="Helvetica Neue Medium"/>
                          <a:ea typeface="Helvetica Neue Medium"/>
                          <a:cs typeface="Helvetica Neue Medium"/>
                        </a:defRPr>
                      </a:lvl4pPr>
                      <a:lvl5pPr marL="831738" algn="l" defTabSz="415869" rtl="0" eaLnBrk="1" latinLnBrk="0" hangingPunct="1">
                        <a:defRPr sz="819" kern="1200">
                          <a:solidFill>
                            <a:schemeClr val="dk1"/>
                          </a:solidFill>
                          <a:latin typeface="Helvetica Neue Medium"/>
                          <a:ea typeface="Helvetica Neue Medium"/>
                          <a:cs typeface="Helvetica Neue Medium"/>
                        </a:defRPr>
                      </a:lvl5pPr>
                      <a:lvl6pPr marL="1039673" algn="l" defTabSz="415869" rtl="0" eaLnBrk="1" latinLnBrk="0" hangingPunct="1">
                        <a:defRPr sz="819" kern="1200">
                          <a:solidFill>
                            <a:schemeClr val="dk1"/>
                          </a:solidFill>
                          <a:latin typeface="Helvetica Neue Medium"/>
                          <a:ea typeface="Helvetica Neue Medium"/>
                          <a:cs typeface="Helvetica Neue Medium"/>
                        </a:defRPr>
                      </a:lvl6pPr>
                      <a:lvl7pPr marL="1247607" algn="l" defTabSz="415869" rtl="0" eaLnBrk="1" latinLnBrk="0" hangingPunct="1">
                        <a:defRPr sz="819" kern="1200">
                          <a:solidFill>
                            <a:schemeClr val="dk1"/>
                          </a:solidFill>
                          <a:latin typeface="Helvetica Neue Medium"/>
                          <a:ea typeface="Helvetica Neue Medium"/>
                          <a:cs typeface="Helvetica Neue Medium"/>
                        </a:defRPr>
                      </a:lvl7pPr>
                      <a:lvl8pPr marL="1455542" algn="l" defTabSz="415869" rtl="0" eaLnBrk="1" latinLnBrk="0" hangingPunct="1">
                        <a:defRPr sz="819" kern="1200">
                          <a:solidFill>
                            <a:schemeClr val="dk1"/>
                          </a:solidFill>
                          <a:latin typeface="Helvetica Neue Medium"/>
                          <a:ea typeface="Helvetica Neue Medium"/>
                          <a:cs typeface="Helvetica Neue Medium"/>
                        </a:defRPr>
                      </a:lvl8pPr>
                      <a:lvl9pPr marL="1663476" algn="l" defTabSz="415869" rtl="0" eaLnBrk="1" latinLnBrk="0" hangingPunct="1">
                        <a:defRPr sz="819" kern="1200">
                          <a:solidFill>
                            <a:schemeClr val="dk1"/>
                          </a:solidFill>
                          <a:latin typeface="Helvetica Neue Medium"/>
                          <a:ea typeface="Helvetica Neue Medium"/>
                          <a:cs typeface="Helvetica Neue Medium"/>
                        </a:defRPr>
                      </a:lvl9pPr>
                    </a:lstStyle>
                    <a:p>
                      <a:pPr marL="171450" indent="-171450" algn="l">
                        <a:buFont typeface="Arial"/>
                        <a:buChar char="•"/>
                      </a:pPr>
                      <a:r>
                        <a:rPr lang="en-GB" sz="800" dirty="0"/>
                        <a:t>Financial modelling conducted for both the 3-year and 2035 horizons with benefits analysis built in  </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95CAA">
                        <a:tint val="20000"/>
                      </a:srgbClr>
                    </a:solidFill>
                  </a:tcPr>
                </a:tc>
                <a:extLst>
                  <a:ext uri="{0D108BD9-81ED-4DB2-BD59-A6C34878D82A}">
                    <a16:rowId xmlns:a16="http://schemas.microsoft.com/office/drawing/2014/main" val="2430967615"/>
                  </a:ext>
                </a:extLst>
              </a:tr>
            </a:tbl>
          </a:graphicData>
        </a:graphic>
      </p:graphicFrame>
    </p:spTree>
    <p:extLst>
      <p:ext uri="{BB962C8B-B14F-4D97-AF65-F5344CB8AC3E}">
        <p14:creationId xmlns:p14="http://schemas.microsoft.com/office/powerpoint/2010/main" val="2894267458"/>
      </p:ext>
    </p:extLst>
  </p:cSld>
  <p:clrMapOvr>
    <a:masterClrMapping/>
  </p:clrMapOvr>
</p:sld>
</file>

<file path=ppt/theme/theme1.xml><?xml version="1.0" encoding="utf-8"?>
<a:theme xmlns:a="http://schemas.openxmlformats.org/drawingml/2006/main" name="2_White">
  <a:themeElements>
    <a:clrScheme name="Digital Services">
      <a:dk1>
        <a:sysClr val="windowText" lastClr="000000"/>
      </a:dk1>
      <a:lt1>
        <a:sysClr val="window" lastClr="FFFFFF"/>
      </a:lt1>
      <a:dk2>
        <a:srgbClr val="7F7F7F"/>
      </a:dk2>
      <a:lt2>
        <a:srgbClr val="E7E6E6"/>
      </a:lt2>
      <a:accent1>
        <a:srgbClr val="195CAA"/>
      </a:accent1>
      <a:accent2>
        <a:srgbClr val="7F7F7F"/>
      </a:accent2>
      <a:accent3>
        <a:srgbClr val="EE7F07"/>
      </a:accent3>
      <a:accent4>
        <a:srgbClr val="E13717"/>
      </a:accent4>
      <a:accent5>
        <a:srgbClr val="2AA053"/>
      </a:accent5>
      <a:accent6>
        <a:srgbClr val="602D80"/>
      </a:accent6>
      <a:hlink>
        <a:srgbClr val="000000"/>
      </a:hlink>
      <a:folHlink>
        <a:srgbClr val="000000"/>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20000"/>
            <a:lumOff val="80000"/>
          </a:schemeClr>
        </a:solidFill>
        <a:ln w="12700" cap="flat">
          <a:noFill/>
          <a:miter lim="400000"/>
        </a:ln>
        <a:effectLst/>
        <a:sp3d/>
      </a:spPr>
      <a:bodyPr rot="0" spcFirstLastPara="1" vertOverflow="overflow" horzOverflow="overflow" vert="horz" wrap="square" lIns="0" tIns="0" rIns="0" bIns="0" numCol="1" spcCol="38100" rtlCol="0" anchor="ctr">
        <a:noAutofit/>
      </a:bodyPr>
      <a:lstStyle>
        <a:defPPr marL="0" marR="0" indent="0" algn="ctr" defTabSz="825500" rtl="0" fontAlgn="auto" latinLnBrk="0" hangingPunct="0">
          <a:lnSpc>
            <a:spcPct val="100000"/>
          </a:lnSpc>
          <a:spcBef>
            <a:spcPts val="0"/>
          </a:spcBef>
          <a:spcAft>
            <a:spcPts val="0"/>
          </a:spcAft>
          <a:buClrTx/>
          <a:buSzTx/>
          <a:buFontTx/>
          <a:buNone/>
          <a:tabLst/>
          <a:defRPr kumimoji="0" sz="1400" b="0" i="0" u="none" strike="noStrike" cap="none" spc="0" normalizeH="0" baseline="0" dirty="0">
            <a:ln>
              <a:noFill/>
            </a:ln>
            <a:solidFill>
              <a:schemeClr val="tx1"/>
            </a:solidFill>
            <a:effectLst/>
            <a:uFillTx/>
            <a:latin typeface="+mn-lt"/>
            <a:ea typeface="+mn-ea"/>
            <a:cs typeface="+mn-cs"/>
            <a:sym typeface="Helvetica Neue Medium"/>
          </a:defRPr>
        </a:def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ne Bay Way PowerPoint Slide Digital.pptx" id="{3AE3BC1E-6F40-4677-B480-C67D9CD2793E}" vid="{67BEA4BD-BADA-4D0D-9E75-F8032AAD5D6F}"/>
    </a:ext>
  </a:extLst>
</a:theme>
</file>

<file path=ppt/theme/theme3.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ne Bay Way PowerPoint Slide Digital.pptx" id="{3AE3BC1E-6F40-4677-B480-C67D9CD2793E}" vid="{0B234BFA-90FC-485A-BD8E-F79D2B64258B}"/>
    </a:ext>
  </a:extLst>
</a:theme>
</file>

<file path=ppt/theme/theme4.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ne Bay Way PowerPoint Slide Digital.pptx" id="{3AE3BC1E-6F40-4677-B480-C67D9CD2793E}" vid="{20DD3157-7090-4C49-8FA0-B55A4652BC6E}"/>
    </a:ext>
  </a:extLst>
</a:theme>
</file>

<file path=ppt/theme/theme5.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ne Bay Way PowerPoint Slide Digital.pptx" id="{3AE3BC1E-6F40-4677-B480-C67D9CD2793E}" vid="{DAC00B55-1210-463F-B20D-9E7941E27EA7}"/>
    </a:ext>
  </a:extLst>
</a:theme>
</file>

<file path=ppt/theme/theme6.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829B2717E9A474A9922C56D5700C502" ma:contentTypeVersion="6" ma:contentTypeDescription="Create a new document." ma:contentTypeScope="" ma:versionID="87392c52db0d7d02a165591c08329025">
  <xsd:schema xmlns:xsd="http://www.w3.org/2001/XMLSchema" xmlns:xs="http://www.w3.org/2001/XMLSchema" xmlns:p="http://schemas.microsoft.com/office/2006/metadata/properties" xmlns:ns2="1a7783e7-0302-4867-bb81-00a86327fbf0" xmlns:ns3="bb9b0f22-fc13-4739-8073-a3b688a298c6" targetNamespace="http://schemas.microsoft.com/office/2006/metadata/properties" ma:root="true" ma:fieldsID="4b74f08fd829cc80a040308acdcea934" ns2:_="" ns3:_="">
    <xsd:import namespace="1a7783e7-0302-4867-bb81-00a86327fbf0"/>
    <xsd:import namespace="bb9b0f22-fc13-4739-8073-a3b688a298c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7783e7-0302-4867-bb81-00a86327fb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b9b0f22-fc13-4739-8073-a3b688a298c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1934F16-1FC8-4445-B760-FD3B5166263B}">
  <ds:schemaRefs>
    <ds:schemaRef ds:uri="http://schemas.microsoft.com/office/2006/metadata/properties"/>
    <ds:schemaRef ds:uri="http://schemas.microsoft.com/office/infopath/2007/PartnerControls"/>
    <ds:schemaRef ds:uri="http://purl.org/dc/elements/1.1/"/>
    <ds:schemaRef ds:uri="http://www.w3.org/XML/1998/namespace"/>
    <ds:schemaRef ds:uri="1a7783e7-0302-4867-bb81-00a86327fbf0"/>
    <ds:schemaRef ds:uri="http://schemas.microsoft.com/office/2006/documentManagement/types"/>
    <ds:schemaRef ds:uri="bb9b0f22-fc13-4739-8073-a3b688a298c6"/>
    <ds:schemaRef ds:uri="http://schemas.openxmlformats.org/package/2006/metadata/core-properties"/>
    <ds:schemaRef ds:uri="http://purl.org/dc/dcmitype/"/>
    <ds:schemaRef ds:uri="http://purl.org/dc/terms/"/>
  </ds:schemaRefs>
</ds:datastoreItem>
</file>

<file path=customXml/itemProps2.xml><?xml version="1.0" encoding="utf-8"?>
<ds:datastoreItem xmlns:ds="http://schemas.openxmlformats.org/officeDocument/2006/customXml" ds:itemID="{0690C5AA-C298-4F0F-A750-DBA1B3E6C4EB}">
  <ds:schemaRefs>
    <ds:schemaRef ds:uri="http://schemas.microsoft.com/sharepoint/v3/contenttype/forms"/>
  </ds:schemaRefs>
</ds:datastoreItem>
</file>

<file path=customXml/itemProps3.xml><?xml version="1.0" encoding="utf-8"?>
<ds:datastoreItem xmlns:ds="http://schemas.openxmlformats.org/officeDocument/2006/customXml" ds:itemID="{2D349C9D-30AB-40CA-9DA7-3F190B774508}">
  <ds:schemaRefs>
    <ds:schemaRef ds:uri="1a7783e7-0302-4867-bb81-00a86327fbf0"/>
    <ds:schemaRef ds:uri="bb9b0f22-fc13-4739-8073-a3b688a298c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3958</Words>
  <Application>Microsoft Office PowerPoint</Application>
  <PresentationFormat>On-screen Show (16:9)</PresentationFormat>
  <Paragraphs>330</Paragraphs>
  <Slides>12</Slides>
  <Notes>0</Notes>
  <HiddenSlides>0</HiddenSlides>
  <MMClips>0</MMClips>
  <ScaleCrop>false</ScaleCrop>
  <HeadingPairs>
    <vt:vector size="6" baseType="variant">
      <vt:variant>
        <vt:lpstr>Fonts Used</vt:lpstr>
      </vt:variant>
      <vt:variant>
        <vt:i4>8</vt:i4>
      </vt:variant>
      <vt:variant>
        <vt:lpstr>Theme</vt:lpstr>
      </vt:variant>
      <vt:variant>
        <vt:i4>6</vt:i4>
      </vt:variant>
      <vt:variant>
        <vt:lpstr>Slide Titles</vt:lpstr>
      </vt:variant>
      <vt:variant>
        <vt:i4>12</vt:i4>
      </vt:variant>
    </vt:vector>
  </HeadingPairs>
  <TitlesOfParts>
    <vt:vector size="26" baseType="lpstr">
      <vt:lpstr>Arial</vt:lpstr>
      <vt:lpstr>Arial Black</vt:lpstr>
      <vt:lpstr>Calibri</vt:lpstr>
      <vt:lpstr>Calibri Light</vt:lpstr>
      <vt:lpstr>Gill Sans MT</vt:lpstr>
      <vt:lpstr>Helvetica Neue</vt:lpstr>
      <vt:lpstr>Helvetica Neue Medium</vt:lpstr>
      <vt:lpstr>Helvetica Neue Thin</vt:lpstr>
      <vt:lpstr>2_White</vt:lpstr>
      <vt:lpstr>DARK TITLE BG</vt:lpstr>
      <vt:lpstr>WHITE TITLE BG</vt:lpstr>
      <vt:lpstr>WHITE BG SLIDE</vt:lpstr>
      <vt:lpstr>ENDING SLIDE</vt:lpstr>
      <vt:lpstr>Custom Design</vt:lpstr>
      <vt:lpstr>The SBUHB Digital Strategy Mobilisation Plan: 2025-26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Rich Brown (Swansea Bay UHB - Informatics)</dc:creator>
  <cp:lastModifiedBy>Gareth Westlake (Swansea Bay UHB - Digital Services)</cp:lastModifiedBy>
  <cp:revision>1</cp:revision>
  <dcterms:modified xsi:type="dcterms:W3CDTF">2025-05-02T15:21:27Z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0x010100F829B2717E9A474A9922C56D5700C502</vt:lpwstr>
  </property>
  <property fmtid="{D5CDD505-2E9C-101B-9397-08002B2CF9AE}" pid="3" name="MediaServiceImageTags">
    <vt:lpwstr/>
  </property>
</Properties>
</file>