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Lst>
  <p:notesMasterIdLst>
    <p:notesMasterId r:id="rId24"/>
  </p:notesMasterIdLst>
  <p:handoutMasterIdLst>
    <p:handoutMasterId r:id="rId25"/>
  </p:handoutMasterIdLst>
  <p:sldIdLst>
    <p:sldId id="309" r:id="rId10"/>
    <p:sldId id="336" r:id="rId11"/>
    <p:sldId id="338" r:id="rId12"/>
    <p:sldId id="341" r:id="rId13"/>
    <p:sldId id="346" r:id="rId14"/>
    <p:sldId id="342" r:id="rId15"/>
    <p:sldId id="348" r:id="rId16"/>
    <p:sldId id="339" r:id="rId17"/>
    <p:sldId id="345" r:id="rId18"/>
    <p:sldId id="344" r:id="rId19"/>
    <p:sldId id="343" r:id="rId20"/>
    <p:sldId id="340" r:id="rId21"/>
    <p:sldId id="349" r:id="rId22"/>
    <p:sldId id="337" r:id="rId23"/>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55E"/>
    <a:srgbClr val="CE3636"/>
    <a:srgbClr val="00BC62"/>
    <a:srgbClr val="181924"/>
    <a:srgbClr val="7EB0DE"/>
    <a:srgbClr val="9E4ECA"/>
    <a:srgbClr val="FFD550"/>
    <a:srgbClr val="325A8A"/>
    <a:srgbClr val="F8CD47"/>
    <a:srgbClr val="79C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98" autoAdjust="0"/>
    <p:restoredTop sz="94770"/>
  </p:normalViewPr>
  <p:slideViewPr>
    <p:cSldViewPr>
      <p:cViewPr varScale="1">
        <p:scale>
          <a:sx n="63" d="100"/>
          <a:sy n="63" d="100"/>
        </p:scale>
        <p:origin x="32" y="32"/>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t>Option 1: USC,</a:t>
            </a:r>
            <a:r>
              <a:rPr lang="en-GB" b="1" baseline="0"/>
              <a:t> Over 8 Weeks &amp; Surveillance Performance  </a:t>
            </a:r>
            <a:endParaRPr lang="en-GB"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dLbls>
          <c:showLegendKey val="0"/>
          <c:showVal val="0"/>
          <c:showCatName val="0"/>
          <c:showSerName val="0"/>
          <c:showPercent val="0"/>
          <c:showBubbleSize val="0"/>
        </c:dLbls>
        <c:gapWidth val="150"/>
        <c:overlap val="100"/>
        <c:axId val="549244639"/>
        <c:axId val="549248799"/>
        <c:extLst>
          <c:ext xmlns:c15="http://schemas.microsoft.com/office/drawing/2012/chart" uri="{02D57815-91ED-43cb-92C2-25804820EDAC}">
            <c15:filteredBarSeries>
              <c15:ser>
                <c:idx val="22"/>
                <c:order val="20"/>
                <c:tx>
                  <c:strRef>
                    <c:extLst>
                      <c:ext uri="{02D57815-91ED-43cb-92C2-25804820EDAC}">
                        <c15:formulaRef>
                          <c15:sqref>'ID 1Q Sessions w Effeciency'!$A$25</c15:sqref>
                        </c15:formulaRef>
                      </c:ext>
                    </c:extLst>
                    <c:strCache>
                      <c:ptCount val="1"/>
                      <c:pt idx="0">
                        <c:v>Total USC Activity</c:v>
                      </c:pt>
                    </c:strCache>
                  </c:strRef>
                </c:tx>
                <c:spPr>
                  <a:solidFill>
                    <a:schemeClr val="accent4">
                      <a:lumMod val="20000"/>
                      <a:lumOff val="80000"/>
                    </a:schemeClr>
                  </a:solidFill>
                  <a:ln>
                    <a:solidFill>
                      <a:schemeClr val="accent4">
                        <a:lumMod val="20000"/>
                        <a:lumOff val="80000"/>
                      </a:schemeClr>
                    </a:solidFill>
                  </a:ln>
                  <a:effectLst/>
                </c:spPr>
                <c:invertIfNegative val="0"/>
                <c:cat>
                  <c:numRef>
                    <c:extLst>
                      <c:ex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c:ext uri="{02D57815-91ED-43cb-92C2-25804820EDAC}">
                        <c15:formulaRef>
                          <c15:sqref>'ID 1Q Sessions w Effeciency'!$B$25:$GP$25</c15:sqref>
                        </c15:formulaRef>
                      </c:ext>
                    </c:extLst>
                    <c:numCache>
                      <c:formatCode>General</c:formatCode>
                      <c:ptCount val="197"/>
                      <c:pt idx="0">
                        <c:v>114</c:v>
                      </c:pt>
                      <c:pt idx="1">
                        <c:v>114</c:v>
                      </c:pt>
                      <c:pt idx="2">
                        <c:v>114</c:v>
                      </c:pt>
                      <c:pt idx="3">
                        <c:v>114</c:v>
                      </c:pt>
                      <c:pt idx="4">
                        <c:v>114</c:v>
                      </c:pt>
                      <c:pt idx="5">
                        <c:v>114</c:v>
                      </c:pt>
                      <c:pt idx="6">
                        <c:v>114</c:v>
                      </c:pt>
                      <c:pt idx="7">
                        <c:v>114</c:v>
                      </c:pt>
                      <c:pt idx="8">
                        <c:v>114</c:v>
                      </c:pt>
                      <c:pt idx="9">
                        <c:v>114</c:v>
                      </c:pt>
                      <c:pt idx="10">
                        <c:v>114</c:v>
                      </c:pt>
                      <c:pt idx="11">
                        <c:v>114</c:v>
                      </c:pt>
                      <c:pt idx="12">
                        <c:v>114</c:v>
                      </c:pt>
                      <c:pt idx="13">
                        <c:v>114</c:v>
                      </c:pt>
                      <c:pt idx="14">
                        <c:v>114</c:v>
                      </c:pt>
                      <c:pt idx="15">
                        <c:v>114</c:v>
                      </c:pt>
                      <c:pt idx="16">
                        <c:v>114</c:v>
                      </c:pt>
                      <c:pt idx="17">
                        <c:v>114</c:v>
                      </c:pt>
                      <c:pt idx="18">
                        <c:v>114</c:v>
                      </c:pt>
                      <c:pt idx="19">
                        <c:v>114</c:v>
                      </c:pt>
                      <c:pt idx="20">
                        <c:v>114</c:v>
                      </c:pt>
                      <c:pt idx="21">
                        <c:v>114</c:v>
                      </c:pt>
                      <c:pt idx="22">
                        <c:v>114</c:v>
                      </c:pt>
                      <c:pt idx="23">
                        <c:v>114</c:v>
                      </c:pt>
                      <c:pt idx="24">
                        <c:v>114</c:v>
                      </c:pt>
                      <c:pt idx="25">
                        <c:v>114</c:v>
                      </c:pt>
                      <c:pt idx="26">
                        <c:v>114</c:v>
                      </c:pt>
                      <c:pt idx="27">
                        <c:v>114</c:v>
                      </c:pt>
                      <c:pt idx="28">
                        <c:v>114</c:v>
                      </c:pt>
                      <c:pt idx="29">
                        <c:v>114</c:v>
                      </c:pt>
                      <c:pt idx="30">
                        <c:v>114</c:v>
                      </c:pt>
                      <c:pt idx="31">
                        <c:v>104</c:v>
                      </c:pt>
                      <c:pt idx="32">
                        <c:v>104</c:v>
                      </c:pt>
                      <c:pt idx="33">
                        <c:v>104</c:v>
                      </c:pt>
                      <c:pt idx="34">
                        <c:v>104</c:v>
                      </c:pt>
                      <c:pt idx="35">
                        <c:v>104</c:v>
                      </c:pt>
                      <c:pt idx="36">
                        <c:v>104</c:v>
                      </c:pt>
                      <c:pt idx="37">
                        <c:v>104</c:v>
                      </c:pt>
                      <c:pt idx="38">
                        <c:v>104</c:v>
                      </c:pt>
                      <c:pt idx="39">
                        <c:v>104</c:v>
                      </c:pt>
                      <c:pt idx="40">
                        <c:v>104</c:v>
                      </c:pt>
                      <c:pt idx="41">
                        <c:v>104</c:v>
                      </c:pt>
                      <c:pt idx="42">
                        <c:v>104</c:v>
                      </c:pt>
                      <c:pt idx="43">
                        <c:v>104</c:v>
                      </c:pt>
                      <c:pt idx="44">
                        <c:v>104</c:v>
                      </c:pt>
                      <c:pt idx="45">
                        <c:v>104</c:v>
                      </c:pt>
                      <c:pt idx="46">
                        <c:v>104</c:v>
                      </c:pt>
                      <c:pt idx="47">
                        <c:v>104</c:v>
                      </c:pt>
                      <c:pt idx="48">
                        <c:v>104</c:v>
                      </c:pt>
                      <c:pt idx="49">
                        <c:v>104</c:v>
                      </c:pt>
                      <c:pt idx="50">
                        <c:v>104</c:v>
                      </c:pt>
                      <c:pt idx="51">
                        <c:v>104</c:v>
                      </c:pt>
                      <c:pt idx="52">
                        <c:v>104</c:v>
                      </c:pt>
                      <c:pt idx="53">
                        <c:v>104</c:v>
                      </c:pt>
                      <c:pt idx="54">
                        <c:v>104</c:v>
                      </c:pt>
                      <c:pt idx="55">
                        <c:v>104</c:v>
                      </c:pt>
                      <c:pt idx="56">
                        <c:v>104</c:v>
                      </c:pt>
                      <c:pt idx="57">
                        <c:v>104</c:v>
                      </c:pt>
                      <c:pt idx="58">
                        <c:v>104</c:v>
                      </c:pt>
                      <c:pt idx="59">
                        <c:v>104</c:v>
                      </c:pt>
                      <c:pt idx="60">
                        <c:v>104</c:v>
                      </c:pt>
                      <c:pt idx="61">
                        <c:v>104</c:v>
                      </c:pt>
                      <c:pt idx="62">
                        <c:v>104</c:v>
                      </c:pt>
                      <c:pt idx="63">
                        <c:v>104</c:v>
                      </c:pt>
                      <c:pt idx="64">
                        <c:v>104</c:v>
                      </c:pt>
                      <c:pt idx="65">
                        <c:v>104</c:v>
                      </c:pt>
                      <c:pt idx="66">
                        <c:v>104</c:v>
                      </c:pt>
                      <c:pt idx="67">
                        <c:v>104</c:v>
                      </c:pt>
                      <c:pt idx="68">
                        <c:v>104</c:v>
                      </c:pt>
                      <c:pt idx="69">
                        <c:v>104</c:v>
                      </c:pt>
                      <c:pt idx="70">
                        <c:v>104</c:v>
                      </c:pt>
                      <c:pt idx="71">
                        <c:v>104</c:v>
                      </c:pt>
                      <c:pt idx="72">
                        <c:v>104</c:v>
                      </c:pt>
                      <c:pt idx="73">
                        <c:v>104</c:v>
                      </c:pt>
                      <c:pt idx="74">
                        <c:v>104</c:v>
                      </c:pt>
                      <c:pt idx="75">
                        <c:v>104</c:v>
                      </c:pt>
                      <c:pt idx="76">
                        <c:v>104</c:v>
                      </c:pt>
                      <c:pt idx="77">
                        <c:v>104</c:v>
                      </c:pt>
                      <c:pt idx="78">
                        <c:v>104</c:v>
                      </c:pt>
                      <c:pt idx="79">
                        <c:v>104</c:v>
                      </c:pt>
                      <c:pt idx="80">
                        <c:v>104</c:v>
                      </c:pt>
                      <c:pt idx="81">
                        <c:v>104</c:v>
                      </c:pt>
                      <c:pt idx="82">
                        <c:v>104</c:v>
                      </c:pt>
                      <c:pt idx="83">
                        <c:v>104</c:v>
                      </c:pt>
                      <c:pt idx="84">
                        <c:v>104</c:v>
                      </c:pt>
                      <c:pt idx="85">
                        <c:v>104</c:v>
                      </c:pt>
                      <c:pt idx="86">
                        <c:v>104</c:v>
                      </c:pt>
                      <c:pt idx="87">
                        <c:v>104</c:v>
                      </c:pt>
                      <c:pt idx="88">
                        <c:v>104</c:v>
                      </c:pt>
                      <c:pt idx="89">
                        <c:v>104</c:v>
                      </c:pt>
                      <c:pt idx="90">
                        <c:v>104</c:v>
                      </c:pt>
                      <c:pt idx="91">
                        <c:v>104</c:v>
                      </c:pt>
                      <c:pt idx="92">
                        <c:v>104</c:v>
                      </c:pt>
                      <c:pt idx="93">
                        <c:v>104</c:v>
                      </c:pt>
                      <c:pt idx="94">
                        <c:v>104</c:v>
                      </c:pt>
                      <c:pt idx="95">
                        <c:v>104</c:v>
                      </c:pt>
                      <c:pt idx="96">
                        <c:v>104</c:v>
                      </c:pt>
                      <c:pt idx="97">
                        <c:v>104</c:v>
                      </c:pt>
                      <c:pt idx="98">
                        <c:v>104</c:v>
                      </c:pt>
                      <c:pt idx="99">
                        <c:v>104</c:v>
                      </c:pt>
                      <c:pt idx="100">
                        <c:v>104</c:v>
                      </c:pt>
                      <c:pt idx="101">
                        <c:v>104</c:v>
                      </c:pt>
                      <c:pt idx="102">
                        <c:v>104</c:v>
                      </c:pt>
                      <c:pt idx="103">
                        <c:v>104</c:v>
                      </c:pt>
                      <c:pt idx="104">
                        <c:v>104</c:v>
                      </c:pt>
                      <c:pt idx="105">
                        <c:v>104</c:v>
                      </c:pt>
                      <c:pt idx="106">
                        <c:v>104</c:v>
                      </c:pt>
                      <c:pt idx="107">
                        <c:v>104</c:v>
                      </c:pt>
                      <c:pt idx="108">
                        <c:v>104</c:v>
                      </c:pt>
                      <c:pt idx="109">
                        <c:v>104</c:v>
                      </c:pt>
                      <c:pt idx="110">
                        <c:v>104</c:v>
                      </c:pt>
                      <c:pt idx="111">
                        <c:v>104</c:v>
                      </c:pt>
                      <c:pt idx="112">
                        <c:v>104</c:v>
                      </c:pt>
                      <c:pt idx="113">
                        <c:v>104</c:v>
                      </c:pt>
                      <c:pt idx="114">
                        <c:v>104</c:v>
                      </c:pt>
                      <c:pt idx="115">
                        <c:v>104</c:v>
                      </c:pt>
                      <c:pt idx="116">
                        <c:v>104</c:v>
                      </c:pt>
                      <c:pt idx="117">
                        <c:v>104</c:v>
                      </c:pt>
                      <c:pt idx="118">
                        <c:v>104</c:v>
                      </c:pt>
                      <c:pt idx="119">
                        <c:v>104</c:v>
                      </c:pt>
                      <c:pt idx="120">
                        <c:v>104</c:v>
                      </c:pt>
                      <c:pt idx="121">
                        <c:v>104</c:v>
                      </c:pt>
                      <c:pt idx="122">
                        <c:v>104</c:v>
                      </c:pt>
                      <c:pt idx="123">
                        <c:v>104</c:v>
                      </c:pt>
                      <c:pt idx="124">
                        <c:v>104</c:v>
                      </c:pt>
                      <c:pt idx="125">
                        <c:v>104</c:v>
                      </c:pt>
                      <c:pt idx="126">
                        <c:v>104</c:v>
                      </c:pt>
                      <c:pt idx="127">
                        <c:v>104</c:v>
                      </c:pt>
                      <c:pt idx="128">
                        <c:v>104</c:v>
                      </c:pt>
                      <c:pt idx="129">
                        <c:v>104</c:v>
                      </c:pt>
                      <c:pt idx="130">
                        <c:v>104</c:v>
                      </c:pt>
                      <c:pt idx="131">
                        <c:v>104</c:v>
                      </c:pt>
                      <c:pt idx="132">
                        <c:v>104</c:v>
                      </c:pt>
                      <c:pt idx="133">
                        <c:v>104</c:v>
                      </c:pt>
                      <c:pt idx="134">
                        <c:v>104</c:v>
                      </c:pt>
                      <c:pt idx="135">
                        <c:v>104</c:v>
                      </c:pt>
                      <c:pt idx="136">
                        <c:v>104</c:v>
                      </c:pt>
                      <c:pt idx="137">
                        <c:v>104</c:v>
                      </c:pt>
                      <c:pt idx="138">
                        <c:v>104</c:v>
                      </c:pt>
                      <c:pt idx="139">
                        <c:v>104</c:v>
                      </c:pt>
                      <c:pt idx="140">
                        <c:v>104</c:v>
                      </c:pt>
                      <c:pt idx="141">
                        <c:v>104</c:v>
                      </c:pt>
                      <c:pt idx="142">
                        <c:v>104</c:v>
                      </c:pt>
                      <c:pt idx="143">
                        <c:v>104</c:v>
                      </c:pt>
                      <c:pt idx="144">
                        <c:v>104</c:v>
                      </c:pt>
                      <c:pt idx="145">
                        <c:v>104</c:v>
                      </c:pt>
                      <c:pt idx="146">
                        <c:v>104</c:v>
                      </c:pt>
                      <c:pt idx="147">
                        <c:v>104</c:v>
                      </c:pt>
                      <c:pt idx="148">
                        <c:v>104</c:v>
                      </c:pt>
                      <c:pt idx="149">
                        <c:v>104</c:v>
                      </c:pt>
                      <c:pt idx="150">
                        <c:v>104</c:v>
                      </c:pt>
                      <c:pt idx="151">
                        <c:v>104</c:v>
                      </c:pt>
                      <c:pt idx="152">
                        <c:v>104</c:v>
                      </c:pt>
                      <c:pt idx="153">
                        <c:v>104</c:v>
                      </c:pt>
                      <c:pt idx="154">
                        <c:v>104</c:v>
                      </c:pt>
                      <c:pt idx="155">
                        <c:v>104</c:v>
                      </c:pt>
                      <c:pt idx="156">
                        <c:v>104</c:v>
                      </c:pt>
                      <c:pt idx="157">
                        <c:v>104</c:v>
                      </c:pt>
                      <c:pt idx="158">
                        <c:v>104</c:v>
                      </c:pt>
                      <c:pt idx="159">
                        <c:v>104</c:v>
                      </c:pt>
                      <c:pt idx="160">
                        <c:v>104</c:v>
                      </c:pt>
                      <c:pt idx="161">
                        <c:v>104</c:v>
                      </c:pt>
                      <c:pt idx="162">
                        <c:v>104</c:v>
                      </c:pt>
                      <c:pt idx="163">
                        <c:v>104</c:v>
                      </c:pt>
                      <c:pt idx="164">
                        <c:v>104</c:v>
                      </c:pt>
                      <c:pt idx="165">
                        <c:v>104</c:v>
                      </c:pt>
                      <c:pt idx="166">
                        <c:v>104</c:v>
                      </c:pt>
                      <c:pt idx="167">
                        <c:v>104</c:v>
                      </c:pt>
                      <c:pt idx="168">
                        <c:v>104</c:v>
                      </c:pt>
                      <c:pt idx="169">
                        <c:v>104</c:v>
                      </c:pt>
                      <c:pt idx="170">
                        <c:v>104</c:v>
                      </c:pt>
                      <c:pt idx="171">
                        <c:v>104</c:v>
                      </c:pt>
                      <c:pt idx="172">
                        <c:v>104</c:v>
                      </c:pt>
                      <c:pt idx="173">
                        <c:v>104</c:v>
                      </c:pt>
                      <c:pt idx="174">
                        <c:v>104</c:v>
                      </c:pt>
                      <c:pt idx="175">
                        <c:v>104</c:v>
                      </c:pt>
                      <c:pt idx="176">
                        <c:v>104</c:v>
                      </c:pt>
                      <c:pt idx="177">
                        <c:v>104</c:v>
                      </c:pt>
                      <c:pt idx="178">
                        <c:v>104</c:v>
                      </c:pt>
                      <c:pt idx="179">
                        <c:v>104</c:v>
                      </c:pt>
                      <c:pt idx="180">
                        <c:v>104</c:v>
                      </c:pt>
                      <c:pt idx="181">
                        <c:v>104</c:v>
                      </c:pt>
                      <c:pt idx="182">
                        <c:v>104</c:v>
                      </c:pt>
                      <c:pt idx="183">
                        <c:v>104</c:v>
                      </c:pt>
                      <c:pt idx="184">
                        <c:v>104</c:v>
                      </c:pt>
                      <c:pt idx="185">
                        <c:v>104</c:v>
                      </c:pt>
                      <c:pt idx="186">
                        <c:v>104</c:v>
                      </c:pt>
                      <c:pt idx="187">
                        <c:v>104</c:v>
                      </c:pt>
                      <c:pt idx="188">
                        <c:v>104</c:v>
                      </c:pt>
                      <c:pt idx="189">
                        <c:v>104</c:v>
                      </c:pt>
                      <c:pt idx="190">
                        <c:v>104</c:v>
                      </c:pt>
                      <c:pt idx="191">
                        <c:v>104</c:v>
                      </c:pt>
                      <c:pt idx="192">
                        <c:v>104</c:v>
                      </c:pt>
                      <c:pt idx="193">
                        <c:v>104</c:v>
                      </c:pt>
                      <c:pt idx="194">
                        <c:v>104</c:v>
                      </c:pt>
                      <c:pt idx="195">
                        <c:v>104</c:v>
                      </c:pt>
                      <c:pt idx="196">
                        <c:v>104</c:v>
                      </c:pt>
                    </c:numCache>
                  </c:numRef>
                </c:val>
                <c:extLst>
                  <c:ext xmlns:c16="http://schemas.microsoft.com/office/drawing/2014/chart" uri="{C3380CC4-5D6E-409C-BE32-E72D297353CC}">
                    <c16:uniqueId val="{00000014-6125-4CCC-87FD-86D72DE369CA}"/>
                  </c:ext>
                </c:extLst>
              </c15:ser>
            </c15:filteredBarSeries>
            <c15:filteredBarSeries>
              <c15:ser>
                <c:idx val="23"/>
                <c:order val="21"/>
                <c:tx>
                  <c:strRef>
                    <c:extLst xmlns:c15="http://schemas.microsoft.com/office/drawing/2012/chart">
                      <c:ext xmlns:c15="http://schemas.microsoft.com/office/drawing/2012/chart" uri="{02D57815-91ED-43cb-92C2-25804820EDAC}">
                        <c15:formulaRef>
                          <c15:sqref>'ID 1Q Sessions w Effeciency'!$A$26</c15:sqref>
                        </c15:formulaRef>
                      </c:ext>
                    </c:extLst>
                    <c:strCache>
                      <c:ptCount val="1"/>
                      <c:pt idx="0">
                        <c:v>Total U&amp;R Activity</c:v>
                      </c:pt>
                    </c:strCache>
                  </c:strRef>
                </c:tx>
                <c:spPr>
                  <a:solidFill>
                    <a:schemeClr val="accent4">
                      <a:lumMod val="60000"/>
                      <a:lumOff val="40000"/>
                    </a:schemeClr>
                  </a:solidFill>
                  <a:ln>
                    <a:solidFill>
                      <a:schemeClr val="accent4">
                        <a:lumMod val="60000"/>
                        <a:lumOff val="40000"/>
                      </a:schemeClr>
                    </a:solidFill>
                  </a:ln>
                  <a:effectLst/>
                </c:spPr>
                <c:invertIfNegative val="0"/>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Effeciency'!$B$26:$GP$26</c15:sqref>
                        </c15:formulaRef>
                      </c:ext>
                    </c:extLst>
                    <c:numCache>
                      <c:formatCode>General</c:formatCode>
                      <c:ptCount val="197"/>
                      <c:pt idx="0">
                        <c:v>118</c:v>
                      </c:pt>
                      <c:pt idx="1">
                        <c:v>118</c:v>
                      </c:pt>
                      <c:pt idx="2">
                        <c:v>118</c:v>
                      </c:pt>
                      <c:pt idx="3">
                        <c:v>118</c:v>
                      </c:pt>
                      <c:pt idx="4">
                        <c:v>118</c:v>
                      </c:pt>
                      <c:pt idx="5">
                        <c:v>118</c:v>
                      </c:pt>
                      <c:pt idx="6">
                        <c:v>118</c:v>
                      </c:pt>
                      <c:pt idx="7">
                        <c:v>118</c:v>
                      </c:pt>
                      <c:pt idx="8">
                        <c:v>118</c:v>
                      </c:pt>
                      <c:pt idx="9">
                        <c:v>125</c:v>
                      </c:pt>
                      <c:pt idx="10">
                        <c:v>125</c:v>
                      </c:pt>
                      <c:pt idx="11">
                        <c:v>125</c:v>
                      </c:pt>
                      <c:pt idx="12">
                        <c:v>125</c:v>
                      </c:pt>
                      <c:pt idx="13">
                        <c:v>48</c:v>
                      </c:pt>
                      <c:pt idx="14">
                        <c:v>48</c:v>
                      </c:pt>
                      <c:pt idx="15">
                        <c:v>48</c:v>
                      </c:pt>
                      <c:pt idx="16">
                        <c:v>48</c:v>
                      </c:pt>
                      <c:pt idx="17">
                        <c:v>48</c:v>
                      </c:pt>
                      <c:pt idx="18">
                        <c:v>48</c:v>
                      </c:pt>
                      <c:pt idx="19">
                        <c:v>48</c:v>
                      </c:pt>
                      <c:pt idx="20">
                        <c:v>48</c:v>
                      </c:pt>
                      <c:pt idx="21">
                        <c:v>48</c:v>
                      </c:pt>
                      <c:pt idx="22">
                        <c:v>48</c:v>
                      </c:pt>
                      <c:pt idx="23">
                        <c:v>48</c:v>
                      </c:pt>
                      <c:pt idx="24">
                        <c:v>48</c:v>
                      </c:pt>
                      <c:pt idx="25">
                        <c:v>48</c:v>
                      </c:pt>
                      <c:pt idx="26">
                        <c:v>56</c:v>
                      </c:pt>
                      <c:pt idx="27">
                        <c:v>56</c:v>
                      </c:pt>
                      <c:pt idx="28">
                        <c:v>56</c:v>
                      </c:pt>
                      <c:pt idx="29">
                        <c:v>56</c:v>
                      </c:pt>
                      <c:pt idx="30">
                        <c:v>56</c:v>
                      </c:pt>
                      <c:pt idx="31">
                        <c:v>66</c:v>
                      </c:pt>
                      <c:pt idx="32">
                        <c:v>66</c:v>
                      </c:pt>
                      <c:pt idx="33">
                        <c:v>66</c:v>
                      </c:pt>
                      <c:pt idx="34">
                        <c:v>66</c:v>
                      </c:pt>
                      <c:pt idx="35">
                        <c:v>66</c:v>
                      </c:pt>
                      <c:pt idx="36">
                        <c:v>66</c:v>
                      </c:pt>
                      <c:pt idx="37">
                        <c:v>66</c:v>
                      </c:pt>
                      <c:pt idx="38">
                        <c:v>66</c:v>
                      </c:pt>
                      <c:pt idx="39">
                        <c:v>66</c:v>
                      </c:pt>
                      <c:pt idx="40">
                        <c:v>66</c:v>
                      </c:pt>
                      <c:pt idx="41">
                        <c:v>66</c:v>
                      </c:pt>
                      <c:pt idx="42">
                        <c:v>66</c:v>
                      </c:pt>
                      <c:pt idx="43">
                        <c:v>66</c:v>
                      </c:pt>
                      <c:pt idx="44">
                        <c:v>66</c:v>
                      </c:pt>
                      <c:pt idx="45">
                        <c:v>66</c:v>
                      </c:pt>
                      <c:pt idx="46">
                        <c:v>66</c:v>
                      </c:pt>
                      <c:pt idx="47">
                        <c:v>66</c:v>
                      </c:pt>
                      <c:pt idx="48">
                        <c:v>66</c:v>
                      </c:pt>
                      <c:pt idx="49">
                        <c:v>66</c:v>
                      </c:pt>
                      <c:pt idx="50">
                        <c:v>66</c:v>
                      </c:pt>
                      <c:pt idx="51">
                        <c:v>66</c:v>
                      </c:pt>
                      <c:pt idx="52">
                        <c:v>66</c:v>
                      </c:pt>
                      <c:pt idx="53">
                        <c:v>66</c:v>
                      </c:pt>
                      <c:pt idx="54">
                        <c:v>66</c:v>
                      </c:pt>
                      <c:pt idx="55">
                        <c:v>66</c:v>
                      </c:pt>
                      <c:pt idx="56">
                        <c:v>66</c:v>
                      </c:pt>
                      <c:pt idx="57">
                        <c:v>66</c:v>
                      </c:pt>
                      <c:pt idx="58">
                        <c:v>66</c:v>
                      </c:pt>
                      <c:pt idx="59">
                        <c:v>66</c:v>
                      </c:pt>
                      <c:pt idx="60">
                        <c:v>66</c:v>
                      </c:pt>
                      <c:pt idx="61">
                        <c:v>66</c:v>
                      </c:pt>
                      <c:pt idx="62">
                        <c:v>66</c:v>
                      </c:pt>
                      <c:pt idx="63">
                        <c:v>66</c:v>
                      </c:pt>
                      <c:pt idx="64">
                        <c:v>66</c:v>
                      </c:pt>
                      <c:pt idx="65">
                        <c:v>66</c:v>
                      </c:pt>
                      <c:pt idx="66">
                        <c:v>66</c:v>
                      </c:pt>
                      <c:pt idx="67">
                        <c:v>66</c:v>
                      </c:pt>
                      <c:pt idx="68">
                        <c:v>66</c:v>
                      </c:pt>
                      <c:pt idx="69">
                        <c:v>66</c:v>
                      </c:pt>
                      <c:pt idx="70">
                        <c:v>66</c:v>
                      </c:pt>
                      <c:pt idx="71">
                        <c:v>66</c:v>
                      </c:pt>
                      <c:pt idx="72">
                        <c:v>66</c:v>
                      </c:pt>
                      <c:pt idx="73">
                        <c:v>66</c:v>
                      </c:pt>
                      <c:pt idx="74">
                        <c:v>66</c:v>
                      </c:pt>
                      <c:pt idx="75">
                        <c:v>66</c:v>
                      </c:pt>
                      <c:pt idx="76">
                        <c:v>66</c:v>
                      </c:pt>
                      <c:pt idx="77">
                        <c:v>66</c:v>
                      </c:pt>
                      <c:pt idx="78">
                        <c:v>66</c:v>
                      </c:pt>
                      <c:pt idx="79">
                        <c:v>66</c:v>
                      </c:pt>
                      <c:pt idx="80">
                        <c:v>66</c:v>
                      </c:pt>
                      <c:pt idx="81">
                        <c:v>66</c:v>
                      </c:pt>
                      <c:pt idx="82">
                        <c:v>66</c:v>
                      </c:pt>
                      <c:pt idx="83">
                        <c:v>66</c:v>
                      </c:pt>
                      <c:pt idx="84">
                        <c:v>66</c:v>
                      </c:pt>
                      <c:pt idx="85">
                        <c:v>66</c:v>
                      </c:pt>
                      <c:pt idx="86">
                        <c:v>66</c:v>
                      </c:pt>
                      <c:pt idx="87">
                        <c:v>66</c:v>
                      </c:pt>
                      <c:pt idx="88">
                        <c:v>66</c:v>
                      </c:pt>
                      <c:pt idx="89">
                        <c:v>66</c:v>
                      </c:pt>
                      <c:pt idx="90">
                        <c:v>66</c:v>
                      </c:pt>
                      <c:pt idx="91">
                        <c:v>66</c:v>
                      </c:pt>
                      <c:pt idx="92">
                        <c:v>66</c:v>
                      </c:pt>
                      <c:pt idx="93">
                        <c:v>66</c:v>
                      </c:pt>
                      <c:pt idx="94">
                        <c:v>66</c:v>
                      </c:pt>
                      <c:pt idx="95">
                        <c:v>66</c:v>
                      </c:pt>
                      <c:pt idx="96">
                        <c:v>66</c:v>
                      </c:pt>
                      <c:pt idx="97">
                        <c:v>66</c:v>
                      </c:pt>
                      <c:pt idx="98">
                        <c:v>66</c:v>
                      </c:pt>
                      <c:pt idx="99">
                        <c:v>66</c:v>
                      </c:pt>
                      <c:pt idx="100">
                        <c:v>66</c:v>
                      </c:pt>
                      <c:pt idx="101">
                        <c:v>66</c:v>
                      </c:pt>
                      <c:pt idx="102">
                        <c:v>66</c:v>
                      </c:pt>
                      <c:pt idx="103">
                        <c:v>66</c:v>
                      </c:pt>
                      <c:pt idx="104">
                        <c:v>66</c:v>
                      </c:pt>
                      <c:pt idx="105">
                        <c:v>66</c:v>
                      </c:pt>
                      <c:pt idx="106">
                        <c:v>66</c:v>
                      </c:pt>
                      <c:pt idx="107">
                        <c:v>66</c:v>
                      </c:pt>
                      <c:pt idx="108">
                        <c:v>66</c:v>
                      </c:pt>
                      <c:pt idx="109">
                        <c:v>66</c:v>
                      </c:pt>
                      <c:pt idx="110">
                        <c:v>66</c:v>
                      </c:pt>
                      <c:pt idx="111">
                        <c:v>66</c:v>
                      </c:pt>
                      <c:pt idx="112">
                        <c:v>66</c:v>
                      </c:pt>
                      <c:pt idx="113">
                        <c:v>66</c:v>
                      </c:pt>
                      <c:pt idx="114">
                        <c:v>66</c:v>
                      </c:pt>
                      <c:pt idx="115">
                        <c:v>66</c:v>
                      </c:pt>
                      <c:pt idx="116">
                        <c:v>66</c:v>
                      </c:pt>
                      <c:pt idx="117">
                        <c:v>66</c:v>
                      </c:pt>
                      <c:pt idx="118">
                        <c:v>66</c:v>
                      </c:pt>
                      <c:pt idx="119">
                        <c:v>66</c:v>
                      </c:pt>
                      <c:pt idx="120">
                        <c:v>66</c:v>
                      </c:pt>
                      <c:pt idx="121">
                        <c:v>66</c:v>
                      </c:pt>
                      <c:pt idx="122">
                        <c:v>66</c:v>
                      </c:pt>
                      <c:pt idx="123">
                        <c:v>66</c:v>
                      </c:pt>
                      <c:pt idx="124">
                        <c:v>66</c:v>
                      </c:pt>
                      <c:pt idx="125">
                        <c:v>66</c:v>
                      </c:pt>
                      <c:pt idx="126">
                        <c:v>66</c:v>
                      </c:pt>
                      <c:pt idx="127">
                        <c:v>66</c:v>
                      </c:pt>
                      <c:pt idx="128">
                        <c:v>66</c:v>
                      </c:pt>
                      <c:pt idx="129">
                        <c:v>66</c:v>
                      </c:pt>
                      <c:pt idx="130">
                        <c:v>66</c:v>
                      </c:pt>
                      <c:pt idx="131">
                        <c:v>66</c:v>
                      </c:pt>
                      <c:pt idx="132">
                        <c:v>66</c:v>
                      </c:pt>
                      <c:pt idx="133">
                        <c:v>66</c:v>
                      </c:pt>
                      <c:pt idx="134">
                        <c:v>66</c:v>
                      </c:pt>
                      <c:pt idx="135">
                        <c:v>66</c:v>
                      </c:pt>
                      <c:pt idx="136">
                        <c:v>66</c:v>
                      </c:pt>
                      <c:pt idx="137">
                        <c:v>66</c:v>
                      </c:pt>
                      <c:pt idx="138">
                        <c:v>66</c:v>
                      </c:pt>
                      <c:pt idx="139">
                        <c:v>66</c:v>
                      </c:pt>
                      <c:pt idx="140">
                        <c:v>66</c:v>
                      </c:pt>
                      <c:pt idx="141">
                        <c:v>66</c:v>
                      </c:pt>
                      <c:pt idx="142">
                        <c:v>66</c:v>
                      </c:pt>
                      <c:pt idx="143">
                        <c:v>66</c:v>
                      </c:pt>
                      <c:pt idx="144">
                        <c:v>66</c:v>
                      </c:pt>
                      <c:pt idx="145">
                        <c:v>66</c:v>
                      </c:pt>
                      <c:pt idx="146">
                        <c:v>66</c:v>
                      </c:pt>
                      <c:pt idx="147">
                        <c:v>66</c:v>
                      </c:pt>
                      <c:pt idx="148">
                        <c:v>66</c:v>
                      </c:pt>
                      <c:pt idx="149">
                        <c:v>66</c:v>
                      </c:pt>
                      <c:pt idx="150">
                        <c:v>66</c:v>
                      </c:pt>
                      <c:pt idx="151">
                        <c:v>66</c:v>
                      </c:pt>
                      <c:pt idx="152">
                        <c:v>66</c:v>
                      </c:pt>
                      <c:pt idx="153">
                        <c:v>66</c:v>
                      </c:pt>
                      <c:pt idx="154">
                        <c:v>66</c:v>
                      </c:pt>
                      <c:pt idx="155">
                        <c:v>66</c:v>
                      </c:pt>
                      <c:pt idx="156">
                        <c:v>66</c:v>
                      </c:pt>
                      <c:pt idx="157">
                        <c:v>66</c:v>
                      </c:pt>
                      <c:pt idx="158">
                        <c:v>66</c:v>
                      </c:pt>
                      <c:pt idx="159">
                        <c:v>66</c:v>
                      </c:pt>
                      <c:pt idx="160">
                        <c:v>66</c:v>
                      </c:pt>
                      <c:pt idx="161">
                        <c:v>66</c:v>
                      </c:pt>
                      <c:pt idx="162">
                        <c:v>66</c:v>
                      </c:pt>
                      <c:pt idx="163">
                        <c:v>66</c:v>
                      </c:pt>
                      <c:pt idx="164">
                        <c:v>66</c:v>
                      </c:pt>
                      <c:pt idx="165">
                        <c:v>66</c:v>
                      </c:pt>
                      <c:pt idx="166">
                        <c:v>66</c:v>
                      </c:pt>
                      <c:pt idx="167">
                        <c:v>66</c:v>
                      </c:pt>
                      <c:pt idx="168">
                        <c:v>66</c:v>
                      </c:pt>
                      <c:pt idx="169">
                        <c:v>66</c:v>
                      </c:pt>
                      <c:pt idx="170">
                        <c:v>66</c:v>
                      </c:pt>
                      <c:pt idx="171">
                        <c:v>66</c:v>
                      </c:pt>
                      <c:pt idx="172">
                        <c:v>66</c:v>
                      </c:pt>
                      <c:pt idx="173">
                        <c:v>66</c:v>
                      </c:pt>
                      <c:pt idx="174">
                        <c:v>66</c:v>
                      </c:pt>
                      <c:pt idx="175">
                        <c:v>66</c:v>
                      </c:pt>
                      <c:pt idx="176">
                        <c:v>66</c:v>
                      </c:pt>
                      <c:pt idx="177">
                        <c:v>66</c:v>
                      </c:pt>
                      <c:pt idx="178">
                        <c:v>66</c:v>
                      </c:pt>
                      <c:pt idx="179">
                        <c:v>66</c:v>
                      </c:pt>
                      <c:pt idx="180">
                        <c:v>66</c:v>
                      </c:pt>
                      <c:pt idx="181">
                        <c:v>66</c:v>
                      </c:pt>
                      <c:pt idx="182">
                        <c:v>66</c:v>
                      </c:pt>
                      <c:pt idx="183">
                        <c:v>66</c:v>
                      </c:pt>
                      <c:pt idx="184">
                        <c:v>66</c:v>
                      </c:pt>
                      <c:pt idx="185">
                        <c:v>66</c:v>
                      </c:pt>
                      <c:pt idx="186">
                        <c:v>66</c:v>
                      </c:pt>
                      <c:pt idx="187">
                        <c:v>66</c:v>
                      </c:pt>
                      <c:pt idx="188">
                        <c:v>66</c:v>
                      </c:pt>
                      <c:pt idx="189">
                        <c:v>66</c:v>
                      </c:pt>
                      <c:pt idx="190">
                        <c:v>66</c:v>
                      </c:pt>
                      <c:pt idx="191">
                        <c:v>66</c:v>
                      </c:pt>
                      <c:pt idx="192">
                        <c:v>66</c:v>
                      </c:pt>
                      <c:pt idx="193">
                        <c:v>66</c:v>
                      </c:pt>
                      <c:pt idx="194">
                        <c:v>66</c:v>
                      </c:pt>
                      <c:pt idx="195">
                        <c:v>66</c:v>
                      </c:pt>
                      <c:pt idx="196">
                        <c:v>66</c:v>
                      </c:pt>
                    </c:numCache>
                  </c:numRef>
                </c:val>
                <c:extLst xmlns:c15="http://schemas.microsoft.com/office/drawing/2012/chart">
                  <c:ext xmlns:c16="http://schemas.microsoft.com/office/drawing/2014/chart" uri="{C3380CC4-5D6E-409C-BE32-E72D297353CC}">
                    <c16:uniqueId val="{00000015-6125-4CCC-87FD-86D72DE369CA}"/>
                  </c:ext>
                </c:extLst>
              </c15:ser>
            </c15:filteredBarSeries>
            <c15:filteredBarSeries>
              <c15:ser>
                <c:idx val="24"/>
                <c:order val="22"/>
                <c:tx>
                  <c:strRef>
                    <c:extLst xmlns:c15="http://schemas.microsoft.com/office/drawing/2012/chart">
                      <c:ext xmlns:c15="http://schemas.microsoft.com/office/drawing/2012/chart" uri="{02D57815-91ED-43cb-92C2-25804820EDAC}">
                        <c15:formulaRef>
                          <c15:sqref>'ID 1Q Sessions w Effeciency'!$A$27</c15:sqref>
                        </c15:formulaRef>
                      </c:ext>
                    </c:extLst>
                    <c:strCache>
                      <c:ptCount val="1"/>
                      <c:pt idx="0">
                        <c:v>Total Surveillance Activity</c:v>
                      </c:pt>
                    </c:strCache>
                  </c:strRef>
                </c:tx>
                <c:spPr>
                  <a:solidFill>
                    <a:schemeClr val="accent4">
                      <a:lumMod val="75000"/>
                    </a:schemeClr>
                  </a:solidFill>
                  <a:ln cap="sq" cmpd="sng">
                    <a:solidFill>
                      <a:schemeClr val="accent4">
                        <a:lumMod val="75000"/>
                      </a:schemeClr>
                    </a:solidFill>
                    <a:prstDash val="solid"/>
                    <a:round/>
                  </a:ln>
                  <a:effectLst/>
                </c:spPr>
                <c:invertIfNegative val="0"/>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Effeciency'!$B$27:$GP$27</c15:sqref>
                        </c15:formulaRef>
                      </c:ext>
                    </c:extLst>
                    <c:numCache>
                      <c:formatCode>General</c:formatCode>
                      <c:ptCount val="197"/>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8</c:v>
                      </c:pt>
                      <c:pt idx="32">
                        <c:v>8</c:v>
                      </c:pt>
                      <c:pt idx="33">
                        <c:v>8</c:v>
                      </c:pt>
                      <c:pt idx="34">
                        <c:v>8</c:v>
                      </c:pt>
                      <c:pt idx="35">
                        <c:v>8</c:v>
                      </c:pt>
                      <c:pt idx="36">
                        <c:v>8</c:v>
                      </c:pt>
                      <c:pt idx="37">
                        <c:v>8</c:v>
                      </c:pt>
                      <c:pt idx="38">
                        <c:v>8</c:v>
                      </c:pt>
                      <c:pt idx="39">
                        <c:v>8</c:v>
                      </c:pt>
                      <c:pt idx="40">
                        <c:v>8</c:v>
                      </c:pt>
                      <c:pt idx="41">
                        <c:v>8</c:v>
                      </c:pt>
                      <c:pt idx="42">
                        <c:v>8</c:v>
                      </c:pt>
                      <c:pt idx="43">
                        <c:v>8</c:v>
                      </c:pt>
                      <c:pt idx="44">
                        <c:v>8</c:v>
                      </c:pt>
                      <c:pt idx="45">
                        <c:v>8</c:v>
                      </c:pt>
                      <c:pt idx="46">
                        <c:v>8</c:v>
                      </c:pt>
                      <c:pt idx="47">
                        <c:v>8</c:v>
                      </c:pt>
                      <c:pt idx="48">
                        <c:v>8</c:v>
                      </c:pt>
                      <c:pt idx="49">
                        <c:v>8</c:v>
                      </c:pt>
                      <c:pt idx="50">
                        <c:v>8</c:v>
                      </c:pt>
                      <c:pt idx="51">
                        <c:v>8</c:v>
                      </c:pt>
                      <c:pt idx="52">
                        <c:v>8</c:v>
                      </c:pt>
                      <c:pt idx="53">
                        <c:v>8</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pt idx="99">
                        <c:v>3</c:v>
                      </c:pt>
                      <c:pt idx="100">
                        <c:v>3</c:v>
                      </c:pt>
                      <c:pt idx="101">
                        <c:v>3</c:v>
                      </c:pt>
                      <c:pt idx="102">
                        <c:v>3</c:v>
                      </c:pt>
                      <c:pt idx="103">
                        <c:v>3</c:v>
                      </c:pt>
                      <c:pt idx="104">
                        <c:v>3</c:v>
                      </c:pt>
                      <c:pt idx="105">
                        <c:v>3</c:v>
                      </c:pt>
                      <c:pt idx="106">
                        <c:v>3</c:v>
                      </c:pt>
                      <c:pt idx="107">
                        <c:v>3</c:v>
                      </c:pt>
                      <c:pt idx="108">
                        <c:v>3</c:v>
                      </c:pt>
                      <c:pt idx="109">
                        <c:v>3</c:v>
                      </c:pt>
                      <c:pt idx="110">
                        <c:v>3</c:v>
                      </c:pt>
                      <c:pt idx="111">
                        <c:v>3</c:v>
                      </c:pt>
                      <c:pt idx="112">
                        <c:v>3</c:v>
                      </c:pt>
                      <c:pt idx="113">
                        <c:v>3</c:v>
                      </c:pt>
                      <c:pt idx="114">
                        <c:v>3</c:v>
                      </c:pt>
                      <c:pt idx="115">
                        <c:v>3</c:v>
                      </c:pt>
                      <c:pt idx="116">
                        <c:v>3</c:v>
                      </c:pt>
                      <c:pt idx="117">
                        <c:v>3</c:v>
                      </c:pt>
                      <c:pt idx="118">
                        <c:v>3</c:v>
                      </c:pt>
                      <c:pt idx="119">
                        <c:v>3</c:v>
                      </c:pt>
                      <c:pt idx="120">
                        <c:v>3</c:v>
                      </c:pt>
                      <c:pt idx="121">
                        <c:v>3</c:v>
                      </c:pt>
                      <c:pt idx="122">
                        <c:v>3</c:v>
                      </c:pt>
                      <c:pt idx="123">
                        <c:v>3</c:v>
                      </c:pt>
                      <c:pt idx="124">
                        <c:v>3</c:v>
                      </c:pt>
                      <c:pt idx="125">
                        <c:v>3</c:v>
                      </c:pt>
                      <c:pt idx="126">
                        <c:v>3</c:v>
                      </c:pt>
                      <c:pt idx="127">
                        <c:v>3</c:v>
                      </c:pt>
                      <c:pt idx="128">
                        <c:v>3</c:v>
                      </c:pt>
                      <c:pt idx="129">
                        <c:v>3</c:v>
                      </c:pt>
                      <c:pt idx="130">
                        <c:v>3</c:v>
                      </c:pt>
                      <c:pt idx="131">
                        <c:v>3</c:v>
                      </c:pt>
                      <c:pt idx="132">
                        <c:v>3</c:v>
                      </c:pt>
                      <c:pt idx="133">
                        <c:v>3</c:v>
                      </c:pt>
                      <c:pt idx="134">
                        <c:v>3</c:v>
                      </c:pt>
                      <c:pt idx="135">
                        <c:v>3</c:v>
                      </c:pt>
                      <c:pt idx="136">
                        <c:v>3</c:v>
                      </c:pt>
                      <c:pt idx="137">
                        <c:v>3</c:v>
                      </c:pt>
                      <c:pt idx="138">
                        <c:v>3</c:v>
                      </c:pt>
                      <c:pt idx="139">
                        <c:v>3</c:v>
                      </c:pt>
                      <c:pt idx="140">
                        <c:v>3</c:v>
                      </c:pt>
                      <c:pt idx="141">
                        <c:v>3</c:v>
                      </c:pt>
                      <c:pt idx="142">
                        <c:v>3</c:v>
                      </c:pt>
                      <c:pt idx="143">
                        <c:v>3</c:v>
                      </c:pt>
                      <c:pt idx="144">
                        <c:v>3</c:v>
                      </c:pt>
                      <c:pt idx="145">
                        <c:v>3</c:v>
                      </c:pt>
                      <c:pt idx="146">
                        <c:v>3</c:v>
                      </c:pt>
                      <c:pt idx="147">
                        <c:v>3</c:v>
                      </c:pt>
                      <c:pt idx="148">
                        <c:v>3</c:v>
                      </c:pt>
                      <c:pt idx="149">
                        <c:v>3</c:v>
                      </c:pt>
                      <c:pt idx="150">
                        <c:v>3</c:v>
                      </c:pt>
                      <c:pt idx="151">
                        <c:v>3</c:v>
                      </c:pt>
                      <c:pt idx="152">
                        <c:v>3</c:v>
                      </c:pt>
                      <c:pt idx="153">
                        <c:v>3</c:v>
                      </c:pt>
                      <c:pt idx="154">
                        <c:v>3</c:v>
                      </c:pt>
                      <c:pt idx="155">
                        <c:v>3</c:v>
                      </c:pt>
                      <c:pt idx="156">
                        <c:v>3</c:v>
                      </c:pt>
                      <c:pt idx="157">
                        <c:v>3</c:v>
                      </c:pt>
                      <c:pt idx="158">
                        <c:v>3</c:v>
                      </c:pt>
                      <c:pt idx="159">
                        <c:v>3</c:v>
                      </c:pt>
                      <c:pt idx="160">
                        <c:v>3</c:v>
                      </c:pt>
                      <c:pt idx="161">
                        <c:v>3</c:v>
                      </c:pt>
                      <c:pt idx="162">
                        <c:v>3</c:v>
                      </c:pt>
                      <c:pt idx="163">
                        <c:v>3</c:v>
                      </c:pt>
                      <c:pt idx="164">
                        <c:v>3</c:v>
                      </c:pt>
                      <c:pt idx="165">
                        <c:v>3</c:v>
                      </c:pt>
                      <c:pt idx="166">
                        <c:v>3</c:v>
                      </c:pt>
                      <c:pt idx="167">
                        <c:v>3</c:v>
                      </c:pt>
                      <c:pt idx="168">
                        <c:v>3</c:v>
                      </c:pt>
                      <c:pt idx="169">
                        <c:v>3</c:v>
                      </c:pt>
                      <c:pt idx="170">
                        <c:v>3</c:v>
                      </c:pt>
                      <c:pt idx="171">
                        <c:v>3</c:v>
                      </c:pt>
                      <c:pt idx="172">
                        <c:v>3</c:v>
                      </c:pt>
                      <c:pt idx="173">
                        <c:v>3</c:v>
                      </c:pt>
                      <c:pt idx="174">
                        <c:v>3</c:v>
                      </c:pt>
                      <c:pt idx="175">
                        <c:v>3</c:v>
                      </c:pt>
                      <c:pt idx="176">
                        <c:v>3</c:v>
                      </c:pt>
                      <c:pt idx="177">
                        <c:v>3</c:v>
                      </c:pt>
                      <c:pt idx="178">
                        <c:v>3</c:v>
                      </c:pt>
                      <c:pt idx="179">
                        <c:v>3</c:v>
                      </c:pt>
                      <c:pt idx="180">
                        <c:v>3</c:v>
                      </c:pt>
                      <c:pt idx="181">
                        <c:v>3</c:v>
                      </c:pt>
                      <c:pt idx="182">
                        <c:v>3</c:v>
                      </c:pt>
                      <c:pt idx="183">
                        <c:v>3</c:v>
                      </c:pt>
                      <c:pt idx="184">
                        <c:v>3</c:v>
                      </c:pt>
                      <c:pt idx="185">
                        <c:v>3</c:v>
                      </c:pt>
                      <c:pt idx="186">
                        <c:v>3</c:v>
                      </c:pt>
                      <c:pt idx="187">
                        <c:v>3</c:v>
                      </c:pt>
                      <c:pt idx="188">
                        <c:v>3</c:v>
                      </c:pt>
                      <c:pt idx="189">
                        <c:v>3</c:v>
                      </c:pt>
                      <c:pt idx="190">
                        <c:v>3</c:v>
                      </c:pt>
                      <c:pt idx="191">
                        <c:v>3</c:v>
                      </c:pt>
                      <c:pt idx="192">
                        <c:v>3</c:v>
                      </c:pt>
                      <c:pt idx="193">
                        <c:v>3</c:v>
                      </c:pt>
                      <c:pt idx="194">
                        <c:v>3</c:v>
                      </c:pt>
                      <c:pt idx="195">
                        <c:v>3</c:v>
                      </c:pt>
                      <c:pt idx="196">
                        <c:v>3</c:v>
                      </c:pt>
                    </c:numCache>
                  </c:numRef>
                </c:val>
                <c:extLst xmlns:c15="http://schemas.microsoft.com/office/drawing/2012/chart">
                  <c:ext xmlns:c16="http://schemas.microsoft.com/office/drawing/2014/chart" uri="{C3380CC4-5D6E-409C-BE32-E72D297353CC}">
                    <c16:uniqueId val="{00000016-6125-4CCC-87FD-86D72DE369CA}"/>
                  </c:ext>
                </c:extLst>
              </c15:ser>
            </c15:filteredBarSeries>
          </c:ext>
        </c:extLst>
      </c:barChart>
      <c:lineChart>
        <c:grouping val="standard"/>
        <c:varyColors val="0"/>
        <c:ser>
          <c:idx val="17"/>
          <c:order val="15"/>
          <c:tx>
            <c:strRef>
              <c:f>'ID 1Q Sessions w Effeciency'!$A$20</c:f>
              <c:strCache>
                <c:ptCount val="1"/>
                <c:pt idx="0">
                  <c:v>Backlog Surveillance OverDue</c:v>
                </c:pt>
              </c:strCache>
            </c:strRef>
          </c:tx>
          <c:spPr>
            <a:ln w="28575" cap="rnd">
              <a:solidFill>
                <a:schemeClr val="accent5"/>
              </a:solidFill>
              <a:prstDash val="sysDash"/>
              <a:round/>
            </a:ln>
            <a:effectLst/>
          </c:spPr>
          <c:marker>
            <c:symbol val="none"/>
          </c:marker>
          <c:cat>
            <c:numRef>
              <c:f>'ID 1Q Sessions w Effeciency'!$B$4:$GP$4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'ID 1Q Sessions w Effeciency'!$B$20:$GP$20</c:f>
              <c:numCache>
                <c:formatCode>0</c:formatCode>
                <c:ptCount val="197"/>
                <c:pt idx="0">
                  <c:v>1536</c:v>
                </c:pt>
                <c:pt idx="1">
                  <c:v>1546.25</c:v>
                </c:pt>
                <c:pt idx="2">
                  <c:v>1556.5</c:v>
                </c:pt>
                <c:pt idx="3">
                  <c:v>1566.75</c:v>
                </c:pt>
                <c:pt idx="4">
                  <c:v>1577</c:v>
                </c:pt>
                <c:pt idx="5">
                  <c:v>1587.75</c:v>
                </c:pt>
                <c:pt idx="6">
                  <c:v>1598.5</c:v>
                </c:pt>
                <c:pt idx="7">
                  <c:v>1609.25</c:v>
                </c:pt>
                <c:pt idx="8">
                  <c:v>1620</c:v>
                </c:pt>
                <c:pt idx="9">
                  <c:v>1634.5</c:v>
                </c:pt>
                <c:pt idx="10">
                  <c:v>1649</c:v>
                </c:pt>
                <c:pt idx="11">
                  <c:v>1663.5</c:v>
                </c:pt>
                <c:pt idx="12">
                  <c:v>1678</c:v>
                </c:pt>
                <c:pt idx="13">
                  <c:v>1692.5</c:v>
                </c:pt>
                <c:pt idx="14">
                  <c:v>1707</c:v>
                </c:pt>
                <c:pt idx="15">
                  <c:v>1721.5</c:v>
                </c:pt>
                <c:pt idx="16">
                  <c:v>1736</c:v>
                </c:pt>
                <c:pt idx="17">
                  <c:v>1750.5</c:v>
                </c:pt>
                <c:pt idx="18">
                  <c:v>1759.25</c:v>
                </c:pt>
                <c:pt idx="19">
                  <c:v>1768</c:v>
                </c:pt>
                <c:pt idx="20">
                  <c:v>1776.75</c:v>
                </c:pt>
                <c:pt idx="21">
                  <c:v>1785.5</c:v>
                </c:pt>
                <c:pt idx="22">
                  <c:v>1796.5</c:v>
                </c:pt>
                <c:pt idx="23">
                  <c:v>1807.5</c:v>
                </c:pt>
                <c:pt idx="24">
                  <c:v>1818.5</c:v>
                </c:pt>
                <c:pt idx="25">
                  <c:v>1829.5</c:v>
                </c:pt>
                <c:pt idx="26">
                  <c:v>1840.5</c:v>
                </c:pt>
                <c:pt idx="27">
                  <c:v>1853</c:v>
                </c:pt>
                <c:pt idx="28">
                  <c:v>1865.5</c:v>
                </c:pt>
                <c:pt idx="29">
                  <c:v>1878</c:v>
                </c:pt>
                <c:pt idx="30">
                  <c:v>1890.5</c:v>
                </c:pt>
                <c:pt idx="31">
                  <c:v>1894.5</c:v>
                </c:pt>
                <c:pt idx="32">
                  <c:v>1898.5</c:v>
                </c:pt>
                <c:pt idx="33">
                  <c:v>1902.5</c:v>
                </c:pt>
                <c:pt idx="34">
                  <c:v>1906.5</c:v>
                </c:pt>
                <c:pt idx="35">
                  <c:v>1910.5</c:v>
                </c:pt>
                <c:pt idx="36">
                  <c:v>1914.5</c:v>
                </c:pt>
                <c:pt idx="37">
                  <c:v>1918.5</c:v>
                </c:pt>
                <c:pt idx="38">
                  <c:v>1922.5</c:v>
                </c:pt>
                <c:pt idx="39">
                  <c:v>1926.5</c:v>
                </c:pt>
                <c:pt idx="40">
                  <c:v>1930.5</c:v>
                </c:pt>
                <c:pt idx="41">
                  <c:v>1934.5</c:v>
                </c:pt>
                <c:pt idx="42">
                  <c:v>1938.5</c:v>
                </c:pt>
                <c:pt idx="43">
                  <c:v>1942.5</c:v>
                </c:pt>
                <c:pt idx="44">
                  <c:v>1946.5</c:v>
                </c:pt>
                <c:pt idx="45">
                  <c:v>1950.5</c:v>
                </c:pt>
                <c:pt idx="46">
                  <c:v>1954.5</c:v>
                </c:pt>
                <c:pt idx="47">
                  <c:v>1958.5</c:v>
                </c:pt>
                <c:pt idx="48">
                  <c:v>1962.5</c:v>
                </c:pt>
                <c:pt idx="49">
                  <c:v>1966.5</c:v>
                </c:pt>
                <c:pt idx="50">
                  <c:v>1970.5</c:v>
                </c:pt>
                <c:pt idx="51">
                  <c:v>1974.5</c:v>
                </c:pt>
                <c:pt idx="52">
                  <c:v>1978.5</c:v>
                </c:pt>
                <c:pt idx="53">
                  <c:v>1982.5</c:v>
                </c:pt>
                <c:pt idx="54">
                  <c:v>1982.75</c:v>
                </c:pt>
                <c:pt idx="55">
                  <c:v>1983</c:v>
                </c:pt>
                <c:pt idx="56">
                  <c:v>1983.25</c:v>
                </c:pt>
                <c:pt idx="57">
                  <c:v>1984.25</c:v>
                </c:pt>
                <c:pt idx="58">
                  <c:v>1985.25</c:v>
                </c:pt>
                <c:pt idx="59">
                  <c:v>1986.25</c:v>
                </c:pt>
                <c:pt idx="60">
                  <c:v>1987.25</c:v>
                </c:pt>
                <c:pt idx="61">
                  <c:v>1988.75</c:v>
                </c:pt>
                <c:pt idx="62">
                  <c:v>1990.25</c:v>
                </c:pt>
                <c:pt idx="63">
                  <c:v>1991.75</c:v>
                </c:pt>
                <c:pt idx="64">
                  <c:v>1993.25</c:v>
                </c:pt>
                <c:pt idx="65">
                  <c:v>1994.75</c:v>
                </c:pt>
                <c:pt idx="66">
                  <c:v>1996.75</c:v>
                </c:pt>
                <c:pt idx="67">
                  <c:v>1998.75</c:v>
                </c:pt>
                <c:pt idx="68">
                  <c:v>2000.75</c:v>
                </c:pt>
                <c:pt idx="69">
                  <c:v>2002.75</c:v>
                </c:pt>
                <c:pt idx="70">
                  <c:v>2003.75</c:v>
                </c:pt>
                <c:pt idx="71">
                  <c:v>2004.75</c:v>
                </c:pt>
                <c:pt idx="72">
                  <c:v>2005.75</c:v>
                </c:pt>
                <c:pt idx="73">
                  <c:v>2006.75</c:v>
                </c:pt>
                <c:pt idx="74">
                  <c:v>2007</c:v>
                </c:pt>
                <c:pt idx="75">
                  <c:v>2007.25</c:v>
                </c:pt>
                <c:pt idx="76">
                  <c:v>2007.5</c:v>
                </c:pt>
                <c:pt idx="77">
                  <c:v>2007.75</c:v>
                </c:pt>
                <c:pt idx="78">
                  <c:v>2008</c:v>
                </c:pt>
                <c:pt idx="79">
                  <c:v>2013.5</c:v>
                </c:pt>
                <c:pt idx="80">
                  <c:v>2019</c:v>
                </c:pt>
                <c:pt idx="81">
                  <c:v>2024.5</c:v>
                </c:pt>
                <c:pt idx="82">
                  <c:v>2030</c:v>
                </c:pt>
                <c:pt idx="83">
                  <c:v>2033.75</c:v>
                </c:pt>
                <c:pt idx="84">
                  <c:v>2037.5</c:v>
                </c:pt>
                <c:pt idx="85">
                  <c:v>2041.25</c:v>
                </c:pt>
                <c:pt idx="86">
                  <c:v>2045</c:v>
                </c:pt>
                <c:pt idx="87">
                  <c:v>2048</c:v>
                </c:pt>
                <c:pt idx="88">
                  <c:v>2051</c:v>
                </c:pt>
                <c:pt idx="89">
                  <c:v>2054</c:v>
                </c:pt>
                <c:pt idx="90">
                  <c:v>2057</c:v>
                </c:pt>
                <c:pt idx="91">
                  <c:v>2060</c:v>
                </c:pt>
                <c:pt idx="92">
                  <c:v>2062.25</c:v>
                </c:pt>
                <c:pt idx="93">
                  <c:v>2064.5</c:v>
                </c:pt>
                <c:pt idx="94">
                  <c:v>2066.75</c:v>
                </c:pt>
                <c:pt idx="95">
                  <c:v>2069</c:v>
                </c:pt>
                <c:pt idx="96">
                  <c:v>2074.5</c:v>
                </c:pt>
                <c:pt idx="97">
                  <c:v>2080</c:v>
                </c:pt>
                <c:pt idx="98">
                  <c:v>2085.5</c:v>
                </c:pt>
                <c:pt idx="99">
                  <c:v>2091</c:v>
                </c:pt>
                <c:pt idx="100">
                  <c:v>2094.75</c:v>
                </c:pt>
                <c:pt idx="101">
                  <c:v>2098.5</c:v>
                </c:pt>
                <c:pt idx="102">
                  <c:v>2102.25</c:v>
                </c:pt>
                <c:pt idx="103">
                  <c:v>2106</c:v>
                </c:pt>
                <c:pt idx="104">
                  <c:v>2109.75</c:v>
                </c:pt>
                <c:pt idx="105">
                  <c:v>2112.75</c:v>
                </c:pt>
                <c:pt idx="106">
                  <c:v>2115.75</c:v>
                </c:pt>
                <c:pt idx="107">
                  <c:v>2118.75</c:v>
                </c:pt>
                <c:pt idx="108">
                  <c:v>2121.75</c:v>
                </c:pt>
                <c:pt idx="109">
                  <c:v>2124</c:v>
                </c:pt>
                <c:pt idx="110">
                  <c:v>2126.25</c:v>
                </c:pt>
                <c:pt idx="111">
                  <c:v>2128.5</c:v>
                </c:pt>
                <c:pt idx="112">
                  <c:v>2130.75</c:v>
                </c:pt>
                <c:pt idx="113">
                  <c:v>2133</c:v>
                </c:pt>
                <c:pt idx="114">
                  <c:v>2135.25</c:v>
                </c:pt>
                <c:pt idx="115">
                  <c:v>2137.5</c:v>
                </c:pt>
                <c:pt idx="116">
                  <c:v>2139.75</c:v>
                </c:pt>
                <c:pt idx="117">
                  <c:v>2142</c:v>
                </c:pt>
                <c:pt idx="118">
                  <c:v>2142.25</c:v>
                </c:pt>
                <c:pt idx="119">
                  <c:v>2142.5</c:v>
                </c:pt>
                <c:pt idx="120">
                  <c:v>2142.75</c:v>
                </c:pt>
                <c:pt idx="121">
                  <c:v>2143</c:v>
                </c:pt>
                <c:pt idx="122">
                  <c:v>2142.75</c:v>
                </c:pt>
                <c:pt idx="123">
                  <c:v>2142.5</c:v>
                </c:pt>
                <c:pt idx="124">
                  <c:v>2142.25</c:v>
                </c:pt>
                <c:pt idx="125">
                  <c:v>2142</c:v>
                </c:pt>
                <c:pt idx="126">
                  <c:v>2141.75</c:v>
                </c:pt>
                <c:pt idx="127">
                  <c:v>2143.75</c:v>
                </c:pt>
                <c:pt idx="128">
                  <c:v>2145.75</c:v>
                </c:pt>
                <c:pt idx="129">
                  <c:v>2147.75</c:v>
                </c:pt>
                <c:pt idx="130">
                  <c:v>2149.75</c:v>
                </c:pt>
                <c:pt idx="131">
                  <c:v>2150</c:v>
                </c:pt>
                <c:pt idx="132">
                  <c:v>2150.25</c:v>
                </c:pt>
                <c:pt idx="133">
                  <c:v>2150.5</c:v>
                </c:pt>
                <c:pt idx="134">
                  <c:v>2150.75</c:v>
                </c:pt>
                <c:pt idx="135">
                  <c:v>2150.5</c:v>
                </c:pt>
                <c:pt idx="136">
                  <c:v>2150.25</c:v>
                </c:pt>
                <c:pt idx="137">
                  <c:v>2150</c:v>
                </c:pt>
                <c:pt idx="138">
                  <c:v>2149.75</c:v>
                </c:pt>
                <c:pt idx="139">
                  <c:v>2149.5</c:v>
                </c:pt>
                <c:pt idx="140">
                  <c:v>2151.25</c:v>
                </c:pt>
                <c:pt idx="141">
                  <c:v>2153</c:v>
                </c:pt>
                <c:pt idx="142">
                  <c:v>2154.75</c:v>
                </c:pt>
                <c:pt idx="143">
                  <c:v>2156.5</c:v>
                </c:pt>
                <c:pt idx="144">
                  <c:v>2157</c:v>
                </c:pt>
                <c:pt idx="145">
                  <c:v>2157.5</c:v>
                </c:pt>
                <c:pt idx="146">
                  <c:v>2158</c:v>
                </c:pt>
                <c:pt idx="147">
                  <c:v>2158.5</c:v>
                </c:pt>
                <c:pt idx="148">
                  <c:v>2162.75</c:v>
                </c:pt>
                <c:pt idx="149">
                  <c:v>2167</c:v>
                </c:pt>
                <c:pt idx="150">
                  <c:v>2171.25</c:v>
                </c:pt>
                <c:pt idx="151">
                  <c:v>2175.5</c:v>
                </c:pt>
                <c:pt idx="152">
                  <c:v>2180.25</c:v>
                </c:pt>
                <c:pt idx="153">
                  <c:v>2185</c:v>
                </c:pt>
                <c:pt idx="154">
                  <c:v>2189.75</c:v>
                </c:pt>
                <c:pt idx="155">
                  <c:v>2194.5</c:v>
                </c:pt>
                <c:pt idx="156">
                  <c:v>2199.25</c:v>
                </c:pt>
                <c:pt idx="157">
                  <c:v>2201.5</c:v>
                </c:pt>
                <c:pt idx="158">
                  <c:v>2203.75</c:v>
                </c:pt>
                <c:pt idx="159">
                  <c:v>2206</c:v>
                </c:pt>
                <c:pt idx="160">
                  <c:v>2208.25</c:v>
                </c:pt>
                <c:pt idx="161">
                  <c:v>2207.75</c:v>
                </c:pt>
                <c:pt idx="162">
                  <c:v>2207.25</c:v>
                </c:pt>
                <c:pt idx="163">
                  <c:v>2206.75</c:v>
                </c:pt>
                <c:pt idx="164">
                  <c:v>2206.25</c:v>
                </c:pt>
                <c:pt idx="165">
                  <c:v>2205.75</c:v>
                </c:pt>
                <c:pt idx="166">
                  <c:v>2207</c:v>
                </c:pt>
                <c:pt idx="167">
                  <c:v>2208.25</c:v>
                </c:pt>
                <c:pt idx="168">
                  <c:v>2209.5</c:v>
                </c:pt>
                <c:pt idx="169">
                  <c:v>2210.75</c:v>
                </c:pt>
                <c:pt idx="170">
                  <c:v>2208.25</c:v>
                </c:pt>
                <c:pt idx="171">
                  <c:v>2205.75</c:v>
                </c:pt>
                <c:pt idx="172">
                  <c:v>2203.25</c:v>
                </c:pt>
                <c:pt idx="173">
                  <c:v>2200.75</c:v>
                </c:pt>
                <c:pt idx="174">
                  <c:v>2198.5</c:v>
                </c:pt>
                <c:pt idx="175">
                  <c:v>2196.25</c:v>
                </c:pt>
                <c:pt idx="176">
                  <c:v>2194</c:v>
                </c:pt>
                <c:pt idx="177">
                  <c:v>2191.75</c:v>
                </c:pt>
                <c:pt idx="178">
                  <c:v>2189.5</c:v>
                </c:pt>
                <c:pt idx="179">
                  <c:v>2187.25</c:v>
                </c:pt>
                <c:pt idx="180">
                  <c:v>2185</c:v>
                </c:pt>
                <c:pt idx="181">
                  <c:v>2182.75</c:v>
                </c:pt>
                <c:pt idx="182">
                  <c:v>2180.5</c:v>
                </c:pt>
                <c:pt idx="183">
                  <c:v>2179</c:v>
                </c:pt>
                <c:pt idx="184">
                  <c:v>2177.5</c:v>
                </c:pt>
                <c:pt idx="185">
                  <c:v>2176</c:v>
                </c:pt>
                <c:pt idx="186">
                  <c:v>2174.5</c:v>
                </c:pt>
                <c:pt idx="187">
                  <c:v>2171.75</c:v>
                </c:pt>
                <c:pt idx="188">
                  <c:v>2169</c:v>
                </c:pt>
                <c:pt idx="189">
                  <c:v>2166.25</c:v>
                </c:pt>
                <c:pt idx="190">
                  <c:v>2163.5</c:v>
                </c:pt>
                <c:pt idx="191">
                  <c:v>2160.75</c:v>
                </c:pt>
                <c:pt idx="192">
                  <c:v>2158.5</c:v>
                </c:pt>
                <c:pt idx="193">
                  <c:v>2156.25</c:v>
                </c:pt>
                <c:pt idx="194">
                  <c:v>2154</c:v>
                </c:pt>
                <c:pt idx="195">
                  <c:v>2151.75</c:v>
                </c:pt>
                <c:pt idx="196">
                  <c:v>2149.5</c:v>
                </c:pt>
              </c:numCache>
            </c:numRef>
          </c:val>
          <c:smooth val="0"/>
          <c:extLst>
            <c:ext xmlns:c16="http://schemas.microsoft.com/office/drawing/2014/chart" uri="{C3380CC4-5D6E-409C-BE32-E72D297353CC}">
              <c16:uniqueId val="{00000000-6125-4CCC-87FD-86D72DE369CA}"/>
            </c:ext>
          </c:extLst>
        </c:ser>
        <c:ser>
          <c:idx val="15"/>
          <c:order val="13"/>
          <c:tx>
            <c:strRef>
              <c:f>'ID 1Q Sessions w Effeciency'!$A$18</c:f>
              <c:strCache>
                <c:ptCount val="1"/>
                <c:pt idx="0">
                  <c:v>Backlog USC</c:v>
                </c:pt>
              </c:strCache>
            </c:strRef>
          </c:tx>
          <c:spPr>
            <a:ln w="28575" cap="rnd">
              <a:solidFill>
                <a:schemeClr val="accent6"/>
              </a:solidFill>
              <a:round/>
            </a:ln>
            <a:effectLst/>
          </c:spPr>
          <c:marker>
            <c:symbol val="none"/>
          </c:marker>
          <c:cat>
            <c:numRef>
              <c:f>'ID 1Q Sessions w Effeciency'!$B$4:$GP$4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'ID 1Q Sessions w Effeciency'!$B$18:$GP$18</c:f>
              <c:numCache>
                <c:formatCode>General</c:formatCode>
                <c:ptCount val="197"/>
                <c:pt idx="0">
                  <c:v>100</c:v>
                </c:pt>
                <c:pt idx="1">
                  <c:v>98</c:v>
                </c:pt>
                <c:pt idx="2">
                  <c:v>96</c:v>
                </c:pt>
                <c:pt idx="3">
                  <c:v>94</c:v>
                </c:pt>
                <c:pt idx="4">
                  <c:v>92</c:v>
                </c:pt>
                <c:pt idx="5">
                  <c:v>90</c:v>
                </c:pt>
                <c:pt idx="6">
                  <c:v>88</c:v>
                </c:pt>
                <c:pt idx="7">
                  <c:v>86</c:v>
                </c:pt>
                <c:pt idx="8">
                  <c:v>84</c:v>
                </c:pt>
                <c:pt idx="9">
                  <c:v>82</c:v>
                </c:pt>
                <c:pt idx="10">
                  <c:v>73</c:v>
                </c:pt>
                <c:pt idx="11">
                  <c:v>64</c:v>
                </c:pt>
                <c:pt idx="12">
                  <c:v>55</c:v>
                </c:pt>
                <c:pt idx="13">
                  <c:v>46</c:v>
                </c:pt>
                <c:pt idx="14">
                  <c:v>37</c:v>
                </c:pt>
                <c:pt idx="15">
                  <c:v>28</c:v>
                </c:pt>
                <c:pt idx="16">
                  <c:v>19</c:v>
                </c:pt>
                <c:pt idx="17">
                  <c:v>10</c:v>
                </c:pt>
                <c:pt idx="18">
                  <c:v>1</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numCache>
            </c:numRef>
          </c:val>
          <c:smooth val="0"/>
          <c:extLst>
            <c:ext xmlns:c16="http://schemas.microsoft.com/office/drawing/2014/chart" uri="{C3380CC4-5D6E-409C-BE32-E72D297353CC}">
              <c16:uniqueId val="{00000001-6125-4CCC-87FD-86D72DE369CA}"/>
            </c:ext>
          </c:extLst>
        </c:ser>
        <c:ser>
          <c:idx val="16"/>
          <c:order val="14"/>
          <c:tx>
            <c:strRef>
              <c:f>'ID 1Q Sessions w Effeciency'!$A$19</c:f>
              <c:strCache>
                <c:ptCount val="1"/>
                <c:pt idx="0">
                  <c:v>Backlog U&amp;R</c:v>
                </c:pt>
              </c:strCache>
            </c:strRef>
          </c:tx>
          <c:spPr>
            <a:ln w="28575" cap="rnd">
              <a:solidFill>
                <a:srgbClr val="FF0000"/>
              </a:solidFill>
              <a:round/>
            </a:ln>
            <a:effectLst/>
          </c:spPr>
          <c:marker>
            <c:symbol val="none"/>
          </c:marker>
          <c:cat>
            <c:numRef>
              <c:f>'ID 1Q Sessions w Effeciency'!$B$4:$GP$4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'ID 1Q Sessions w Effeciency'!$B$19:$GP$19</c:f>
              <c:numCache>
                <c:formatCode>General</c:formatCode>
                <c:ptCount val="197"/>
                <c:pt idx="0">
                  <c:v>3184</c:v>
                </c:pt>
                <c:pt idx="1">
                  <c:v>3172</c:v>
                </c:pt>
                <c:pt idx="2">
                  <c:v>3160</c:v>
                </c:pt>
                <c:pt idx="3">
                  <c:v>3148</c:v>
                </c:pt>
                <c:pt idx="4">
                  <c:v>3219</c:v>
                </c:pt>
                <c:pt idx="5">
                  <c:v>3207</c:v>
                </c:pt>
                <c:pt idx="6">
                  <c:v>3195</c:v>
                </c:pt>
                <c:pt idx="7">
                  <c:v>3183</c:v>
                </c:pt>
                <c:pt idx="8">
                  <c:v>3171</c:v>
                </c:pt>
                <c:pt idx="9">
                  <c:v>3159</c:v>
                </c:pt>
                <c:pt idx="10">
                  <c:v>3140</c:v>
                </c:pt>
                <c:pt idx="11">
                  <c:v>3121</c:v>
                </c:pt>
                <c:pt idx="12">
                  <c:v>3102</c:v>
                </c:pt>
                <c:pt idx="13">
                  <c:v>3083</c:v>
                </c:pt>
                <c:pt idx="14">
                  <c:v>3141</c:v>
                </c:pt>
                <c:pt idx="15">
                  <c:v>3199</c:v>
                </c:pt>
                <c:pt idx="16">
                  <c:v>3257</c:v>
                </c:pt>
                <c:pt idx="17">
                  <c:v>3315</c:v>
                </c:pt>
                <c:pt idx="18">
                  <c:v>3373</c:v>
                </c:pt>
                <c:pt idx="19">
                  <c:v>3431</c:v>
                </c:pt>
                <c:pt idx="20">
                  <c:v>3489</c:v>
                </c:pt>
                <c:pt idx="21">
                  <c:v>3547</c:v>
                </c:pt>
                <c:pt idx="22">
                  <c:v>3605</c:v>
                </c:pt>
                <c:pt idx="23">
                  <c:v>3663</c:v>
                </c:pt>
                <c:pt idx="24">
                  <c:v>3721</c:v>
                </c:pt>
                <c:pt idx="25">
                  <c:v>3779</c:v>
                </c:pt>
                <c:pt idx="26">
                  <c:v>3837</c:v>
                </c:pt>
                <c:pt idx="27">
                  <c:v>3887</c:v>
                </c:pt>
                <c:pt idx="28">
                  <c:v>3937</c:v>
                </c:pt>
                <c:pt idx="29">
                  <c:v>3987</c:v>
                </c:pt>
                <c:pt idx="30">
                  <c:v>4037</c:v>
                </c:pt>
                <c:pt idx="31">
                  <c:v>4087</c:v>
                </c:pt>
                <c:pt idx="32">
                  <c:v>4127</c:v>
                </c:pt>
                <c:pt idx="33">
                  <c:v>4167</c:v>
                </c:pt>
                <c:pt idx="34">
                  <c:v>4207</c:v>
                </c:pt>
                <c:pt idx="35">
                  <c:v>4247</c:v>
                </c:pt>
                <c:pt idx="36">
                  <c:v>4287</c:v>
                </c:pt>
                <c:pt idx="37">
                  <c:v>4327</c:v>
                </c:pt>
                <c:pt idx="38">
                  <c:v>4367</c:v>
                </c:pt>
                <c:pt idx="39">
                  <c:v>4407</c:v>
                </c:pt>
                <c:pt idx="40">
                  <c:v>4447</c:v>
                </c:pt>
                <c:pt idx="41">
                  <c:v>4487</c:v>
                </c:pt>
                <c:pt idx="42">
                  <c:v>4527</c:v>
                </c:pt>
                <c:pt idx="43">
                  <c:v>4567</c:v>
                </c:pt>
                <c:pt idx="44">
                  <c:v>4607</c:v>
                </c:pt>
                <c:pt idx="45">
                  <c:v>4647</c:v>
                </c:pt>
                <c:pt idx="46">
                  <c:v>4687</c:v>
                </c:pt>
                <c:pt idx="47">
                  <c:v>4727</c:v>
                </c:pt>
                <c:pt idx="48">
                  <c:v>4767</c:v>
                </c:pt>
                <c:pt idx="49">
                  <c:v>4807</c:v>
                </c:pt>
                <c:pt idx="50">
                  <c:v>4847</c:v>
                </c:pt>
                <c:pt idx="51">
                  <c:v>4887</c:v>
                </c:pt>
                <c:pt idx="52">
                  <c:v>4927</c:v>
                </c:pt>
                <c:pt idx="53">
                  <c:v>4967</c:v>
                </c:pt>
                <c:pt idx="54">
                  <c:v>5007</c:v>
                </c:pt>
                <c:pt idx="55">
                  <c:v>5047</c:v>
                </c:pt>
                <c:pt idx="56">
                  <c:v>5087</c:v>
                </c:pt>
                <c:pt idx="57">
                  <c:v>5127</c:v>
                </c:pt>
                <c:pt idx="58">
                  <c:v>5167</c:v>
                </c:pt>
                <c:pt idx="59">
                  <c:v>5207</c:v>
                </c:pt>
                <c:pt idx="60">
                  <c:v>5247</c:v>
                </c:pt>
                <c:pt idx="61">
                  <c:v>5287</c:v>
                </c:pt>
                <c:pt idx="62">
                  <c:v>5327</c:v>
                </c:pt>
                <c:pt idx="63">
                  <c:v>5367</c:v>
                </c:pt>
                <c:pt idx="64">
                  <c:v>5407</c:v>
                </c:pt>
                <c:pt idx="65">
                  <c:v>5447</c:v>
                </c:pt>
                <c:pt idx="66">
                  <c:v>5487</c:v>
                </c:pt>
                <c:pt idx="67">
                  <c:v>5527</c:v>
                </c:pt>
                <c:pt idx="68">
                  <c:v>5567</c:v>
                </c:pt>
                <c:pt idx="69">
                  <c:v>5607</c:v>
                </c:pt>
                <c:pt idx="70">
                  <c:v>5647</c:v>
                </c:pt>
                <c:pt idx="71">
                  <c:v>5687</c:v>
                </c:pt>
                <c:pt idx="72">
                  <c:v>5727</c:v>
                </c:pt>
                <c:pt idx="73">
                  <c:v>5767</c:v>
                </c:pt>
                <c:pt idx="74">
                  <c:v>5807</c:v>
                </c:pt>
                <c:pt idx="75">
                  <c:v>5847</c:v>
                </c:pt>
                <c:pt idx="76">
                  <c:v>5887</c:v>
                </c:pt>
                <c:pt idx="77">
                  <c:v>5927</c:v>
                </c:pt>
                <c:pt idx="78">
                  <c:v>5967</c:v>
                </c:pt>
                <c:pt idx="79">
                  <c:v>6007</c:v>
                </c:pt>
                <c:pt idx="80">
                  <c:v>6047</c:v>
                </c:pt>
                <c:pt idx="81">
                  <c:v>6087</c:v>
                </c:pt>
                <c:pt idx="82">
                  <c:v>6127</c:v>
                </c:pt>
                <c:pt idx="83">
                  <c:v>6167</c:v>
                </c:pt>
                <c:pt idx="84">
                  <c:v>6207</c:v>
                </c:pt>
                <c:pt idx="85">
                  <c:v>6247</c:v>
                </c:pt>
                <c:pt idx="86">
                  <c:v>6287</c:v>
                </c:pt>
                <c:pt idx="87">
                  <c:v>6327</c:v>
                </c:pt>
                <c:pt idx="88">
                  <c:v>6367</c:v>
                </c:pt>
                <c:pt idx="89">
                  <c:v>6407</c:v>
                </c:pt>
                <c:pt idx="90">
                  <c:v>6447</c:v>
                </c:pt>
                <c:pt idx="91">
                  <c:v>6487</c:v>
                </c:pt>
                <c:pt idx="92">
                  <c:v>6527</c:v>
                </c:pt>
                <c:pt idx="93">
                  <c:v>6567</c:v>
                </c:pt>
                <c:pt idx="94">
                  <c:v>6607</c:v>
                </c:pt>
                <c:pt idx="95">
                  <c:v>6647</c:v>
                </c:pt>
                <c:pt idx="96">
                  <c:v>6687</c:v>
                </c:pt>
                <c:pt idx="97">
                  <c:v>6727</c:v>
                </c:pt>
                <c:pt idx="98">
                  <c:v>6767</c:v>
                </c:pt>
                <c:pt idx="99">
                  <c:v>6807</c:v>
                </c:pt>
                <c:pt idx="100">
                  <c:v>6847</c:v>
                </c:pt>
                <c:pt idx="101">
                  <c:v>6887</c:v>
                </c:pt>
                <c:pt idx="102">
                  <c:v>6927</c:v>
                </c:pt>
                <c:pt idx="103">
                  <c:v>6967</c:v>
                </c:pt>
                <c:pt idx="104">
                  <c:v>7007</c:v>
                </c:pt>
                <c:pt idx="105">
                  <c:v>7047</c:v>
                </c:pt>
                <c:pt idx="106">
                  <c:v>7087</c:v>
                </c:pt>
                <c:pt idx="107">
                  <c:v>7127</c:v>
                </c:pt>
                <c:pt idx="108">
                  <c:v>7167</c:v>
                </c:pt>
                <c:pt idx="109">
                  <c:v>7207</c:v>
                </c:pt>
                <c:pt idx="110">
                  <c:v>7247</c:v>
                </c:pt>
                <c:pt idx="111">
                  <c:v>7287</c:v>
                </c:pt>
                <c:pt idx="112">
                  <c:v>7327</c:v>
                </c:pt>
                <c:pt idx="113">
                  <c:v>7367</c:v>
                </c:pt>
                <c:pt idx="114">
                  <c:v>7407</c:v>
                </c:pt>
                <c:pt idx="115">
                  <c:v>7447</c:v>
                </c:pt>
                <c:pt idx="116">
                  <c:v>7487</c:v>
                </c:pt>
                <c:pt idx="117">
                  <c:v>7527</c:v>
                </c:pt>
                <c:pt idx="118">
                  <c:v>7567</c:v>
                </c:pt>
                <c:pt idx="119">
                  <c:v>7607</c:v>
                </c:pt>
                <c:pt idx="120">
                  <c:v>7647</c:v>
                </c:pt>
                <c:pt idx="121">
                  <c:v>7687</c:v>
                </c:pt>
                <c:pt idx="122">
                  <c:v>7727</c:v>
                </c:pt>
                <c:pt idx="123">
                  <c:v>7767</c:v>
                </c:pt>
                <c:pt idx="124">
                  <c:v>7807</c:v>
                </c:pt>
                <c:pt idx="125">
                  <c:v>7847</c:v>
                </c:pt>
                <c:pt idx="126">
                  <c:v>7887</c:v>
                </c:pt>
                <c:pt idx="127">
                  <c:v>7927</c:v>
                </c:pt>
                <c:pt idx="128">
                  <c:v>7967</c:v>
                </c:pt>
                <c:pt idx="129">
                  <c:v>8007</c:v>
                </c:pt>
                <c:pt idx="130">
                  <c:v>8047</c:v>
                </c:pt>
                <c:pt idx="131">
                  <c:v>8087</c:v>
                </c:pt>
                <c:pt idx="132">
                  <c:v>8127</c:v>
                </c:pt>
                <c:pt idx="133">
                  <c:v>8167</c:v>
                </c:pt>
                <c:pt idx="134">
                  <c:v>8207</c:v>
                </c:pt>
                <c:pt idx="135">
                  <c:v>8247</c:v>
                </c:pt>
                <c:pt idx="136">
                  <c:v>8287</c:v>
                </c:pt>
                <c:pt idx="137">
                  <c:v>8327</c:v>
                </c:pt>
                <c:pt idx="138">
                  <c:v>8367</c:v>
                </c:pt>
                <c:pt idx="139">
                  <c:v>8407</c:v>
                </c:pt>
                <c:pt idx="140">
                  <c:v>8447</c:v>
                </c:pt>
                <c:pt idx="141">
                  <c:v>8487</c:v>
                </c:pt>
                <c:pt idx="142">
                  <c:v>8527</c:v>
                </c:pt>
                <c:pt idx="143">
                  <c:v>8567</c:v>
                </c:pt>
                <c:pt idx="144">
                  <c:v>8607</c:v>
                </c:pt>
                <c:pt idx="145">
                  <c:v>8647</c:v>
                </c:pt>
                <c:pt idx="146">
                  <c:v>8687</c:v>
                </c:pt>
                <c:pt idx="147">
                  <c:v>8727</c:v>
                </c:pt>
                <c:pt idx="148">
                  <c:v>8767</c:v>
                </c:pt>
                <c:pt idx="149">
                  <c:v>8807</c:v>
                </c:pt>
                <c:pt idx="150">
                  <c:v>8847</c:v>
                </c:pt>
                <c:pt idx="151">
                  <c:v>8887</c:v>
                </c:pt>
                <c:pt idx="152">
                  <c:v>8927</c:v>
                </c:pt>
                <c:pt idx="153">
                  <c:v>8967</c:v>
                </c:pt>
                <c:pt idx="154">
                  <c:v>9007</c:v>
                </c:pt>
                <c:pt idx="155">
                  <c:v>9047</c:v>
                </c:pt>
                <c:pt idx="156">
                  <c:v>9087</c:v>
                </c:pt>
                <c:pt idx="157">
                  <c:v>9127</c:v>
                </c:pt>
                <c:pt idx="158">
                  <c:v>9167</c:v>
                </c:pt>
                <c:pt idx="159">
                  <c:v>9207</c:v>
                </c:pt>
                <c:pt idx="160">
                  <c:v>9247</c:v>
                </c:pt>
                <c:pt idx="161">
                  <c:v>9287</c:v>
                </c:pt>
                <c:pt idx="162">
                  <c:v>9327</c:v>
                </c:pt>
                <c:pt idx="163">
                  <c:v>9367</c:v>
                </c:pt>
                <c:pt idx="164">
                  <c:v>9407</c:v>
                </c:pt>
                <c:pt idx="165">
                  <c:v>9447</c:v>
                </c:pt>
                <c:pt idx="166">
                  <c:v>9487</c:v>
                </c:pt>
                <c:pt idx="167">
                  <c:v>9527</c:v>
                </c:pt>
                <c:pt idx="168">
                  <c:v>9567</c:v>
                </c:pt>
                <c:pt idx="169">
                  <c:v>9607</c:v>
                </c:pt>
                <c:pt idx="170">
                  <c:v>9647</c:v>
                </c:pt>
                <c:pt idx="171">
                  <c:v>9687</c:v>
                </c:pt>
                <c:pt idx="172">
                  <c:v>9727</c:v>
                </c:pt>
                <c:pt idx="173">
                  <c:v>9767</c:v>
                </c:pt>
                <c:pt idx="174">
                  <c:v>9807</c:v>
                </c:pt>
                <c:pt idx="175">
                  <c:v>9847</c:v>
                </c:pt>
                <c:pt idx="176">
                  <c:v>9887</c:v>
                </c:pt>
                <c:pt idx="177">
                  <c:v>9927</c:v>
                </c:pt>
                <c:pt idx="178">
                  <c:v>9967</c:v>
                </c:pt>
                <c:pt idx="179">
                  <c:v>10007</c:v>
                </c:pt>
                <c:pt idx="180">
                  <c:v>10047</c:v>
                </c:pt>
                <c:pt idx="181">
                  <c:v>10087</c:v>
                </c:pt>
                <c:pt idx="182">
                  <c:v>10127</c:v>
                </c:pt>
                <c:pt idx="183">
                  <c:v>10167</c:v>
                </c:pt>
                <c:pt idx="184">
                  <c:v>10207</c:v>
                </c:pt>
                <c:pt idx="185">
                  <c:v>10247</c:v>
                </c:pt>
                <c:pt idx="186">
                  <c:v>10287</c:v>
                </c:pt>
                <c:pt idx="187">
                  <c:v>10327</c:v>
                </c:pt>
                <c:pt idx="188">
                  <c:v>10367</c:v>
                </c:pt>
                <c:pt idx="189">
                  <c:v>10407</c:v>
                </c:pt>
                <c:pt idx="190">
                  <c:v>10447</c:v>
                </c:pt>
                <c:pt idx="191">
                  <c:v>10487</c:v>
                </c:pt>
                <c:pt idx="192">
                  <c:v>10527</c:v>
                </c:pt>
                <c:pt idx="193">
                  <c:v>10567</c:v>
                </c:pt>
                <c:pt idx="194">
                  <c:v>10607</c:v>
                </c:pt>
                <c:pt idx="195">
                  <c:v>10647</c:v>
                </c:pt>
                <c:pt idx="196">
                  <c:v>10687</c:v>
                </c:pt>
              </c:numCache>
            </c:numRef>
          </c:val>
          <c:smooth val="0"/>
          <c:extLst>
            <c:ext xmlns:c16="http://schemas.microsoft.com/office/drawing/2014/chart" uri="{C3380CC4-5D6E-409C-BE32-E72D297353CC}">
              <c16:uniqueId val="{00000002-6125-4CCC-87FD-86D72DE369CA}"/>
            </c:ext>
          </c:extLst>
        </c:ser>
        <c:dLbls>
          <c:showLegendKey val="0"/>
          <c:showVal val="0"/>
          <c:showCatName val="0"/>
          <c:showSerName val="0"/>
          <c:showPercent val="0"/>
          <c:showBubbleSize val="0"/>
        </c:dLbls>
        <c:marker val="1"/>
        <c:smooth val="0"/>
        <c:axId val="549244639"/>
        <c:axId val="549248799"/>
        <c:extLst>
          <c:ext xmlns:c15="http://schemas.microsoft.com/office/drawing/2012/chart" uri="{02D57815-91ED-43cb-92C2-25804820EDAC}">
            <c15:filteredLineSeries>
              <c15:ser>
                <c:idx val="0"/>
                <c:order val="0"/>
                <c:tx>
                  <c:strRef>
                    <c:extLst>
                      <c:ext uri="{02D57815-91ED-43cb-92C2-25804820EDAC}">
                        <c15:formulaRef>
                          <c15:sqref>'ID 1Q Sessions w Effeciency'!$A$5</c15:sqref>
                        </c15:formulaRef>
                      </c:ext>
                    </c:extLst>
                    <c:strCache>
                      <c:ptCount val="1"/>
                      <c:pt idx="0">
                        <c:v>Avg. USC Demand w/o Interventions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extLst>
                      <c:ex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c:ext uri="{02D57815-91ED-43cb-92C2-25804820EDAC}">
                        <c15:formulaRef>
                          <c15:sqref>'ID 1Q Sessions w Effeciency'!$B$5:$GP$5</c15:sqref>
                        </c15:formulaRef>
                      </c:ext>
                    </c:extLst>
                    <c:numCache>
                      <c:formatCode>General</c:formatCode>
                      <c:ptCount val="197"/>
                      <c:pt idx="0">
                        <c:v>112</c:v>
                      </c:pt>
                      <c:pt idx="1">
                        <c:v>112</c:v>
                      </c:pt>
                      <c:pt idx="2">
                        <c:v>112</c:v>
                      </c:pt>
                      <c:pt idx="3">
                        <c:v>112</c:v>
                      </c:pt>
                      <c:pt idx="4">
                        <c:v>112</c:v>
                      </c:pt>
                      <c:pt idx="5">
                        <c:v>112</c:v>
                      </c:pt>
                      <c:pt idx="6">
                        <c:v>112</c:v>
                      </c:pt>
                      <c:pt idx="7">
                        <c:v>112</c:v>
                      </c:pt>
                      <c:pt idx="8">
                        <c:v>112</c:v>
                      </c:pt>
                      <c:pt idx="9">
                        <c:v>112</c:v>
                      </c:pt>
                      <c:pt idx="10">
                        <c:v>112</c:v>
                      </c:pt>
                      <c:pt idx="11">
                        <c:v>112</c:v>
                      </c:pt>
                      <c:pt idx="12">
                        <c:v>112</c:v>
                      </c:pt>
                      <c:pt idx="13">
                        <c:v>112</c:v>
                      </c:pt>
                      <c:pt idx="14">
                        <c:v>112</c:v>
                      </c:pt>
                      <c:pt idx="15">
                        <c:v>112</c:v>
                      </c:pt>
                      <c:pt idx="16">
                        <c:v>112</c:v>
                      </c:pt>
                      <c:pt idx="17">
                        <c:v>112</c:v>
                      </c:pt>
                      <c:pt idx="18">
                        <c:v>112</c:v>
                      </c:pt>
                      <c:pt idx="19">
                        <c:v>112</c:v>
                      </c:pt>
                      <c:pt idx="20">
                        <c:v>112</c:v>
                      </c:pt>
                      <c:pt idx="21">
                        <c:v>112</c:v>
                      </c:pt>
                      <c:pt idx="22">
                        <c:v>112</c:v>
                      </c:pt>
                      <c:pt idx="23">
                        <c:v>112</c:v>
                      </c:pt>
                      <c:pt idx="24">
                        <c:v>112</c:v>
                      </c:pt>
                      <c:pt idx="25">
                        <c:v>112</c:v>
                      </c:pt>
                      <c:pt idx="26">
                        <c:v>112</c:v>
                      </c:pt>
                      <c:pt idx="27">
                        <c:v>112</c:v>
                      </c:pt>
                      <c:pt idx="28">
                        <c:v>112</c:v>
                      </c:pt>
                      <c:pt idx="29">
                        <c:v>112</c:v>
                      </c:pt>
                      <c:pt idx="30">
                        <c:v>112</c:v>
                      </c:pt>
                      <c:pt idx="31">
                        <c:v>112</c:v>
                      </c:pt>
                      <c:pt idx="32">
                        <c:v>112</c:v>
                      </c:pt>
                      <c:pt idx="33">
                        <c:v>112</c:v>
                      </c:pt>
                      <c:pt idx="34">
                        <c:v>112</c:v>
                      </c:pt>
                      <c:pt idx="35">
                        <c:v>112</c:v>
                      </c:pt>
                      <c:pt idx="36">
                        <c:v>112</c:v>
                      </c:pt>
                      <c:pt idx="37">
                        <c:v>112</c:v>
                      </c:pt>
                      <c:pt idx="38">
                        <c:v>112</c:v>
                      </c:pt>
                      <c:pt idx="39">
                        <c:v>112</c:v>
                      </c:pt>
                      <c:pt idx="40">
                        <c:v>112</c:v>
                      </c:pt>
                      <c:pt idx="41">
                        <c:v>112</c:v>
                      </c:pt>
                      <c:pt idx="42">
                        <c:v>112</c:v>
                      </c:pt>
                      <c:pt idx="43">
                        <c:v>112</c:v>
                      </c:pt>
                      <c:pt idx="44">
                        <c:v>112</c:v>
                      </c:pt>
                      <c:pt idx="45">
                        <c:v>112</c:v>
                      </c:pt>
                      <c:pt idx="46">
                        <c:v>112</c:v>
                      </c:pt>
                      <c:pt idx="47">
                        <c:v>112</c:v>
                      </c:pt>
                      <c:pt idx="48">
                        <c:v>112</c:v>
                      </c:pt>
                      <c:pt idx="49">
                        <c:v>112</c:v>
                      </c:pt>
                      <c:pt idx="50">
                        <c:v>112</c:v>
                      </c:pt>
                      <c:pt idx="51">
                        <c:v>112</c:v>
                      </c:pt>
                      <c:pt idx="52">
                        <c:v>112</c:v>
                      </c:pt>
                      <c:pt idx="53">
                        <c:v>112</c:v>
                      </c:pt>
                      <c:pt idx="54">
                        <c:v>112</c:v>
                      </c:pt>
                      <c:pt idx="55">
                        <c:v>112</c:v>
                      </c:pt>
                      <c:pt idx="56">
                        <c:v>112</c:v>
                      </c:pt>
                      <c:pt idx="57">
                        <c:v>112</c:v>
                      </c:pt>
                      <c:pt idx="58">
                        <c:v>112</c:v>
                      </c:pt>
                      <c:pt idx="59">
                        <c:v>112</c:v>
                      </c:pt>
                      <c:pt idx="60">
                        <c:v>112</c:v>
                      </c:pt>
                      <c:pt idx="61">
                        <c:v>112</c:v>
                      </c:pt>
                      <c:pt idx="62">
                        <c:v>112</c:v>
                      </c:pt>
                      <c:pt idx="63">
                        <c:v>112</c:v>
                      </c:pt>
                      <c:pt idx="64">
                        <c:v>112</c:v>
                      </c:pt>
                      <c:pt idx="65">
                        <c:v>112</c:v>
                      </c:pt>
                      <c:pt idx="66">
                        <c:v>112</c:v>
                      </c:pt>
                      <c:pt idx="67">
                        <c:v>112</c:v>
                      </c:pt>
                      <c:pt idx="68">
                        <c:v>112</c:v>
                      </c:pt>
                      <c:pt idx="69">
                        <c:v>112</c:v>
                      </c:pt>
                      <c:pt idx="70">
                        <c:v>112</c:v>
                      </c:pt>
                      <c:pt idx="71">
                        <c:v>112</c:v>
                      </c:pt>
                      <c:pt idx="72">
                        <c:v>112</c:v>
                      </c:pt>
                      <c:pt idx="73">
                        <c:v>112</c:v>
                      </c:pt>
                      <c:pt idx="74">
                        <c:v>112</c:v>
                      </c:pt>
                      <c:pt idx="75">
                        <c:v>112</c:v>
                      </c:pt>
                      <c:pt idx="76">
                        <c:v>112</c:v>
                      </c:pt>
                      <c:pt idx="77">
                        <c:v>112</c:v>
                      </c:pt>
                      <c:pt idx="78">
                        <c:v>112</c:v>
                      </c:pt>
                      <c:pt idx="79">
                        <c:v>112</c:v>
                      </c:pt>
                      <c:pt idx="80">
                        <c:v>112</c:v>
                      </c:pt>
                      <c:pt idx="81">
                        <c:v>112</c:v>
                      </c:pt>
                      <c:pt idx="82">
                        <c:v>112</c:v>
                      </c:pt>
                      <c:pt idx="83">
                        <c:v>112</c:v>
                      </c:pt>
                      <c:pt idx="84">
                        <c:v>112</c:v>
                      </c:pt>
                      <c:pt idx="85">
                        <c:v>112</c:v>
                      </c:pt>
                      <c:pt idx="86">
                        <c:v>112</c:v>
                      </c:pt>
                      <c:pt idx="87">
                        <c:v>112</c:v>
                      </c:pt>
                      <c:pt idx="88">
                        <c:v>112</c:v>
                      </c:pt>
                      <c:pt idx="89">
                        <c:v>112</c:v>
                      </c:pt>
                      <c:pt idx="90">
                        <c:v>112</c:v>
                      </c:pt>
                      <c:pt idx="91">
                        <c:v>112</c:v>
                      </c:pt>
                      <c:pt idx="92">
                        <c:v>112</c:v>
                      </c:pt>
                      <c:pt idx="93">
                        <c:v>112</c:v>
                      </c:pt>
                      <c:pt idx="94">
                        <c:v>112</c:v>
                      </c:pt>
                      <c:pt idx="95">
                        <c:v>112</c:v>
                      </c:pt>
                      <c:pt idx="96">
                        <c:v>112</c:v>
                      </c:pt>
                      <c:pt idx="97">
                        <c:v>112</c:v>
                      </c:pt>
                      <c:pt idx="98">
                        <c:v>112</c:v>
                      </c:pt>
                      <c:pt idx="99">
                        <c:v>112</c:v>
                      </c:pt>
                      <c:pt idx="100">
                        <c:v>112</c:v>
                      </c:pt>
                      <c:pt idx="101">
                        <c:v>112</c:v>
                      </c:pt>
                      <c:pt idx="102">
                        <c:v>112</c:v>
                      </c:pt>
                      <c:pt idx="103">
                        <c:v>112</c:v>
                      </c:pt>
                      <c:pt idx="104">
                        <c:v>112</c:v>
                      </c:pt>
                      <c:pt idx="105">
                        <c:v>112</c:v>
                      </c:pt>
                      <c:pt idx="106">
                        <c:v>112</c:v>
                      </c:pt>
                      <c:pt idx="107">
                        <c:v>112</c:v>
                      </c:pt>
                      <c:pt idx="108">
                        <c:v>112</c:v>
                      </c:pt>
                      <c:pt idx="109">
                        <c:v>112</c:v>
                      </c:pt>
                      <c:pt idx="110">
                        <c:v>112</c:v>
                      </c:pt>
                      <c:pt idx="111">
                        <c:v>112</c:v>
                      </c:pt>
                      <c:pt idx="112">
                        <c:v>112</c:v>
                      </c:pt>
                      <c:pt idx="113">
                        <c:v>112</c:v>
                      </c:pt>
                      <c:pt idx="114">
                        <c:v>112</c:v>
                      </c:pt>
                      <c:pt idx="115">
                        <c:v>112</c:v>
                      </c:pt>
                      <c:pt idx="116">
                        <c:v>112</c:v>
                      </c:pt>
                      <c:pt idx="117">
                        <c:v>112</c:v>
                      </c:pt>
                      <c:pt idx="118">
                        <c:v>112</c:v>
                      </c:pt>
                      <c:pt idx="119">
                        <c:v>112</c:v>
                      </c:pt>
                      <c:pt idx="120">
                        <c:v>112</c:v>
                      </c:pt>
                      <c:pt idx="121">
                        <c:v>112</c:v>
                      </c:pt>
                      <c:pt idx="122">
                        <c:v>112</c:v>
                      </c:pt>
                      <c:pt idx="123">
                        <c:v>112</c:v>
                      </c:pt>
                      <c:pt idx="124">
                        <c:v>112</c:v>
                      </c:pt>
                      <c:pt idx="125">
                        <c:v>112</c:v>
                      </c:pt>
                      <c:pt idx="126">
                        <c:v>112</c:v>
                      </c:pt>
                      <c:pt idx="127">
                        <c:v>112</c:v>
                      </c:pt>
                      <c:pt idx="128">
                        <c:v>112</c:v>
                      </c:pt>
                      <c:pt idx="129">
                        <c:v>112</c:v>
                      </c:pt>
                      <c:pt idx="130">
                        <c:v>112</c:v>
                      </c:pt>
                      <c:pt idx="131">
                        <c:v>112</c:v>
                      </c:pt>
                      <c:pt idx="132">
                        <c:v>112</c:v>
                      </c:pt>
                      <c:pt idx="133">
                        <c:v>112</c:v>
                      </c:pt>
                      <c:pt idx="134">
                        <c:v>112</c:v>
                      </c:pt>
                      <c:pt idx="135">
                        <c:v>112</c:v>
                      </c:pt>
                      <c:pt idx="136">
                        <c:v>112</c:v>
                      </c:pt>
                      <c:pt idx="137">
                        <c:v>112</c:v>
                      </c:pt>
                      <c:pt idx="138">
                        <c:v>112</c:v>
                      </c:pt>
                      <c:pt idx="139">
                        <c:v>112</c:v>
                      </c:pt>
                      <c:pt idx="140">
                        <c:v>112</c:v>
                      </c:pt>
                      <c:pt idx="141">
                        <c:v>112</c:v>
                      </c:pt>
                      <c:pt idx="142">
                        <c:v>112</c:v>
                      </c:pt>
                      <c:pt idx="143">
                        <c:v>112</c:v>
                      </c:pt>
                      <c:pt idx="144">
                        <c:v>112</c:v>
                      </c:pt>
                      <c:pt idx="145">
                        <c:v>112</c:v>
                      </c:pt>
                      <c:pt idx="146">
                        <c:v>112</c:v>
                      </c:pt>
                      <c:pt idx="147">
                        <c:v>112</c:v>
                      </c:pt>
                      <c:pt idx="148">
                        <c:v>112</c:v>
                      </c:pt>
                      <c:pt idx="149">
                        <c:v>112</c:v>
                      </c:pt>
                      <c:pt idx="150">
                        <c:v>112</c:v>
                      </c:pt>
                      <c:pt idx="151">
                        <c:v>112</c:v>
                      </c:pt>
                      <c:pt idx="152">
                        <c:v>112</c:v>
                      </c:pt>
                      <c:pt idx="153">
                        <c:v>112</c:v>
                      </c:pt>
                      <c:pt idx="154">
                        <c:v>112</c:v>
                      </c:pt>
                      <c:pt idx="155">
                        <c:v>112</c:v>
                      </c:pt>
                      <c:pt idx="156">
                        <c:v>112</c:v>
                      </c:pt>
                      <c:pt idx="157">
                        <c:v>112</c:v>
                      </c:pt>
                      <c:pt idx="158">
                        <c:v>112</c:v>
                      </c:pt>
                      <c:pt idx="159">
                        <c:v>112</c:v>
                      </c:pt>
                      <c:pt idx="160">
                        <c:v>112</c:v>
                      </c:pt>
                      <c:pt idx="161">
                        <c:v>112</c:v>
                      </c:pt>
                      <c:pt idx="162">
                        <c:v>112</c:v>
                      </c:pt>
                      <c:pt idx="163">
                        <c:v>112</c:v>
                      </c:pt>
                      <c:pt idx="164">
                        <c:v>112</c:v>
                      </c:pt>
                      <c:pt idx="165">
                        <c:v>112</c:v>
                      </c:pt>
                      <c:pt idx="166">
                        <c:v>112</c:v>
                      </c:pt>
                      <c:pt idx="167">
                        <c:v>112</c:v>
                      </c:pt>
                      <c:pt idx="168">
                        <c:v>112</c:v>
                      </c:pt>
                      <c:pt idx="169">
                        <c:v>112</c:v>
                      </c:pt>
                      <c:pt idx="170">
                        <c:v>112</c:v>
                      </c:pt>
                      <c:pt idx="171">
                        <c:v>112</c:v>
                      </c:pt>
                      <c:pt idx="172">
                        <c:v>112</c:v>
                      </c:pt>
                      <c:pt idx="173">
                        <c:v>112</c:v>
                      </c:pt>
                      <c:pt idx="174">
                        <c:v>112</c:v>
                      </c:pt>
                      <c:pt idx="175">
                        <c:v>112</c:v>
                      </c:pt>
                      <c:pt idx="176">
                        <c:v>112</c:v>
                      </c:pt>
                      <c:pt idx="177">
                        <c:v>112</c:v>
                      </c:pt>
                      <c:pt idx="178">
                        <c:v>112</c:v>
                      </c:pt>
                      <c:pt idx="179">
                        <c:v>112</c:v>
                      </c:pt>
                      <c:pt idx="180">
                        <c:v>112</c:v>
                      </c:pt>
                      <c:pt idx="181">
                        <c:v>112</c:v>
                      </c:pt>
                      <c:pt idx="182">
                        <c:v>112</c:v>
                      </c:pt>
                      <c:pt idx="183">
                        <c:v>112</c:v>
                      </c:pt>
                      <c:pt idx="184">
                        <c:v>112</c:v>
                      </c:pt>
                      <c:pt idx="185">
                        <c:v>112</c:v>
                      </c:pt>
                      <c:pt idx="186">
                        <c:v>112</c:v>
                      </c:pt>
                      <c:pt idx="187">
                        <c:v>112</c:v>
                      </c:pt>
                      <c:pt idx="188">
                        <c:v>112</c:v>
                      </c:pt>
                      <c:pt idx="189">
                        <c:v>112</c:v>
                      </c:pt>
                      <c:pt idx="190">
                        <c:v>112</c:v>
                      </c:pt>
                      <c:pt idx="191">
                        <c:v>112</c:v>
                      </c:pt>
                      <c:pt idx="192">
                        <c:v>112</c:v>
                      </c:pt>
                      <c:pt idx="193">
                        <c:v>112</c:v>
                      </c:pt>
                      <c:pt idx="194">
                        <c:v>112</c:v>
                      </c:pt>
                      <c:pt idx="195">
                        <c:v>112</c:v>
                      </c:pt>
                      <c:pt idx="196">
                        <c:v>112</c:v>
                      </c:pt>
                    </c:numCache>
                  </c:numRef>
                </c:val>
                <c:smooth val="0"/>
                <c:extLst>
                  <c:ext xmlns:c16="http://schemas.microsoft.com/office/drawing/2014/chart" uri="{C3380CC4-5D6E-409C-BE32-E72D297353CC}">
                    <c16:uniqueId val="{00000003-6125-4CCC-87FD-86D72DE369CA}"/>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'ID 1Q Sessions w Effeciency'!$A$6</c15:sqref>
                        </c15:formulaRef>
                      </c:ext>
                    </c:extLst>
                    <c:strCache>
                      <c:ptCount val="1"/>
                      <c:pt idx="0">
                        <c:v>Avg. USC Demand</c:v>
                      </c:pt>
                    </c:strCache>
                  </c:strRef>
                </c:tx>
                <c:spPr>
                  <a:ln w="28575" cap="rnd">
                    <a:solidFill>
                      <a:srgbClr val="FE3000"/>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Effeciency'!$B$6:$GP$6</c15:sqref>
                        </c15:formulaRef>
                      </c:ext>
                    </c:extLst>
                    <c:numCache>
                      <c:formatCode>General</c:formatCode>
                      <c:ptCount val="197"/>
                      <c:pt idx="1">
                        <c:v>112</c:v>
                      </c:pt>
                      <c:pt idx="2">
                        <c:v>112</c:v>
                      </c:pt>
                      <c:pt idx="3">
                        <c:v>112</c:v>
                      </c:pt>
                      <c:pt idx="4">
                        <c:v>112</c:v>
                      </c:pt>
                      <c:pt idx="5">
                        <c:v>112</c:v>
                      </c:pt>
                      <c:pt idx="6">
                        <c:v>112</c:v>
                      </c:pt>
                      <c:pt idx="7">
                        <c:v>112</c:v>
                      </c:pt>
                      <c:pt idx="8">
                        <c:v>112</c:v>
                      </c:pt>
                      <c:pt idx="9">
                        <c:v>105</c:v>
                      </c:pt>
                      <c:pt idx="10">
                        <c:v>105</c:v>
                      </c:pt>
                      <c:pt idx="11">
                        <c:v>105</c:v>
                      </c:pt>
                      <c:pt idx="12">
                        <c:v>105</c:v>
                      </c:pt>
                      <c:pt idx="13">
                        <c:v>105</c:v>
                      </c:pt>
                      <c:pt idx="14">
                        <c:v>105</c:v>
                      </c:pt>
                      <c:pt idx="15">
                        <c:v>105</c:v>
                      </c:pt>
                      <c:pt idx="16">
                        <c:v>105</c:v>
                      </c:pt>
                      <c:pt idx="17">
                        <c:v>105</c:v>
                      </c:pt>
                      <c:pt idx="18">
                        <c:v>105</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04-6125-4CCC-87FD-86D72DE369CA}"/>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'ID 1Q Sessions w Effeciency'!$A$7</c15:sqref>
                        </c15:formulaRef>
                      </c:ext>
                    </c:extLst>
                    <c:strCache>
                      <c:ptCount val="1"/>
                      <c:pt idx="0">
                        <c:v>Avg. U&amp;R Demand</c:v>
                      </c:pt>
                    </c:strCache>
                  </c:strRef>
                </c:tx>
                <c:spPr>
                  <a:ln w="28575" cap="rnd">
                    <a:solidFill>
                      <a:srgbClr val="FF9999"/>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Effeciency'!$B$7:$GP$7</c15:sqref>
                        </c15:formulaRef>
                      </c:ext>
                    </c:extLst>
                    <c:numCache>
                      <c:formatCode>General</c:formatCode>
                      <c:ptCount val="197"/>
                      <c:pt idx="0">
                        <c:v>106</c:v>
                      </c:pt>
                      <c:pt idx="1">
                        <c:v>106</c:v>
                      </c:pt>
                      <c:pt idx="2">
                        <c:v>106</c:v>
                      </c:pt>
                      <c:pt idx="3">
                        <c:v>106</c:v>
                      </c:pt>
                      <c:pt idx="4">
                        <c:v>106</c:v>
                      </c:pt>
                      <c:pt idx="5">
                        <c:v>106</c:v>
                      </c:pt>
                      <c:pt idx="6">
                        <c:v>106</c:v>
                      </c:pt>
                      <c:pt idx="7">
                        <c:v>106</c:v>
                      </c:pt>
                      <c:pt idx="8">
                        <c:v>106</c:v>
                      </c:pt>
                      <c:pt idx="9">
                        <c:v>106</c:v>
                      </c:pt>
                      <c:pt idx="10">
                        <c:v>106</c:v>
                      </c:pt>
                      <c:pt idx="11">
                        <c:v>106</c:v>
                      </c:pt>
                      <c:pt idx="12">
                        <c:v>106</c:v>
                      </c:pt>
                      <c:pt idx="13">
                        <c:v>106</c:v>
                      </c:pt>
                      <c:pt idx="14">
                        <c:v>106</c:v>
                      </c:pt>
                      <c:pt idx="15">
                        <c:v>106</c:v>
                      </c:pt>
                      <c:pt idx="16">
                        <c:v>106</c:v>
                      </c:pt>
                      <c:pt idx="17">
                        <c:v>106</c:v>
                      </c:pt>
                      <c:pt idx="18">
                        <c:v>106</c:v>
                      </c:pt>
                      <c:pt idx="19">
                        <c:v>106</c:v>
                      </c:pt>
                      <c:pt idx="20">
                        <c:v>106</c:v>
                      </c:pt>
                      <c:pt idx="21">
                        <c:v>106</c:v>
                      </c:pt>
                      <c:pt idx="22">
                        <c:v>106</c:v>
                      </c:pt>
                      <c:pt idx="23">
                        <c:v>106</c:v>
                      </c:pt>
                      <c:pt idx="24">
                        <c:v>106</c:v>
                      </c:pt>
                      <c:pt idx="25">
                        <c:v>106</c:v>
                      </c:pt>
                      <c:pt idx="26">
                        <c:v>106</c:v>
                      </c:pt>
                      <c:pt idx="27">
                        <c:v>106</c:v>
                      </c:pt>
                      <c:pt idx="28">
                        <c:v>106</c:v>
                      </c:pt>
                      <c:pt idx="29">
                        <c:v>106</c:v>
                      </c:pt>
                      <c:pt idx="30">
                        <c:v>106</c:v>
                      </c:pt>
                      <c:pt idx="31">
                        <c:v>106</c:v>
                      </c:pt>
                      <c:pt idx="32">
                        <c:v>106</c:v>
                      </c:pt>
                      <c:pt idx="33">
                        <c:v>106</c:v>
                      </c:pt>
                      <c:pt idx="34">
                        <c:v>106</c:v>
                      </c:pt>
                      <c:pt idx="35">
                        <c:v>106</c:v>
                      </c:pt>
                      <c:pt idx="36">
                        <c:v>106</c:v>
                      </c:pt>
                      <c:pt idx="37">
                        <c:v>106</c:v>
                      </c:pt>
                      <c:pt idx="38">
                        <c:v>106</c:v>
                      </c:pt>
                      <c:pt idx="39">
                        <c:v>106</c:v>
                      </c:pt>
                      <c:pt idx="40">
                        <c:v>106</c:v>
                      </c:pt>
                      <c:pt idx="41">
                        <c:v>106</c:v>
                      </c:pt>
                      <c:pt idx="42">
                        <c:v>106</c:v>
                      </c:pt>
                      <c:pt idx="43">
                        <c:v>106</c:v>
                      </c:pt>
                      <c:pt idx="44">
                        <c:v>106</c:v>
                      </c:pt>
                      <c:pt idx="45">
                        <c:v>106</c:v>
                      </c:pt>
                      <c:pt idx="46">
                        <c:v>106</c:v>
                      </c:pt>
                      <c:pt idx="47">
                        <c:v>106</c:v>
                      </c:pt>
                      <c:pt idx="48">
                        <c:v>106</c:v>
                      </c:pt>
                      <c:pt idx="49">
                        <c:v>106</c:v>
                      </c:pt>
                      <c:pt idx="50">
                        <c:v>106</c:v>
                      </c:pt>
                      <c:pt idx="51">
                        <c:v>106</c:v>
                      </c:pt>
                      <c:pt idx="52">
                        <c:v>106</c:v>
                      </c:pt>
                      <c:pt idx="53">
                        <c:v>106</c:v>
                      </c:pt>
                      <c:pt idx="54">
                        <c:v>106</c:v>
                      </c:pt>
                      <c:pt idx="55">
                        <c:v>106</c:v>
                      </c:pt>
                      <c:pt idx="56">
                        <c:v>106</c:v>
                      </c:pt>
                      <c:pt idx="57">
                        <c:v>106</c:v>
                      </c:pt>
                      <c:pt idx="58">
                        <c:v>106</c:v>
                      </c:pt>
                      <c:pt idx="59">
                        <c:v>106</c:v>
                      </c:pt>
                      <c:pt idx="60">
                        <c:v>106</c:v>
                      </c:pt>
                      <c:pt idx="61">
                        <c:v>106</c:v>
                      </c:pt>
                      <c:pt idx="62">
                        <c:v>106</c:v>
                      </c:pt>
                      <c:pt idx="63">
                        <c:v>106</c:v>
                      </c:pt>
                      <c:pt idx="64">
                        <c:v>106</c:v>
                      </c:pt>
                      <c:pt idx="65">
                        <c:v>106</c:v>
                      </c:pt>
                      <c:pt idx="66">
                        <c:v>106</c:v>
                      </c:pt>
                      <c:pt idx="67">
                        <c:v>106</c:v>
                      </c:pt>
                      <c:pt idx="68">
                        <c:v>106</c:v>
                      </c:pt>
                      <c:pt idx="69">
                        <c:v>106</c:v>
                      </c:pt>
                      <c:pt idx="70">
                        <c:v>106</c:v>
                      </c:pt>
                      <c:pt idx="71">
                        <c:v>106</c:v>
                      </c:pt>
                      <c:pt idx="72">
                        <c:v>106</c:v>
                      </c:pt>
                      <c:pt idx="73">
                        <c:v>106</c:v>
                      </c:pt>
                      <c:pt idx="74">
                        <c:v>106</c:v>
                      </c:pt>
                      <c:pt idx="75">
                        <c:v>106</c:v>
                      </c:pt>
                      <c:pt idx="76">
                        <c:v>106</c:v>
                      </c:pt>
                      <c:pt idx="77">
                        <c:v>106</c:v>
                      </c:pt>
                      <c:pt idx="78">
                        <c:v>106</c:v>
                      </c:pt>
                      <c:pt idx="79">
                        <c:v>106</c:v>
                      </c:pt>
                      <c:pt idx="80">
                        <c:v>106</c:v>
                      </c:pt>
                      <c:pt idx="81">
                        <c:v>106</c:v>
                      </c:pt>
                      <c:pt idx="82">
                        <c:v>106</c:v>
                      </c:pt>
                      <c:pt idx="83">
                        <c:v>106</c:v>
                      </c:pt>
                      <c:pt idx="84">
                        <c:v>106</c:v>
                      </c:pt>
                      <c:pt idx="85">
                        <c:v>106</c:v>
                      </c:pt>
                      <c:pt idx="86">
                        <c:v>106</c:v>
                      </c:pt>
                      <c:pt idx="87">
                        <c:v>106</c:v>
                      </c:pt>
                      <c:pt idx="88">
                        <c:v>106</c:v>
                      </c:pt>
                      <c:pt idx="89">
                        <c:v>106</c:v>
                      </c:pt>
                      <c:pt idx="90">
                        <c:v>106</c:v>
                      </c:pt>
                      <c:pt idx="91">
                        <c:v>106</c:v>
                      </c:pt>
                      <c:pt idx="92">
                        <c:v>106</c:v>
                      </c:pt>
                      <c:pt idx="93">
                        <c:v>106</c:v>
                      </c:pt>
                      <c:pt idx="94">
                        <c:v>106</c:v>
                      </c:pt>
                      <c:pt idx="95">
                        <c:v>106</c:v>
                      </c:pt>
                      <c:pt idx="96">
                        <c:v>106</c:v>
                      </c:pt>
                      <c:pt idx="97">
                        <c:v>106</c:v>
                      </c:pt>
                      <c:pt idx="98">
                        <c:v>106</c:v>
                      </c:pt>
                      <c:pt idx="99">
                        <c:v>106</c:v>
                      </c:pt>
                      <c:pt idx="100">
                        <c:v>106</c:v>
                      </c:pt>
                      <c:pt idx="101">
                        <c:v>106</c:v>
                      </c:pt>
                      <c:pt idx="102">
                        <c:v>106</c:v>
                      </c:pt>
                      <c:pt idx="103">
                        <c:v>106</c:v>
                      </c:pt>
                      <c:pt idx="104">
                        <c:v>106</c:v>
                      </c:pt>
                      <c:pt idx="105">
                        <c:v>106</c:v>
                      </c:pt>
                      <c:pt idx="106">
                        <c:v>106</c:v>
                      </c:pt>
                      <c:pt idx="107">
                        <c:v>106</c:v>
                      </c:pt>
                      <c:pt idx="108">
                        <c:v>106</c:v>
                      </c:pt>
                      <c:pt idx="109">
                        <c:v>106</c:v>
                      </c:pt>
                      <c:pt idx="110">
                        <c:v>106</c:v>
                      </c:pt>
                      <c:pt idx="111">
                        <c:v>106</c:v>
                      </c:pt>
                      <c:pt idx="112">
                        <c:v>106</c:v>
                      </c:pt>
                      <c:pt idx="113">
                        <c:v>106</c:v>
                      </c:pt>
                      <c:pt idx="114">
                        <c:v>106</c:v>
                      </c:pt>
                      <c:pt idx="115">
                        <c:v>106</c:v>
                      </c:pt>
                      <c:pt idx="116">
                        <c:v>106</c:v>
                      </c:pt>
                      <c:pt idx="117">
                        <c:v>106</c:v>
                      </c:pt>
                      <c:pt idx="118">
                        <c:v>106</c:v>
                      </c:pt>
                      <c:pt idx="119">
                        <c:v>106</c:v>
                      </c:pt>
                      <c:pt idx="120">
                        <c:v>106</c:v>
                      </c:pt>
                      <c:pt idx="121">
                        <c:v>106</c:v>
                      </c:pt>
                      <c:pt idx="122">
                        <c:v>106</c:v>
                      </c:pt>
                      <c:pt idx="123">
                        <c:v>106</c:v>
                      </c:pt>
                      <c:pt idx="124">
                        <c:v>106</c:v>
                      </c:pt>
                      <c:pt idx="125">
                        <c:v>106</c:v>
                      </c:pt>
                      <c:pt idx="126">
                        <c:v>106</c:v>
                      </c:pt>
                      <c:pt idx="127">
                        <c:v>106</c:v>
                      </c:pt>
                      <c:pt idx="128">
                        <c:v>106</c:v>
                      </c:pt>
                      <c:pt idx="129">
                        <c:v>106</c:v>
                      </c:pt>
                      <c:pt idx="130">
                        <c:v>106</c:v>
                      </c:pt>
                      <c:pt idx="131">
                        <c:v>106</c:v>
                      </c:pt>
                      <c:pt idx="132">
                        <c:v>106</c:v>
                      </c:pt>
                      <c:pt idx="133">
                        <c:v>106</c:v>
                      </c:pt>
                      <c:pt idx="134">
                        <c:v>106</c:v>
                      </c:pt>
                      <c:pt idx="135">
                        <c:v>106</c:v>
                      </c:pt>
                      <c:pt idx="136">
                        <c:v>106</c:v>
                      </c:pt>
                      <c:pt idx="137">
                        <c:v>106</c:v>
                      </c:pt>
                      <c:pt idx="138">
                        <c:v>106</c:v>
                      </c:pt>
                      <c:pt idx="139">
                        <c:v>106</c:v>
                      </c:pt>
                      <c:pt idx="140">
                        <c:v>106</c:v>
                      </c:pt>
                      <c:pt idx="141">
                        <c:v>106</c:v>
                      </c:pt>
                      <c:pt idx="142">
                        <c:v>106</c:v>
                      </c:pt>
                      <c:pt idx="143">
                        <c:v>106</c:v>
                      </c:pt>
                      <c:pt idx="144">
                        <c:v>106</c:v>
                      </c:pt>
                      <c:pt idx="145">
                        <c:v>106</c:v>
                      </c:pt>
                      <c:pt idx="146">
                        <c:v>106</c:v>
                      </c:pt>
                      <c:pt idx="147">
                        <c:v>106</c:v>
                      </c:pt>
                      <c:pt idx="148">
                        <c:v>106</c:v>
                      </c:pt>
                      <c:pt idx="149">
                        <c:v>106</c:v>
                      </c:pt>
                      <c:pt idx="150">
                        <c:v>106</c:v>
                      </c:pt>
                      <c:pt idx="151">
                        <c:v>106</c:v>
                      </c:pt>
                      <c:pt idx="152">
                        <c:v>106</c:v>
                      </c:pt>
                      <c:pt idx="153">
                        <c:v>106</c:v>
                      </c:pt>
                      <c:pt idx="154">
                        <c:v>106</c:v>
                      </c:pt>
                      <c:pt idx="155">
                        <c:v>106</c:v>
                      </c:pt>
                      <c:pt idx="156">
                        <c:v>106</c:v>
                      </c:pt>
                      <c:pt idx="157">
                        <c:v>106</c:v>
                      </c:pt>
                      <c:pt idx="158">
                        <c:v>106</c:v>
                      </c:pt>
                      <c:pt idx="159">
                        <c:v>106</c:v>
                      </c:pt>
                      <c:pt idx="160">
                        <c:v>106</c:v>
                      </c:pt>
                      <c:pt idx="161">
                        <c:v>106</c:v>
                      </c:pt>
                      <c:pt idx="162">
                        <c:v>106</c:v>
                      </c:pt>
                      <c:pt idx="163">
                        <c:v>106</c:v>
                      </c:pt>
                      <c:pt idx="164">
                        <c:v>106</c:v>
                      </c:pt>
                      <c:pt idx="165">
                        <c:v>106</c:v>
                      </c:pt>
                      <c:pt idx="166">
                        <c:v>106</c:v>
                      </c:pt>
                      <c:pt idx="167">
                        <c:v>106</c:v>
                      </c:pt>
                      <c:pt idx="168">
                        <c:v>106</c:v>
                      </c:pt>
                      <c:pt idx="169">
                        <c:v>106</c:v>
                      </c:pt>
                      <c:pt idx="170">
                        <c:v>106</c:v>
                      </c:pt>
                      <c:pt idx="171">
                        <c:v>106</c:v>
                      </c:pt>
                      <c:pt idx="172">
                        <c:v>106</c:v>
                      </c:pt>
                      <c:pt idx="173">
                        <c:v>106</c:v>
                      </c:pt>
                      <c:pt idx="174">
                        <c:v>106</c:v>
                      </c:pt>
                      <c:pt idx="175">
                        <c:v>106</c:v>
                      </c:pt>
                      <c:pt idx="176">
                        <c:v>106</c:v>
                      </c:pt>
                      <c:pt idx="177">
                        <c:v>106</c:v>
                      </c:pt>
                      <c:pt idx="178">
                        <c:v>106</c:v>
                      </c:pt>
                      <c:pt idx="179">
                        <c:v>106</c:v>
                      </c:pt>
                      <c:pt idx="180">
                        <c:v>106</c:v>
                      </c:pt>
                      <c:pt idx="181">
                        <c:v>106</c:v>
                      </c:pt>
                      <c:pt idx="182">
                        <c:v>106</c:v>
                      </c:pt>
                      <c:pt idx="183">
                        <c:v>106</c:v>
                      </c:pt>
                      <c:pt idx="184">
                        <c:v>106</c:v>
                      </c:pt>
                      <c:pt idx="185">
                        <c:v>106</c:v>
                      </c:pt>
                      <c:pt idx="186">
                        <c:v>106</c:v>
                      </c:pt>
                      <c:pt idx="187">
                        <c:v>106</c:v>
                      </c:pt>
                      <c:pt idx="188">
                        <c:v>106</c:v>
                      </c:pt>
                      <c:pt idx="189">
                        <c:v>106</c:v>
                      </c:pt>
                      <c:pt idx="190">
                        <c:v>106</c:v>
                      </c:pt>
                      <c:pt idx="191">
                        <c:v>106</c:v>
                      </c:pt>
                      <c:pt idx="192">
                        <c:v>106</c:v>
                      </c:pt>
                      <c:pt idx="193">
                        <c:v>106</c:v>
                      </c:pt>
                      <c:pt idx="194">
                        <c:v>106</c:v>
                      </c:pt>
                      <c:pt idx="195">
                        <c:v>106</c:v>
                      </c:pt>
                      <c:pt idx="196">
                        <c:v>106</c:v>
                      </c:pt>
                    </c:numCache>
                  </c:numRef>
                </c:val>
                <c:smooth val="0"/>
                <c:extLst xmlns:c15="http://schemas.microsoft.com/office/drawing/2012/chart">
                  <c:ext xmlns:c16="http://schemas.microsoft.com/office/drawing/2014/chart" uri="{C3380CC4-5D6E-409C-BE32-E72D297353CC}">
                    <c16:uniqueId val="{00000005-6125-4CCC-87FD-86D72DE369CA}"/>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'ID 1Q Sessions w Effeciency'!$A$8</c15:sqref>
                        </c15:formulaRef>
                      </c:ext>
                    </c:extLst>
                    <c:strCache>
                      <c:ptCount val="1"/>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Effeciency'!$B$8:$GP$8</c15:sqref>
                        </c15:formulaRef>
                      </c:ext>
                    </c:extLst>
                    <c:numCache>
                      <c:formatCode>General</c:formatCode>
                      <c:ptCount val="197"/>
                      <c:pt idx="0">
                        <c:v>218</c:v>
                      </c:pt>
                      <c:pt idx="1">
                        <c:v>218</c:v>
                      </c:pt>
                      <c:pt idx="2">
                        <c:v>218</c:v>
                      </c:pt>
                      <c:pt idx="3">
                        <c:v>218</c:v>
                      </c:pt>
                      <c:pt idx="4">
                        <c:v>218</c:v>
                      </c:pt>
                      <c:pt idx="5">
                        <c:v>218</c:v>
                      </c:pt>
                      <c:pt idx="6">
                        <c:v>218</c:v>
                      </c:pt>
                      <c:pt idx="7">
                        <c:v>218</c:v>
                      </c:pt>
                      <c:pt idx="8">
                        <c:v>218</c:v>
                      </c:pt>
                      <c:pt idx="9">
                        <c:v>211</c:v>
                      </c:pt>
                      <c:pt idx="10">
                        <c:v>211</c:v>
                      </c:pt>
                      <c:pt idx="11">
                        <c:v>211</c:v>
                      </c:pt>
                      <c:pt idx="12">
                        <c:v>211</c:v>
                      </c:pt>
                      <c:pt idx="13">
                        <c:v>211</c:v>
                      </c:pt>
                      <c:pt idx="14">
                        <c:v>211</c:v>
                      </c:pt>
                      <c:pt idx="15">
                        <c:v>211</c:v>
                      </c:pt>
                      <c:pt idx="16">
                        <c:v>211</c:v>
                      </c:pt>
                      <c:pt idx="17">
                        <c:v>211</c:v>
                      </c:pt>
                      <c:pt idx="18">
                        <c:v>211</c:v>
                      </c:pt>
                      <c:pt idx="19">
                        <c:v>211</c:v>
                      </c:pt>
                      <c:pt idx="20">
                        <c:v>211</c:v>
                      </c:pt>
                      <c:pt idx="21">
                        <c:v>211</c:v>
                      </c:pt>
                      <c:pt idx="22">
                        <c:v>211</c:v>
                      </c:pt>
                      <c:pt idx="23">
                        <c:v>211</c:v>
                      </c:pt>
                      <c:pt idx="24">
                        <c:v>211</c:v>
                      </c:pt>
                      <c:pt idx="25">
                        <c:v>211</c:v>
                      </c:pt>
                      <c:pt idx="26">
                        <c:v>211</c:v>
                      </c:pt>
                      <c:pt idx="27">
                        <c:v>211</c:v>
                      </c:pt>
                      <c:pt idx="28">
                        <c:v>211</c:v>
                      </c:pt>
                      <c:pt idx="29">
                        <c:v>211</c:v>
                      </c:pt>
                      <c:pt idx="30">
                        <c:v>211</c:v>
                      </c:pt>
                      <c:pt idx="31">
                        <c:v>206</c:v>
                      </c:pt>
                      <c:pt idx="32">
                        <c:v>206</c:v>
                      </c:pt>
                      <c:pt idx="33">
                        <c:v>206</c:v>
                      </c:pt>
                      <c:pt idx="34">
                        <c:v>206</c:v>
                      </c:pt>
                      <c:pt idx="35">
                        <c:v>206</c:v>
                      </c:pt>
                      <c:pt idx="36">
                        <c:v>206</c:v>
                      </c:pt>
                      <c:pt idx="37">
                        <c:v>206</c:v>
                      </c:pt>
                      <c:pt idx="38">
                        <c:v>206</c:v>
                      </c:pt>
                      <c:pt idx="39">
                        <c:v>206</c:v>
                      </c:pt>
                      <c:pt idx="40">
                        <c:v>206</c:v>
                      </c:pt>
                      <c:pt idx="41">
                        <c:v>206</c:v>
                      </c:pt>
                      <c:pt idx="42">
                        <c:v>206</c:v>
                      </c:pt>
                      <c:pt idx="43">
                        <c:v>206</c:v>
                      </c:pt>
                      <c:pt idx="44">
                        <c:v>206</c:v>
                      </c:pt>
                      <c:pt idx="45">
                        <c:v>206</c:v>
                      </c:pt>
                      <c:pt idx="46">
                        <c:v>206</c:v>
                      </c:pt>
                      <c:pt idx="47">
                        <c:v>206</c:v>
                      </c:pt>
                      <c:pt idx="48">
                        <c:v>206</c:v>
                      </c:pt>
                      <c:pt idx="49">
                        <c:v>206</c:v>
                      </c:pt>
                      <c:pt idx="50">
                        <c:v>206</c:v>
                      </c:pt>
                      <c:pt idx="51">
                        <c:v>206</c:v>
                      </c:pt>
                      <c:pt idx="52">
                        <c:v>206</c:v>
                      </c:pt>
                      <c:pt idx="53">
                        <c:v>206</c:v>
                      </c:pt>
                      <c:pt idx="54">
                        <c:v>206</c:v>
                      </c:pt>
                      <c:pt idx="55">
                        <c:v>206</c:v>
                      </c:pt>
                      <c:pt idx="56">
                        <c:v>206</c:v>
                      </c:pt>
                      <c:pt idx="57">
                        <c:v>206</c:v>
                      </c:pt>
                      <c:pt idx="58">
                        <c:v>206</c:v>
                      </c:pt>
                      <c:pt idx="59">
                        <c:v>206</c:v>
                      </c:pt>
                      <c:pt idx="60">
                        <c:v>206</c:v>
                      </c:pt>
                      <c:pt idx="61">
                        <c:v>206</c:v>
                      </c:pt>
                      <c:pt idx="62">
                        <c:v>206</c:v>
                      </c:pt>
                      <c:pt idx="63">
                        <c:v>206</c:v>
                      </c:pt>
                      <c:pt idx="64">
                        <c:v>206</c:v>
                      </c:pt>
                      <c:pt idx="65">
                        <c:v>206</c:v>
                      </c:pt>
                      <c:pt idx="66">
                        <c:v>206</c:v>
                      </c:pt>
                      <c:pt idx="67">
                        <c:v>206</c:v>
                      </c:pt>
                      <c:pt idx="68">
                        <c:v>206</c:v>
                      </c:pt>
                      <c:pt idx="69">
                        <c:v>206</c:v>
                      </c:pt>
                      <c:pt idx="70">
                        <c:v>206</c:v>
                      </c:pt>
                      <c:pt idx="71">
                        <c:v>206</c:v>
                      </c:pt>
                      <c:pt idx="72">
                        <c:v>206</c:v>
                      </c:pt>
                      <c:pt idx="73">
                        <c:v>206</c:v>
                      </c:pt>
                      <c:pt idx="74">
                        <c:v>206</c:v>
                      </c:pt>
                      <c:pt idx="75">
                        <c:v>206</c:v>
                      </c:pt>
                      <c:pt idx="76">
                        <c:v>206</c:v>
                      </c:pt>
                      <c:pt idx="77">
                        <c:v>206</c:v>
                      </c:pt>
                      <c:pt idx="78">
                        <c:v>206</c:v>
                      </c:pt>
                      <c:pt idx="79">
                        <c:v>206</c:v>
                      </c:pt>
                      <c:pt idx="80">
                        <c:v>206</c:v>
                      </c:pt>
                      <c:pt idx="81">
                        <c:v>206</c:v>
                      </c:pt>
                      <c:pt idx="82">
                        <c:v>206</c:v>
                      </c:pt>
                      <c:pt idx="83">
                        <c:v>206</c:v>
                      </c:pt>
                      <c:pt idx="84">
                        <c:v>206</c:v>
                      </c:pt>
                      <c:pt idx="85">
                        <c:v>206</c:v>
                      </c:pt>
                      <c:pt idx="86">
                        <c:v>206</c:v>
                      </c:pt>
                      <c:pt idx="87">
                        <c:v>206</c:v>
                      </c:pt>
                      <c:pt idx="88">
                        <c:v>206</c:v>
                      </c:pt>
                      <c:pt idx="89">
                        <c:v>206</c:v>
                      </c:pt>
                      <c:pt idx="90">
                        <c:v>206</c:v>
                      </c:pt>
                      <c:pt idx="91">
                        <c:v>206</c:v>
                      </c:pt>
                      <c:pt idx="92">
                        <c:v>206</c:v>
                      </c:pt>
                      <c:pt idx="93">
                        <c:v>206</c:v>
                      </c:pt>
                      <c:pt idx="94">
                        <c:v>206</c:v>
                      </c:pt>
                      <c:pt idx="95">
                        <c:v>206</c:v>
                      </c:pt>
                      <c:pt idx="96">
                        <c:v>206</c:v>
                      </c:pt>
                      <c:pt idx="97">
                        <c:v>206</c:v>
                      </c:pt>
                      <c:pt idx="98">
                        <c:v>206</c:v>
                      </c:pt>
                      <c:pt idx="99">
                        <c:v>206</c:v>
                      </c:pt>
                      <c:pt idx="100">
                        <c:v>206</c:v>
                      </c:pt>
                      <c:pt idx="101">
                        <c:v>206</c:v>
                      </c:pt>
                      <c:pt idx="102">
                        <c:v>206</c:v>
                      </c:pt>
                      <c:pt idx="103">
                        <c:v>206</c:v>
                      </c:pt>
                      <c:pt idx="104">
                        <c:v>206</c:v>
                      </c:pt>
                      <c:pt idx="105">
                        <c:v>206</c:v>
                      </c:pt>
                      <c:pt idx="106">
                        <c:v>206</c:v>
                      </c:pt>
                      <c:pt idx="107">
                        <c:v>206</c:v>
                      </c:pt>
                      <c:pt idx="108">
                        <c:v>206</c:v>
                      </c:pt>
                      <c:pt idx="109">
                        <c:v>206</c:v>
                      </c:pt>
                      <c:pt idx="110">
                        <c:v>206</c:v>
                      </c:pt>
                      <c:pt idx="111">
                        <c:v>206</c:v>
                      </c:pt>
                      <c:pt idx="112">
                        <c:v>206</c:v>
                      </c:pt>
                      <c:pt idx="113">
                        <c:v>206</c:v>
                      </c:pt>
                      <c:pt idx="114">
                        <c:v>206</c:v>
                      </c:pt>
                      <c:pt idx="115">
                        <c:v>206</c:v>
                      </c:pt>
                      <c:pt idx="116">
                        <c:v>206</c:v>
                      </c:pt>
                      <c:pt idx="117">
                        <c:v>206</c:v>
                      </c:pt>
                      <c:pt idx="118">
                        <c:v>206</c:v>
                      </c:pt>
                      <c:pt idx="119">
                        <c:v>206</c:v>
                      </c:pt>
                      <c:pt idx="120">
                        <c:v>206</c:v>
                      </c:pt>
                      <c:pt idx="121">
                        <c:v>206</c:v>
                      </c:pt>
                      <c:pt idx="122">
                        <c:v>206</c:v>
                      </c:pt>
                      <c:pt idx="123">
                        <c:v>206</c:v>
                      </c:pt>
                      <c:pt idx="124">
                        <c:v>206</c:v>
                      </c:pt>
                      <c:pt idx="125">
                        <c:v>206</c:v>
                      </c:pt>
                      <c:pt idx="126">
                        <c:v>206</c:v>
                      </c:pt>
                      <c:pt idx="127">
                        <c:v>206</c:v>
                      </c:pt>
                      <c:pt idx="128">
                        <c:v>206</c:v>
                      </c:pt>
                      <c:pt idx="129">
                        <c:v>206</c:v>
                      </c:pt>
                      <c:pt idx="130">
                        <c:v>206</c:v>
                      </c:pt>
                      <c:pt idx="131">
                        <c:v>206</c:v>
                      </c:pt>
                      <c:pt idx="132">
                        <c:v>206</c:v>
                      </c:pt>
                      <c:pt idx="133">
                        <c:v>206</c:v>
                      </c:pt>
                      <c:pt idx="134">
                        <c:v>206</c:v>
                      </c:pt>
                      <c:pt idx="135">
                        <c:v>206</c:v>
                      </c:pt>
                      <c:pt idx="136">
                        <c:v>206</c:v>
                      </c:pt>
                      <c:pt idx="137">
                        <c:v>206</c:v>
                      </c:pt>
                      <c:pt idx="138">
                        <c:v>206</c:v>
                      </c:pt>
                      <c:pt idx="139">
                        <c:v>206</c:v>
                      </c:pt>
                      <c:pt idx="140">
                        <c:v>206</c:v>
                      </c:pt>
                      <c:pt idx="141">
                        <c:v>206</c:v>
                      </c:pt>
                      <c:pt idx="142">
                        <c:v>206</c:v>
                      </c:pt>
                      <c:pt idx="143">
                        <c:v>206</c:v>
                      </c:pt>
                      <c:pt idx="144">
                        <c:v>206</c:v>
                      </c:pt>
                      <c:pt idx="145">
                        <c:v>206</c:v>
                      </c:pt>
                      <c:pt idx="146">
                        <c:v>206</c:v>
                      </c:pt>
                      <c:pt idx="147">
                        <c:v>206</c:v>
                      </c:pt>
                      <c:pt idx="148">
                        <c:v>206</c:v>
                      </c:pt>
                      <c:pt idx="149">
                        <c:v>206</c:v>
                      </c:pt>
                      <c:pt idx="150">
                        <c:v>206</c:v>
                      </c:pt>
                      <c:pt idx="151">
                        <c:v>206</c:v>
                      </c:pt>
                      <c:pt idx="152">
                        <c:v>206</c:v>
                      </c:pt>
                      <c:pt idx="153">
                        <c:v>206</c:v>
                      </c:pt>
                      <c:pt idx="154">
                        <c:v>206</c:v>
                      </c:pt>
                      <c:pt idx="155">
                        <c:v>206</c:v>
                      </c:pt>
                      <c:pt idx="156">
                        <c:v>206</c:v>
                      </c:pt>
                      <c:pt idx="157">
                        <c:v>206</c:v>
                      </c:pt>
                      <c:pt idx="158">
                        <c:v>206</c:v>
                      </c:pt>
                      <c:pt idx="159">
                        <c:v>206</c:v>
                      </c:pt>
                      <c:pt idx="160">
                        <c:v>206</c:v>
                      </c:pt>
                      <c:pt idx="161">
                        <c:v>206</c:v>
                      </c:pt>
                      <c:pt idx="162">
                        <c:v>206</c:v>
                      </c:pt>
                      <c:pt idx="163">
                        <c:v>206</c:v>
                      </c:pt>
                      <c:pt idx="164">
                        <c:v>206</c:v>
                      </c:pt>
                      <c:pt idx="165">
                        <c:v>206</c:v>
                      </c:pt>
                      <c:pt idx="166">
                        <c:v>206</c:v>
                      </c:pt>
                      <c:pt idx="167">
                        <c:v>206</c:v>
                      </c:pt>
                      <c:pt idx="168">
                        <c:v>206</c:v>
                      </c:pt>
                      <c:pt idx="169">
                        <c:v>206</c:v>
                      </c:pt>
                      <c:pt idx="170">
                        <c:v>206</c:v>
                      </c:pt>
                      <c:pt idx="171">
                        <c:v>206</c:v>
                      </c:pt>
                      <c:pt idx="172">
                        <c:v>206</c:v>
                      </c:pt>
                      <c:pt idx="173">
                        <c:v>206</c:v>
                      </c:pt>
                      <c:pt idx="174">
                        <c:v>206</c:v>
                      </c:pt>
                      <c:pt idx="175">
                        <c:v>206</c:v>
                      </c:pt>
                      <c:pt idx="176">
                        <c:v>206</c:v>
                      </c:pt>
                      <c:pt idx="177">
                        <c:v>206</c:v>
                      </c:pt>
                      <c:pt idx="178">
                        <c:v>206</c:v>
                      </c:pt>
                      <c:pt idx="179">
                        <c:v>206</c:v>
                      </c:pt>
                      <c:pt idx="180">
                        <c:v>206</c:v>
                      </c:pt>
                      <c:pt idx="181">
                        <c:v>206</c:v>
                      </c:pt>
                      <c:pt idx="182">
                        <c:v>206</c:v>
                      </c:pt>
                      <c:pt idx="183">
                        <c:v>206</c:v>
                      </c:pt>
                      <c:pt idx="184">
                        <c:v>206</c:v>
                      </c:pt>
                      <c:pt idx="185">
                        <c:v>206</c:v>
                      </c:pt>
                      <c:pt idx="186">
                        <c:v>206</c:v>
                      </c:pt>
                      <c:pt idx="187">
                        <c:v>206</c:v>
                      </c:pt>
                      <c:pt idx="188">
                        <c:v>206</c:v>
                      </c:pt>
                      <c:pt idx="189">
                        <c:v>206</c:v>
                      </c:pt>
                      <c:pt idx="190">
                        <c:v>206</c:v>
                      </c:pt>
                      <c:pt idx="191">
                        <c:v>206</c:v>
                      </c:pt>
                      <c:pt idx="192">
                        <c:v>206</c:v>
                      </c:pt>
                      <c:pt idx="193">
                        <c:v>206</c:v>
                      </c:pt>
                      <c:pt idx="194">
                        <c:v>206</c:v>
                      </c:pt>
                      <c:pt idx="195">
                        <c:v>206</c:v>
                      </c:pt>
                      <c:pt idx="196">
                        <c:v>206</c:v>
                      </c:pt>
                    </c:numCache>
                  </c:numRef>
                </c:val>
                <c:smooth val="0"/>
                <c:extLst xmlns:c15="http://schemas.microsoft.com/office/drawing/2012/chart">
                  <c:ext xmlns:c16="http://schemas.microsoft.com/office/drawing/2014/chart" uri="{C3380CC4-5D6E-409C-BE32-E72D297353CC}">
                    <c16:uniqueId val="{00000006-6125-4CCC-87FD-86D72DE369CA}"/>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'ID 1Q Sessions w Effeciency'!$A$9</c15:sqref>
                        </c15:formulaRef>
                      </c:ext>
                    </c:extLst>
                    <c:strCache>
                      <c:ptCount val="1"/>
                      <c:pt idx="0">
                        <c:v>Avg Surveillance Demand</c:v>
                      </c:pt>
                    </c:strCache>
                  </c:strRef>
                </c:tx>
                <c:spPr>
                  <a:ln w="28575" cap="rnd">
                    <a:solidFill>
                      <a:srgbClr val="FF9999"/>
                    </a:solidFill>
                    <a:prstDash val="dash"/>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Effeciency'!$B$9:$GP$9</c15:sqref>
                        </c15:formulaRef>
                      </c:ext>
                    </c:extLst>
                    <c:numCache>
                      <c:formatCode>General</c:formatCode>
                      <c:ptCount val="197"/>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4</c:v>
                      </c:pt>
                      <c:pt idx="22">
                        <c:v>4</c:v>
                      </c:pt>
                      <c:pt idx="23">
                        <c:v>4</c:v>
                      </c:pt>
                      <c:pt idx="24">
                        <c:v>4</c:v>
                      </c:pt>
                      <c:pt idx="25">
                        <c:v>4</c:v>
                      </c:pt>
                      <c:pt idx="26">
                        <c:v>4</c:v>
                      </c:pt>
                      <c:pt idx="27">
                        <c:v>4</c:v>
                      </c:pt>
                      <c:pt idx="28">
                        <c:v>4</c:v>
                      </c:pt>
                      <c:pt idx="29">
                        <c:v>4</c:v>
                      </c:pt>
                      <c:pt idx="30">
                        <c:v>4</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4</c:v>
                      </c:pt>
                      <c:pt idx="53">
                        <c:v>4</c:v>
                      </c:pt>
                      <c:pt idx="54">
                        <c:v>4</c:v>
                      </c:pt>
                      <c:pt idx="55">
                        <c:v>4</c:v>
                      </c:pt>
                      <c:pt idx="56">
                        <c:v>4</c:v>
                      </c:pt>
                      <c:pt idx="57">
                        <c:v>4</c:v>
                      </c:pt>
                      <c:pt idx="58">
                        <c:v>4</c:v>
                      </c:pt>
                      <c:pt idx="59">
                        <c:v>4</c:v>
                      </c:pt>
                      <c:pt idx="60">
                        <c:v>4</c:v>
                      </c:pt>
                      <c:pt idx="61">
                        <c:v>4</c:v>
                      </c:pt>
                      <c:pt idx="62">
                        <c:v>4</c:v>
                      </c:pt>
                      <c:pt idx="63">
                        <c:v>4</c:v>
                      </c:pt>
                      <c:pt idx="64">
                        <c:v>4</c:v>
                      </c:pt>
                      <c:pt idx="65">
                        <c:v>4</c:v>
                      </c:pt>
                      <c:pt idx="66">
                        <c:v>4</c:v>
                      </c:pt>
                      <c:pt idx="67">
                        <c:v>4</c:v>
                      </c:pt>
                      <c:pt idx="68">
                        <c:v>4</c:v>
                      </c:pt>
                      <c:pt idx="69">
                        <c:v>4</c:v>
                      </c:pt>
                      <c:pt idx="70">
                        <c:v>4</c:v>
                      </c:pt>
                      <c:pt idx="71">
                        <c:v>4</c:v>
                      </c:pt>
                      <c:pt idx="72">
                        <c:v>4</c:v>
                      </c:pt>
                      <c:pt idx="73">
                        <c:v>4</c:v>
                      </c:pt>
                      <c:pt idx="74">
                        <c:v>4</c:v>
                      </c:pt>
                      <c:pt idx="75">
                        <c:v>4</c:v>
                      </c:pt>
                      <c:pt idx="76">
                        <c:v>4</c:v>
                      </c:pt>
                      <c:pt idx="77">
                        <c:v>4</c:v>
                      </c:pt>
                      <c:pt idx="78">
                        <c:v>4</c:v>
                      </c:pt>
                      <c:pt idx="79">
                        <c:v>4</c:v>
                      </c:pt>
                      <c:pt idx="80">
                        <c:v>4</c:v>
                      </c:pt>
                      <c:pt idx="81">
                        <c:v>4</c:v>
                      </c:pt>
                      <c:pt idx="82">
                        <c:v>4</c:v>
                      </c:pt>
                      <c:pt idx="83">
                        <c:v>4</c:v>
                      </c:pt>
                      <c:pt idx="84">
                        <c:v>4</c:v>
                      </c:pt>
                      <c:pt idx="85">
                        <c:v>4</c:v>
                      </c:pt>
                      <c:pt idx="86">
                        <c:v>4</c:v>
                      </c:pt>
                      <c:pt idx="87">
                        <c:v>4</c:v>
                      </c:pt>
                      <c:pt idx="88">
                        <c:v>4</c:v>
                      </c:pt>
                      <c:pt idx="89">
                        <c:v>4</c:v>
                      </c:pt>
                      <c:pt idx="90">
                        <c:v>4</c:v>
                      </c:pt>
                      <c:pt idx="91">
                        <c:v>4</c:v>
                      </c:pt>
                      <c:pt idx="92">
                        <c:v>4</c:v>
                      </c:pt>
                      <c:pt idx="93">
                        <c:v>4</c:v>
                      </c:pt>
                      <c:pt idx="94">
                        <c:v>4</c:v>
                      </c:pt>
                      <c:pt idx="95">
                        <c:v>4</c:v>
                      </c:pt>
                      <c:pt idx="96">
                        <c:v>4</c:v>
                      </c:pt>
                      <c:pt idx="97">
                        <c:v>4</c:v>
                      </c:pt>
                      <c:pt idx="98">
                        <c:v>4</c:v>
                      </c:pt>
                      <c:pt idx="99">
                        <c:v>4</c:v>
                      </c:pt>
                      <c:pt idx="100">
                        <c:v>4</c:v>
                      </c:pt>
                      <c:pt idx="101">
                        <c:v>4</c:v>
                      </c:pt>
                      <c:pt idx="102">
                        <c:v>4</c:v>
                      </c:pt>
                      <c:pt idx="103">
                        <c:v>4</c:v>
                      </c:pt>
                      <c:pt idx="104">
                        <c:v>4</c:v>
                      </c:pt>
                      <c:pt idx="105">
                        <c:v>4</c:v>
                      </c:pt>
                      <c:pt idx="106">
                        <c:v>4</c:v>
                      </c:pt>
                      <c:pt idx="107">
                        <c:v>4</c:v>
                      </c:pt>
                      <c:pt idx="108">
                        <c:v>4</c:v>
                      </c:pt>
                      <c:pt idx="109">
                        <c:v>4</c:v>
                      </c:pt>
                      <c:pt idx="110">
                        <c:v>4</c:v>
                      </c:pt>
                      <c:pt idx="111">
                        <c:v>4</c:v>
                      </c:pt>
                      <c:pt idx="112">
                        <c:v>4</c:v>
                      </c:pt>
                      <c:pt idx="113">
                        <c:v>4</c:v>
                      </c:pt>
                      <c:pt idx="114">
                        <c:v>4</c:v>
                      </c:pt>
                      <c:pt idx="115">
                        <c:v>4</c:v>
                      </c:pt>
                      <c:pt idx="116">
                        <c:v>4</c:v>
                      </c:pt>
                      <c:pt idx="117">
                        <c:v>4</c:v>
                      </c:pt>
                      <c:pt idx="118">
                        <c:v>4</c:v>
                      </c:pt>
                      <c:pt idx="119">
                        <c:v>4</c:v>
                      </c:pt>
                      <c:pt idx="120">
                        <c:v>4</c:v>
                      </c:pt>
                      <c:pt idx="121">
                        <c:v>4</c:v>
                      </c:pt>
                      <c:pt idx="122">
                        <c:v>4</c:v>
                      </c:pt>
                      <c:pt idx="123">
                        <c:v>4</c:v>
                      </c:pt>
                      <c:pt idx="124">
                        <c:v>4</c:v>
                      </c:pt>
                      <c:pt idx="125">
                        <c:v>4</c:v>
                      </c:pt>
                      <c:pt idx="126">
                        <c:v>4</c:v>
                      </c:pt>
                      <c:pt idx="127">
                        <c:v>4</c:v>
                      </c:pt>
                      <c:pt idx="128">
                        <c:v>4</c:v>
                      </c:pt>
                      <c:pt idx="129">
                        <c:v>4</c:v>
                      </c:pt>
                      <c:pt idx="130">
                        <c:v>4</c:v>
                      </c:pt>
                      <c:pt idx="131">
                        <c:v>4</c:v>
                      </c:pt>
                      <c:pt idx="132">
                        <c:v>4</c:v>
                      </c:pt>
                      <c:pt idx="133">
                        <c:v>4</c:v>
                      </c:pt>
                      <c:pt idx="134">
                        <c:v>4</c:v>
                      </c:pt>
                      <c:pt idx="135">
                        <c:v>4</c:v>
                      </c:pt>
                      <c:pt idx="136">
                        <c:v>4</c:v>
                      </c:pt>
                      <c:pt idx="137">
                        <c:v>4</c:v>
                      </c:pt>
                      <c:pt idx="138">
                        <c:v>4</c:v>
                      </c:pt>
                      <c:pt idx="139">
                        <c:v>4</c:v>
                      </c:pt>
                      <c:pt idx="140">
                        <c:v>4</c:v>
                      </c:pt>
                      <c:pt idx="141">
                        <c:v>4</c:v>
                      </c:pt>
                      <c:pt idx="142">
                        <c:v>4</c:v>
                      </c:pt>
                      <c:pt idx="143">
                        <c:v>4</c:v>
                      </c:pt>
                      <c:pt idx="144">
                        <c:v>4</c:v>
                      </c:pt>
                      <c:pt idx="145">
                        <c:v>4</c:v>
                      </c:pt>
                      <c:pt idx="146">
                        <c:v>4</c:v>
                      </c:pt>
                      <c:pt idx="147">
                        <c:v>4</c:v>
                      </c:pt>
                      <c:pt idx="148">
                        <c:v>4</c:v>
                      </c:pt>
                      <c:pt idx="149">
                        <c:v>4</c:v>
                      </c:pt>
                      <c:pt idx="150">
                        <c:v>4</c:v>
                      </c:pt>
                      <c:pt idx="151">
                        <c:v>4</c:v>
                      </c:pt>
                      <c:pt idx="152">
                        <c:v>4</c:v>
                      </c:pt>
                      <c:pt idx="153">
                        <c:v>4</c:v>
                      </c:pt>
                      <c:pt idx="154">
                        <c:v>4</c:v>
                      </c:pt>
                      <c:pt idx="155">
                        <c:v>4</c:v>
                      </c:pt>
                      <c:pt idx="156">
                        <c:v>4</c:v>
                      </c:pt>
                      <c:pt idx="157">
                        <c:v>4</c:v>
                      </c:pt>
                      <c:pt idx="158">
                        <c:v>4</c:v>
                      </c:pt>
                      <c:pt idx="159">
                        <c:v>4</c:v>
                      </c:pt>
                      <c:pt idx="160">
                        <c:v>4</c:v>
                      </c:pt>
                      <c:pt idx="161">
                        <c:v>4</c:v>
                      </c:pt>
                      <c:pt idx="162">
                        <c:v>4</c:v>
                      </c:pt>
                      <c:pt idx="163">
                        <c:v>4</c:v>
                      </c:pt>
                      <c:pt idx="164">
                        <c:v>4</c:v>
                      </c:pt>
                      <c:pt idx="165">
                        <c:v>4</c:v>
                      </c:pt>
                      <c:pt idx="166">
                        <c:v>4</c:v>
                      </c:pt>
                      <c:pt idx="167">
                        <c:v>4</c:v>
                      </c:pt>
                      <c:pt idx="168">
                        <c:v>4</c:v>
                      </c:pt>
                      <c:pt idx="169">
                        <c:v>4</c:v>
                      </c:pt>
                      <c:pt idx="170">
                        <c:v>4</c:v>
                      </c:pt>
                      <c:pt idx="171">
                        <c:v>4</c:v>
                      </c:pt>
                      <c:pt idx="172">
                        <c:v>4</c:v>
                      </c:pt>
                      <c:pt idx="173">
                        <c:v>4</c:v>
                      </c:pt>
                      <c:pt idx="174">
                        <c:v>4</c:v>
                      </c:pt>
                      <c:pt idx="175">
                        <c:v>4</c:v>
                      </c:pt>
                      <c:pt idx="176">
                        <c:v>4</c:v>
                      </c:pt>
                      <c:pt idx="177">
                        <c:v>4</c:v>
                      </c:pt>
                      <c:pt idx="178">
                        <c:v>4</c:v>
                      </c:pt>
                      <c:pt idx="179">
                        <c:v>4</c:v>
                      </c:pt>
                      <c:pt idx="180">
                        <c:v>4</c:v>
                      </c:pt>
                      <c:pt idx="181">
                        <c:v>4</c:v>
                      </c:pt>
                      <c:pt idx="182">
                        <c:v>4</c:v>
                      </c:pt>
                      <c:pt idx="183">
                        <c:v>4</c:v>
                      </c:pt>
                      <c:pt idx="184">
                        <c:v>4</c:v>
                      </c:pt>
                      <c:pt idx="185">
                        <c:v>4</c:v>
                      </c:pt>
                      <c:pt idx="186">
                        <c:v>4</c:v>
                      </c:pt>
                      <c:pt idx="187">
                        <c:v>4</c:v>
                      </c:pt>
                      <c:pt idx="188">
                        <c:v>4</c:v>
                      </c:pt>
                      <c:pt idx="189">
                        <c:v>4</c:v>
                      </c:pt>
                      <c:pt idx="190">
                        <c:v>4</c:v>
                      </c:pt>
                      <c:pt idx="191">
                        <c:v>4</c:v>
                      </c:pt>
                      <c:pt idx="192">
                        <c:v>4</c:v>
                      </c:pt>
                      <c:pt idx="193">
                        <c:v>4</c:v>
                      </c:pt>
                      <c:pt idx="194">
                        <c:v>4</c:v>
                      </c:pt>
                      <c:pt idx="195">
                        <c:v>4</c:v>
                      </c:pt>
                      <c:pt idx="196">
                        <c:v>4</c:v>
                      </c:pt>
                    </c:numCache>
                  </c:numRef>
                </c:val>
                <c:smooth val="0"/>
                <c:extLst xmlns:c15="http://schemas.microsoft.com/office/drawing/2012/chart">
                  <c:ext xmlns:c16="http://schemas.microsoft.com/office/drawing/2014/chart" uri="{C3380CC4-5D6E-409C-BE32-E72D297353CC}">
                    <c16:uniqueId val="{00000007-6125-4CCC-87FD-86D72DE369CA}"/>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'ID 1Q Sessions w Effeciency'!$A$10</c15:sqref>
                        </c15:formulaRef>
                      </c:ext>
                    </c:extLst>
                    <c:strCache>
                      <c:ptCount val="1"/>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Effeciency'!$B$10:$GP$10</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8-6125-4CCC-87FD-86D72DE369CA}"/>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'ID 1Q Sessions w Effeciency'!$A$11</c15:sqref>
                        </c15:formulaRef>
                      </c:ext>
                    </c:extLst>
                    <c:strCache>
                      <c:ptCount val="1"/>
                      <c:pt idx="0">
                        <c:v>Avg. USC Activity</c:v>
                      </c:pt>
                    </c:strCache>
                  </c:strRef>
                </c:tx>
                <c:spPr>
                  <a:ln w="28575"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Effeciency'!$B$11:$GP$11</c15:sqref>
                        </c15:formulaRef>
                      </c:ext>
                    </c:extLst>
                    <c:numCache>
                      <c:formatCode>General</c:formatCode>
                      <c:ptCount val="197"/>
                      <c:pt idx="0">
                        <c:v>114</c:v>
                      </c:pt>
                      <c:pt idx="1">
                        <c:v>114</c:v>
                      </c:pt>
                      <c:pt idx="2">
                        <c:v>114</c:v>
                      </c:pt>
                      <c:pt idx="3">
                        <c:v>114</c:v>
                      </c:pt>
                      <c:pt idx="4">
                        <c:v>114</c:v>
                      </c:pt>
                      <c:pt idx="5">
                        <c:v>114</c:v>
                      </c:pt>
                      <c:pt idx="6">
                        <c:v>114</c:v>
                      </c:pt>
                      <c:pt idx="7">
                        <c:v>114</c:v>
                      </c:pt>
                      <c:pt idx="8">
                        <c:v>114</c:v>
                      </c:pt>
                      <c:pt idx="9">
                        <c:v>114</c:v>
                      </c:pt>
                      <c:pt idx="10">
                        <c:v>114</c:v>
                      </c:pt>
                      <c:pt idx="11">
                        <c:v>114</c:v>
                      </c:pt>
                      <c:pt idx="12">
                        <c:v>114</c:v>
                      </c:pt>
                      <c:pt idx="13">
                        <c:v>114</c:v>
                      </c:pt>
                      <c:pt idx="14">
                        <c:v>114</c:v>
                      </c:pt>
                      <c:pt idx="15">
                        <c:v>114</c:v>
                      </c:pt>
                      <c:pt idx="16">
                        <c:v>114</c:v>
                      </c:pt>
                      <c:pt idx="17">
                        <c:v>114</c:v>
                      </c:pt>
                      <c:pt idx="18">
                        <c:v>114</c:v>
                      </c:pt>
                      <c:pt idx="19">
                        <c:v>114</c:v>
                      </c:pt>
                      <c:pt idx="20">
                        <c:v>114</c:v>
                      </c:pt>
                      <c:pt idx="21">
                        <c:v>114</c:v>
                      </c:pt>
                      <c:pt idx="22">
                        <c:v>114</c:v>
                      </c:pt>
                      <c:pt idx="23">
                        <c:v>114</c:v>
                      </c:pt>
                      <c:pt idx="24">
                        <c:v>114</c:v>
                      </c:pt>
                      <c:pt idx="25">
                        <c:v>114</c:v>
                      </c:pt>
                      <c:pt idx="26">
                        <c:v>114</c:v>
                      </c:pt>
                      <c:pt idx="27">
                        <c:v>114</c:v>
                      </c:pt>
                      <c:pt idx="28">
                        <c:v>114</c:v>
                      </c:pt>
                      <c:pt idx="29">
                        <c:v>114</c:v>
                      </c:pt>
                      <c:pt idx="30">
                        <c:v>114</c:v>
                      </c:pt>
                      <c:pt idx="31">
                        <c:v>104</c:v>
                      </c:pt>
                      <c:pt idx="32">
                        <c:v>104</c:v>
                      </c:pt>
                      <c:pt idx="33">
                        <c:v>104</c:v>
                      </c:pt>
                      <c:pt idx="34">
                        <c:v>104</c:v>
                      </c:pt>
                      <c:pt idx="35">
                        <c:v>104</c:v>
                      </c:pt>
                      <c:pt idx="36">
                        <c:v>104</c:v>
                      </c:pt>
                      <c:pt idx="37">
                        <c:v>104</c:v>
                      </c:pt>
                      <c:pt idx="38">
                        <c:v>104</c:v>
                      </c:pt>
                      <c:pt idx="39">
                        <c:v>104</c:v>
                      </c:pt>
                      <c:pt idx="40">
                        <c:v>104</c:v>
                      </c:pt>
                      <c:pt idx="41">
                        <c:v>104</c:v>
                      </c:pt>
                      <c:pt idx="42">
                        <c:v>104</c:v>
                      </c:pt>
                      <c:pt idx="43">
                        <c:v>104</c:v>
                      </c:pt>
                      <c:pt idx="44">
                        <c:v>104</c:v>
                      </c:pt>
                      <c:pt idx="45">
                        <c:v>104</c:v>
                      </c:pt>
                      <c:pt idx="46">
                        <c:v>104</c:v>
                      </c:pt>
                      <c:pt idx="47">
                        <c:v>104</c:v>
                      </c:pt>
                      <c:pt idx="48">
                        <c:v>104</c:v>
                      </c:pt>
                      <c:pt idx="49">
                        <c:v>104</c:v>
                      </c:pt>
                      <c:pt idx="50">
                        <c:v>104</c:v>
                      </c:pt>
                      <c:pt idx="51">
                        <c:v>104</c:v>
                      </c:pt>
                      <c:pt idx="52">
                        <c:v>104</c:v>
                      </c:pt>
                      <c:pt idx="53">
                        <c:v>104</c:v>
                      </c:pt>
                      <c:pt idx="54">
                        <c:v>104</c:v>
                      </c:pt>
                      <c:pt idx="55">
                        <c:v>104</c:v>
                      </c:pt>
                      <c:pt idx="56">
                        <c:v>104</c:v>
                      </c:pt>
                      <c:pt idx="57">
                        <c:v>104</c:v>
                      </c:pt>
                      <c:pt idx="58">
                        <c:v>104</c:v>
                      </c:pt>
                      <c:pt idx="59">
                        <c:v>104</c:v>
                      </c:pt>
                      <c:pt idx="60">
                        <c:v>104</c:v>
                      </c:pt>
                      <c:pt idx="61">
                        <c:v>104</c:v>
                      </c:pt>
                      <c:pt idx="62">
                        <c:v>104</c:v>
                      </c:pt>
                      <c:pt idx="63">
                        <c:v>104</c:v>
                      </c:pt>
                      <c:pt idx="64">
                        <c:v>104</c:v>
                      </c:pt>
                      <c:pt idx="65">
                        <c:v>104</c:v>
                      </c:pt>
                      <c:pt idx="66">
                        <c:v>104</c:v>
                      </c:pt>
                      <c:pt idx="67">
                        <c:v>104</c:v>
                      </c:pt>
                      <c:pt idx="68">
                        <c:v>104</c:v>
                      </c:pt>
                      <c:pt idx="69">
                        <c:v>104</c:v>
                      </c:pt>
                      <c:pt idx="70">
                        <c:v>104</c:v>
                      </c:pt>
                      <c:pt idx="71">
                        <c:v>104</c:v>
                      </c:pt>
                      <c:pt idx="72">
                        <c:v>104</c:v>
                      </c:pt>
                      <c:pt idx="73">
                        <c:v>104</c:v>
                      </c:pt>
                      <c:pt idx="74">
                        <c:v>104</c:v>
                      </c:pt>
                      <c:pt idx="75">
                        <c:v>104</c:v>
                      </c:pt>
                      <c:pt idx="76">
                        <c:v>104</c:v>
                      </c:pt>
                      <c:pt idx="77">
                        <c:v>104</c:v>
                      </c:pt>
                      <c:pt idx="78">
                        <c:v>104</c:v>
                      </c:pt>
                      <c:pt idx="79">
                        <c:v>104</c:v>
                      </c:pt>
                      <c:pt idx="80">
                        <c:v>104</c:v>
                      </c:pt>
                      <c:pt idx="81">
                        <c:v>104</c:v>
                      </c:pt>
                      <c:pt idx="82">
                        <c:v>104</c:v>
                      </c:pt>
                      <c:pt idx="83">
                        <c:v>104</c:v>
                      </c:pt>
                      <c:pt idx="84">
                        <c:v>104</c:v>
                      </c:pt>
                      <c:pt idx="85">
                        <c:v>104</c:v>
                      </c:pt>
                      <c:pt idx="86">
                        <c:v>104</c:v>
                      </c:pt>
                      <c:pt idx="87">
                        <c:v>104</c:v>
                      </c:pt>
                      <c:pt idx="88">
                        <c:v>104</c:v>
                      </c:pt>
                      <c:pt idx="89">
                        <c:v>104</c:v>
                      </c:pt>
                      <c:pt idx="90">
                        <c:v>104</c:v>
                      </c:pt>
                      <c:pt idx="91">
                        <c:v>104</c:v>
                      </c:pt>
                      <c:pt idx="92">
                        <c:v>104</c:v>
                      </c:pt>
                      <c:pt idx="93">
                        <c:v>104</c:v>
                      </c:pt>
                      <c:pt idx="94">
                        <c:v>104</c:v>
                      </c:pt>
                      <c:pt idx="95">
                        <c:v>104</c:v>
                      </c:pt>
                      <c:pt idx="96">
                        <c:v>104</c:v>
                      </c:pt>
                      <c:pt idx="97">
                        <c:v>104</c:v>
                      </c:pt>
                      <c:pt idx="98">
                        <c:v>104</c:v>
                      </c:pt>
                      <c:pt idx="99">
                        <c:v>104</c:v>
                      </c:pt>
                      <c:pt idx="100">
                        <c:v>104</c:v>
                      </c:pt>
                      <c:pt idx="101">
                        <c:v>104</c:v>
                      </c:pt>
                      <c:pt idx="102">
                        <c:v>104</c:v>
                      </c:pt>
                      <c:pt idx="103">
                        <c:v>104</c:v>
                      </c:pt>
                      <c:pt idx="104">
                        <c:v>104</c:v>
                      </c:pt>
                      <c:pt idx="105">
                        <c:v>104</c:v>
                      </c:pt>
                      <c:pt idx="106">
                        <c:v>104</c:v>
                      </c:pt>
                      <c:pt idx="107">
                        <c:v>104</c:v>
                      </c:pt>
                      <c:pt idx="108">
                        <c:v>104</c:v>
                      </c:pt>
                      <c:pt idx="109">
                        <c:v>104</c:v>
                      </c:pt>
                      <c:pt idx="110">
                        <c:v>104</c:v>
                      </c:pt>
                      <c:pt idx="111">
                        <c:v>104</c:v>
                      </c:pt>
                      <c:pt idx="112">
                        <c:v>104</c:v>
                      </c:pt>
                      <c:pt idx="113">
                        <c:v>104</c:v>
                      </c:pt>
                      <c:pt idx="114">
                        <c:v>104</c:v>
                      </c:pt>
                      <c:pt idx="115">
                        <c:v>104</c:v>
                      </c:pt>
                      <c:pt idx="116">
                        <c:v>104</c:v>
                      </c:pt>
                      <c:pt idx="117">
                        <c:v>104</c:v>
                      </c:pt>
                      <c:pt idx="118">
                        <c:v>104</c:v>
                      </c:pt>
                      <c:pt idx="119">
                        <c:v>104</c:v>
                      </c:pt>
                      <c:pt idx="120">
                        <c:v>104</c:v>
                      </c:pt>
                      <c:pt idx="121">
                        <c:v>104</c:v>
                      </c:pt>
                      <c:pt idx="122">
                        <c:v>104</c:v>
                      </c:pt>
                      <c:pt idx="123">
                        <c:v>104</c:v>
                      </c:pt>
                      <c:pt idx="124">
                        <c:v>104</c:v>
                      </c:pt>
                      <c:pt idx="125">
                        <c:v>104</c:v>
                      </c:pt>
                      <c:pt idx="126">
                        <c:v>104</c:v>
                      </c:pt>
                      <c:pt idx="127">
                        <c:v>104</c:v>
                      </c:pt>
                      <c:pt idx="128">
                        <c:v>104</c:v>
                      </c:pt>
                      <c:pt idx="129">
                        <c:v>104</c:v>
                      </c:pt>
                      <c:pt idx="130">
                        <c:v>104</c:v>
                      </c:pt>
                      <c:pt idx="131">
                        <c:v>104</c:v>
                      </c:pt>
                      <c:pt idx="132">
                        <c:v>104</c:v>
                      </c:pt>
                      <c:pt idx="133">
                        <c:v>104</c:v>
                      </c:pt>
                      <c:pt idx="134">
                        <c:v>104</c:v>
                      </c:pt>
                      <c:pt idx="135">
                        <c:v>104</c:v>
                      </c:pt>
                      <c:pt idx="136">
                        <c:v>104</c:v>
                      </c:pt>
                      <c:pt idx="137">
                        <c:v>104</c:v>
                      </c:pt>
                      <c:pt idx="138">
                        <c:v>104</c:v>
                      </c:pt>
                      <c:pt idx="139">
                        <c:v>104</c:v>
                      </c:pt>
                      <c:pt idx="140">
                        <c:v>104</c:v>
                      </c:pt>
                      <c:pt idx="141">
                        <c:v>104</c:v>
                      </c:pt>
                      <c:pt idx="142">
                        <c:v>104</c:v>
                      </c:pt>
                      <c:pt idx="143">
                        <c:v>104</c:v>
                      </c:pt>
                      <c:pt idx="144">
                        <c:v>104</c:v>
                      </c:pt>
                      <c:pt idx="145">
                        <c:v>104</c:v>
                      </c:pt>
                      <c:pt idx="146">
                        <c:v>104</c:v>
                      </c:pt>
                      <c:pt idx="147">
                        <c:v>104</c:v>
                      </c:pt>
                      <c:pt idx="148">
                        <c:v>104</c:v>
                      </c:pt>
                      <c:pt idx="149">
                        <c:v>104</c:v>
                      </c:pt>
                      <c:pt idx="150">
                        <c:v>104</c:v>
                      </c:pt>
                      <c:pt idx="151">
                        <c:v>104</c:v>
                      </c:pt>
                      <c:pt idx="152">
                        <c:v>104</c:v>
                      </c:pt>
                      <c:pt idx="153">
                        <c:v>104</c:v>
                      </c:pt>
                      <c:pt idx="154">
                        <c:v>104</c:v>
                      </c:pt>
                      <c:pt idx="155">
                        <c:v>104</c:v>
                      </c:pt>
                      <c:pt idx="156">
                        <c:v>104</c:v>
                      </c:pt>
                      <c:pt idx="157">
                        <c:v>104</c:v>
                      </c:pt>
                      <c:pt idx="158">
                        <c:v>104</c:v>
                      </c:pt>
                      <c:pt idx="159">
                        <c:v>104</c:v>
                      </c:pt>
                      <c:pt idx="160">
                        <c:v>104</c:v>
                      </c:pt>
                      <c:pt idx="161">
                        <c:v>104</c:v>
                      </c:pt>
                      <c:pt idx="162">
                        <c:v>104</c:v>
                      </c:pt>
                      <c:pt idx="163">
                        <c:v>104</c:v>
                      </c:pt>
                      <c:pt idx="164">
                        <c:v>104</c:v>
                      </c:pt>
                      <c:pt idx="165">
                        <c:v>104</c:v>
                      </c:pt>
                      <c:pt idx="166">
                        <c:v>104</c:v>
                      </c:pt>
                      <c:pt idx="167">
                        <c:v>104</c:v>
                      </c:pt>
                      <c:pt idx="168">
                        <c:v>104</c:v>
                      </c:pt>
                      <c:pt idx="169">
                        <c:v>104</c:v>
                      </c:pt>
                      <c:pt idx="170">
                        <c:v>104</c:v>
                      </c:pt>
                      <c:pt idx="171">
                        <c:v>104</c:v>
                      </c:pt>
                      <c:pt idx="172">
                        <c:v>104</c:v>
                      </c:pt>
                      <c:pt idx="173">
                        <c:v>104</c:v>
                      </c:pt>
                      <c:pt idx="174">
                        <c:v>104</c:v>
                      </c:pt>
                      <c:pt idx="175">
                        <c:v>104</c:v>
                      </c:pt>
                      <c:pt idx="176">
                        <c:v>104</c:v>
                      </c:pt>
                      <c:pt idx="177">
                        <c:v>104</c:v>
                      </c:pt>
                      <c:pt idx="178">
                        <c:v>104</c:v>
                      </c:pt>
                      <c:pt idx="179">
                        <c:v>104</c:v>
                      </c:pt>
                      <c:pt idx="180">
                        <c:v>104</c:v>
                      </c:pt>
                      <c:pt idx="181">
                        <c:v>104</c:v>
                      </c:pt>
                      <c:pt idx="182">
                        <c:v>104</c:v>
                      </c:pt>
                      <c:pt idx="183">
                        <c:v>104</c:v>
                      </c:pt>
                      <c:pt idx="184">
                        <c:v>104</c:v>
                      </c:pt>
                      <c:pt idx="185">
                        <c:v>104</c:v>
                      </c:pt>
                      <c:pt idx="186">
                        <c:v>104</c:v>
                      </c:pt>
                      <c:pt idx="187">
                        <c:v>104</c:v>
                      </c:pt>
                      <c:pt idx="188">
                        <c:v>104</c:v>
                      </c:pt>
                      <c:pt idx="189">
                        <c:v>104</c:v>
                      </c:pt>
                      <c:pt idx="190">
                        <c:v>104</c:v>
                      </c:pt>
                      <c:pt idx="191">
                        <c:v>104</c:v>
                      </c:pt>
                      <c:pt idx="192">
                        <c:v>104</c:v>
                      </c:pt>
                      <c:pt idx="193">
                        <c:v>104</c:v>
                      </c:pt>
                      <c:pt idx="194">
                        <c:v>104</c:v>
                      </c:pt>
                      <c:pt idx="195">
                        <c:v>104</c:v>
                      </c:pt>
                      <c:pt idx="196">
                        <c:v>104</c:v>
                      </c:pt>
                    </c:numCache>
                  </c:numRef>
                </c:val>
                <c:smooth val="0"/>
                <c:extLst xmlns:c15="http://schemas.microsoft.com/office/drawing/2012/chart">
                  <c:ext xmlns:c16="http://schemas.microsoft.com/office/drawing/2014/chart" uri="{C3380CC4-5D6E-409C-BE32-E72D297353CC}">
                    <c16:uniqueId val="{00000009-6125-4CCC-87FD-86D72DE369CA}"/>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'ID 1Q Sessions w Effeciency'!$A$12</c15:sqref>
                        </c15:formulaRef>
                      </c:ext>
                    </c:extLst>
                    <c:strCache>
                      <c:ptCount val="1"/>
                      <c:pt idx="0">
                        <c:v>Avg. U&amp;R Activity</c:v>
                      </c:pt>
                    </c:strCache>
                  </c:strRef>
                </c:tx>
                <c:spPr>
                  <a:ln w="28575"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Effeciency'!$B$12:$GP$12</c15:sqref>
                        </c15:formulaRef>
                      </c:ext>
                    </c:extLst>
                    <c:numCache>
                      <c:formatCode>General</c:formatCode>
                      <c:ptCount val="197"/>
                      <c:pt idx="0">
                        <c:v>98</c:v>
                      </c:pt>
                      <c:pt idx="1">
                        <c:v>98</c:v>
                      </c:pt>
                      <c:pt idx="2">
                        <c:v>98</c:v>
                      </c:pt>
                      <c:pt idx="3">
                        <c:v>98</c:v>
                      </c:pt>
                      <c:pt idx="4">
                        <c:v>98</c:v>
                      </c:pt>
                      <c:pt idx="5">
                        <c:v>98</c:v>
                      </c:pt>
                      <c:pt idx="6">
                        <c:v>98</c:v>
                      </c:pt>
                      <c:pt idx="7">
                        <c:v>98</c:v>
                      </c:pt>
                      <c:pt idx="8">
                        <c:v>98</c:v>
                      </c:pt>
                      <c:pt idx="9">
                        <c:v>98</c:v>
                      </c:pt>
                      <c:pt idx="10">
                        <c:v>98</c:v>
                      </c:pt>
                      <c:pt idx="11">
                        <c:v>98</c:v>
                      </c:pt>
                      <c:pt idx="12">
                        <c:v>98</c:v>
                      </c:pt>
                      <c:pt idx="13">
                        <c:v>21</c:v>
                      </c:pt>
                      <c:pt idx="14">
                        <c:v>21</c:v>
                      </c:pt>
                      <c:pt idx="15">
                        <c:v>21</c:v>
                      </c:pt>
                      <c:pt idx="16">
                        <c:v>21</c:v>
                      </c:pt>
                      <c:pt idx="17">
                        <c:v>21</c:v>
                      </c:pt>
                      <c:pt idx="18">
                        <c:v>21</c:v>
                      </c:pt>
                      <c:pt idx="19">
                        <c:v>21</c:v>
                      </c:pt>
                      <c:pt idx="20">
                        <c:v>21</c:v>
                      </c:pt>
                      <c:pt idx="21">
                        <c:v>21</c:v>
                      </c:pt>
                      <c:pt idx="22">
                        <c:v>21</c:v>
                      </c:pt>
                      <c:pt idx="23">
                        <c:v>21</c:v>
                      </c:pt>
                      <c:pt idx="24">
                        <c:v>21</c:v>
                      </c:pt>
                      <c:pt idx="25">
                        <c:v>21</c:v>
                      </c:pt>
                      <c:pt idx="26">
                        <c:v>21</c:v>
                      </c:pt>
                      <c:pt idx="27">
                        <c:v>21</c:v>
                      </c:pt>
                      <c:pt idx="28">
                        <c:v>21</c:v>
                      </c:pt>
                      <c:pt idx="29">
                        <c:v>21</c:v>
                      </c:pt>
                      <c:pt idx="30">
                        <c:v>21</c:v>
                      </c:pt>
                      <c:pt idx="31">
                        <c:v>31</c:v>
                      </c:pt>
                      <c:pt idx="32">
                        <c:v>31</c:v>
                      </c:pt>
                      <c:pt idx="33">
                        <c:v>31</c:v>
                      </c:pt>
                      <c:pt idx="34">
                        <c:v>31</c:v>
                      </c:pt>
                      <c:pt idx="35">
                        <c:v>31</c:v>
                      </c:pt>
                      <c:pt idx="36">
                        <c:v>31</c:v>
                      </c:pt>
                      <c:pt idx="37">
                        <c:v>31</c:v>
                      </c:pt>
                      <c:pt idx="38">
                        <c:v>31</c:v>
                      </c:pt>
                      <c:pt idx="39">
                        <c:v>31</c:v>
                      </c:pt>
                      <c:pt idx="40">
                        <c:v>31</c:v>
                      </c:pt>
                      <c:pt idx="41">
                        <c:v>31</c:v>
                      </c:pt>
                      <c:pt idx="42">
                        <c:v>31</c:v>
                      </c:pt>
                      <c:pt idx="43">
                        <c:v>31</c:v>
                      </c:pt>
                      <c:pt idx="44">
                        <c:v>31</c:v>
                      </c:pt>
                      <c:pt idx="45">
                        <c:v>31</c:v>
                      </c:pt>
                      <c:pt idx="46">
                        <c:v>31</c:v>
                      </c:pt>
                      <c:pt idx="47">
                        <c:v>31</c:v>
                      </c:pt>
                      <c:pt idx="48">
                        <c:v>31</c:v>
                      </c:pt>
                      <c:pt idx="49">
                        <c:v>31</c:v>
                      </c:pt>
                      <c:pt idx="50">
                        <c:v>31</c:v>
                      </c:pt>
                      <c:pt idx="51">
                        <c:v>31</c:v>
                      </c:pt>
                      <c:pt idx="52">
                        <c:v>31</c:v>
                      </c:pt>
                      <c:pt idx="53">
                        <c:v>31</c:v>
                      </c:pt>
                      <c:pt idx="54">
                        <c:v>31</c:v>
                      </c:pt>
                      <c:pt idx="55">
                        <c:v>31</c:v>
                      </c:pt>
                      <c:pt idx="56">
                        <c:v>31</c:v>
                      </c:pt>
                      <c:pt idx="57">
                        <c:v>31</c:v>
                      </c:pt>
                      <c:pt idx="58">
                        <c:v>31</c:v>
                      </c:pt>
                      <c:pt idx="59">
                        <c:v>31</c:v>
                      </c:pt>
                      <c:pt idx="60">
                        <c:v>31</c:v>
                      </c:pt>
                      <c:pt idx="61">
                        <c:v>31</c:v>
                      </c:pt>
                      <c:pt idx="62">
                        <c:v>31</c:v>
                      </c:pt>
                      <c:pt idx="63">
                        <c:v>31</c:v>
                      </c:pt>
                      <c:pt idx="64">
                        <c:v>31</c:v>
                      </c:pt>
                      <c:pt idx="65">
                        <c:v>31</c:v>
                      </c:pt>
                      <c:pt idx="66">
                        <c:v>31</c:v>
                      </c:pt>
                      <c:pt idx="67">
                        <c:v>31</c:v>
                      </c:pt>
                      <c:pt idx="68">
                        <c:v>31</c:v>
                      </c:pt>
                      <c:pt idx="69">
                        <c:v>31</c:v>
                      </c:pt>
                      <c:pt idx="70">
                        <c:v>31</c:v>
                      </c:pt>
                      <c:pt idx="71">
                        <c:v>31</c:v>
                      </c:pt>
                      <c:pt idx="72">
                        <c:v>31</c:v>
                      </c:pt>
                      <c:pt idx="73">
                        <c:v>31</c:v>
                      </c:pt>
                      <c:pt idx="74">
                        <c:v>31</c:v>
                      </c:pt>
                      <c:pt idx="75">
                        <c:v>31</c:v>
                      </c:pt>
                      <c:pt idx="76">
                        <c:v>31</c:v>
                      </c:pt>
                      <c:pt idx="77">
                        <c:v>31</c:v>
                      </c:pt>
                      <c:pt idx="78">
                        <c:v>31</c:v>
                      </c:pt>
                      <c:pt idx="79">
                        <c:v>31</c:v>
                      </c:pt>
                      <c:pt idx="80">
                        <c:v>31</c:v>
                      </c:pt>
                      <c:pt idx="81">
                        <c:v>31</c:v>
                      </c:pt>
                      <c:pt idx="82">
                        <c:v>31</c:v>
                      </c:pt>
                      <c:pt idx="83">
                        <c:v>31</c:v>
                      </c:pt>
                      <c:pt idx="84">
                        <c:v>31</c:v>
                      </c:pt>
                      <c:pt idx="85">
                        <c:v>31</c:v>
                      </c:pt>
                      <c:pt idx="86">
                        <c:v>31</c:v>
                      </c:pt>
                      <c:pt idx="87">
                        <c:v>31</c:v>
                      </c:pt>
                      <c:pt idx="88">
                        <c:v>31</c:v>
                      </c:pt>
                      <c:pt idx="89">
                        <c:v>31</c:v>
                      </c:pt>
                      <c:pt idx="90">
                        <c:v>31</c:v>
                      </c:pt>
                      <c:pt idx="91">
                        <c:v>31</c:v>
                      </c:pt>
                      <c:pt idx="92">
                        <c:v>31</c:v>
                      </c:pt>
                      <c:pt idx="93">
                        <c:v>31</c:v>
                      </c:pt>
                      <c:pt idx="94">
                        <c:v>31</c:v>
                      </c:pt>
                      <c:pt idx="95">
                        <c:v>31</c:v>
                      </c:pt>
                      <c:pt idx="96">
                        <c:v>31</c:v>
                      </c:pt>
                      <c:pt idx="97">
                        <c:v>31</c:v>
                      </c:pt>
                      <c:pt idx="98">
                        <c:v>31</c:v>
                      </c:pt>
                      <c:pt idx="99">
                        <c:v>31</c:v>
                      </c:pt>
                      <c:pt idx="100">
                        <c:v>31</c:v>
                      </c:pt>
                      <c:pt idx="101">
                        <c:v>31</c:v>
                      </c:pt>
                      <c:pt idx="102">
                        <c:v>31</c:v>
                      </c:pt>
                      <c:pt idx="103">
                        <c:v>31</c:v>
                      </c:pt>
                      <c:pt idx="104">
                        <c:v>31</c:v>
                      </c:pt>
                      <c:pt idx="105">
                        <c:v>31</c:v>
                      </c:pt>
                      <c:pt idx="106">
                        <c:v>31</c:v>
                      </c:pt>
                      <c:pt idx="107">
                        <c:v>31</c:v>
                      </c:pt>
                      <c:pt idx="108">
                        <c:v>31</c:v>
                      </c:pt>
                      <c:pt idx="109">
                        <c:v>31</c:v>
                      </c:pt>
                      <c:pt idx="110">
                        <c:v>31</c:v>
                      </c:pt>
                      <c:pt idx="111">
                        <c:v>31</c:v>
                      </c:pt>
                      <c:pt idx="112">
                        <c:v>31</c:v>
                      </c:pt>
                      <c:pt idx="113">
                        <c:v>31</c:v>
                      </c:pt>
                      <c:pt idx="114">
                        <c:v>31</c:v>
                      </c:pt>
                      <c:pt idx="115">
                        <c:v>31</c:v>
                      </c:pt>
                      <c:pt idx="116">
                        <c:v>31</c:v>
                      </c:pt>
                      <c:pt idx="117">
                        <c:v>31</c:v>
                      </c:pt>
                      <c:pt idx="118">
                        <c:v>31</c:v>
                      </c:pt>
                      <c:pt idx="119">
                        <c:v>31</c:v>
                      </c:pt>
                      <c:pt idx="120">
                        <c:v>31</c:v>
                      </c:pt>
                      <c:pt idx="121">
                        <c:v>31</c:v>
                      </c:pt>
                      <c:pt idx="122">
                        <c:v>31</c:v>
                      </c:pt>
                      <c:pt idx="123">
                        <c:v>31</c:v>
                      </c:pt>
                      <c:pt idx="124">
                        <c:v>31</c:v>
                      </c:pt>
                      <c:pt idx="125">
                        <c:v>31</c:v>
                      </c:pt>
                      <c:pt idx="126">
                        <c:v>31</c:v>
                      </c:pt>
                      <c:pt idx="127">
                        <c:v>31</c:v>
                      </c:pt>
                      <c:pt idx="128">
                        <c:v>31</c:v>
                      </c:pt>
                      <c:pt idx="129">
                        <c:v>31</c:v>
                      </c:pt>
                      <c:pt idx="130">
                        <c:v>31</c:v>
                      </c:pt>
                      <c:pt idx="131">
                        <c:v>31</c:v>
                      </c:pt>
                      <c:pt idx="132">
                        <c:v>31</c:v>
                      </c:pt>
                      <c:pt idx="133">
                        <c:v>31</c:v>
                      </c:pt>
                      <c:pt idx="134">
                        <c:v>31</c:v>
                      </c:pt>
                      <c:pt idx="135">
                        <c:v>31</c:v>
                      </c:pt>
                      <c:pt idx="136">
                        <c:v>31</c:v>
                      </c:pt>
                      <c:pt idx="137">
                        <c:v>31</c:v>
                      </c:pt>
                      <c:pt idx="138">
                        <c:v>31</c:v>
                      </c:pt>
                      <c:pt idx="139">
                        <c:v>31</c:v>
                      </c:pt>
                      <c:pt idx="140">
                        <c:v>31</c:v>
                      </c:pt>
                      <c:pt idx="141">
                        <c:v>31</c:v>
                      </c:pt>
                      <c:pt idx="142">
                        <c:v>31</c:v>
                      </c:pt>
                      <c:pt idx="143">
                        <c:v>31</c:v>
                      </c:pt>
                      <c:pt idx="144">
                        <c:v>31</c:v>
                      </c:pt>
                      <c:pt idx="145">
                        <c:v>31</c:v>
                      </c:pt>
                      <c:pt idx="146">
                        <c:v>31</c:v>
                      </c:pt>
                      <c:pt idx="147">
                        <c:v>31</c:v>
                      </c:pt>
                      <c:pt idx="148">
                        <c:v>31</c:v>
                      </c:pt>
                      <c:pt idx="149">
                        <c:v>31</c:v>
                      </c:pt>
                      <c:pt idx="150">
                        <c:v>31</c:v>
                      </c:pt>
                      <c:pt idx="151">
                        <c:v>31</c:v>
                      </c:pt>
                      <c:pt idx="152">
                        <c:v>31</c:v>
                      </c:pt>
                      <c:pt idx="153">
                        <c:v>31</c:v>
                      </c:pt>
                      <c:pt idx="154">
                        <c:v>31</c:v>
                      </c:pt>
                      <c:pt idx="155">
                        <c:v>31</c:v>
                      </c:pt>
                      <c:pt idx="156">
                        <c:v>31</c:v>
                      </c:pt>
                      <c:pt idx="157">
                        <c:v>31</c:v>
                      </c:pt>
                      <c:pt idx="158">
                        <c:v>31</c:v>
                      </c:pt>
                      <c:pt idx="159">
                        <c:v>31</c:v>
                      </c:pt>
                      <c:pt idx="160">
                        <c:v>31</c:v>
                      </c:pt>
                      <c:pt idx="161">
                        <c:v>31</c:v>
                      </c:pt>
                      <c:pt idx="162">
                        <c:v>31</c:v>
                      </c:pt>
                      <c:pt idx="163">
                        <c:v>31</c:v>
                      </c:pt>
                      <c:pt idx="164">
                        <c:v>31</c:v>
                      </c:pt>
                      <c:pt idx="165">
                        <c:v>31</c:v>
                      </c:pt>
                      <c:pt idx="166">
                        <c:v>31</c:v>
                      </c:pt>
                      <c:pt idx="167">
                        <c:v>31</c:v>
                      </c:pt>
                      <c:pt idx="168">
                        <c:v>31</c:v>
                      </c:pt>
                      <c:pt idx="169">
                        <c:v>31</c:v>
                      </c:pt>
                      <c:pt idx="170">
                        <c:v>31</c:v>
                      </c:pt>
                      <c:pt idx="171">
                        <c:v>31</c:v>
                      </c:pt>
                      <c:pt idx="172">
                        <c:v>31</c:v>
                      </c:pt>
                      <c:pt idx="173">
                        <c:v>31</c:v>
                      </c:pt>
                      <c:pt idx="174">
                        <c:v>31</c:v>
                      </c:pt>
                      <c:pt idx="175">
                        <c:v>31</c:v>
                      </c:pt>
                      <c:pt idx="176">
                        <c:v>31</c:v>
                      </c:pt>
                      <c:pt idx="177">
                        <c:v>31</c:v>
                      </c:pt>
                      <c:pt idx="178">
                        <c:v>31</c:v>
                      </c:pt>
                      <c:pt idx="179">
                        <c:v>31</c:v>
                      </c:pt>
                      <c:pt idx="180">
                        <c:v>31</c:v>
                      </c:pt>
                      <c:pt idx="181">
                        <c:v>31</c:v>
                      </c:pt>
                      <c:pt idx="182">
                        <c:v>31</c:v>
                      </c:pt>
                      <c:pt idx="183">
                        <c:v>31</c:v>
                      </c:pt>
                      <c:pt idx="184">
                        <c:v>31</c:v>
                      </c:pt>
                      <c:pt idx="185">
                        <c:v>31</c:v>
                      </c:pt>
                      <c:pt idx="186">
                        <c:v>31</c:v>
                      </c:pt>
                      <c:pt idx="187">
                        <c:v>31</c:v>
                      </c:pt>
                      <c:pt idx="188">
                        <c:v>31</c:v>
                      </c:pt>
                      <c:pt idx="189">
                        <c:v>31</c:v>
                      </c:pt>
                      <c:pt idx="190">
                        <c:v>31</c:v>
                      </c:pt>
                      <c:pt idx="191">
                        <c:v>31</c:v>
                      </c:pt>
                      <c:pt idx="192">
                        <c:v>31</c:v>
                      </c:pt>
                      <c:pt idx="193">
                        <c:v>31</c:v>
                      </c:pt>
                      <c:pt idx="194">
                        <c:v>31</c:v>
                      </c:pt>
                      <c:pt idx="195">
                        <c:v>31</c:v>
                      </c:pt>
                      <c:pt idx="196">
                        <c:v>31</c:v>
                      </c:pt>
                    </c:numCache>
                  </c:numRef>
                </c:val>
                <c:smooth val="0"/>
                <c:extLst xmlns:c15="http://schemas.microsoft.com/office/drawing/2012/chart">
                  <c:ext xmlns:c16="http://schemas.microsoft.com/office/drawing/2014/chart" uri="{C3380CC4-5D6E-409C-BE32-E72D297353CC}">
                    <c16:uniqueId val="{0000000A-6125-4CCC-87FD-86D72DE369CA}"/>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'ID 1Q Sessions w Effeciency'!$A$13</c15:sqref>
                        </c15:formulaRef>
                      </c:ext>
                    </c:extLst>
                    <c:strCache>
                      <c:ptCount val="1"/>
                    </c:strCache>
                  </c:strRef>
                </c:tx>
                <c:spPr>
                  <a:ln w="28575"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Effeciency'!$B$13:$GP$13</c15:sqref>
                        </c15:formulaRef>
                      </c:ext>
                    </c:extLst>
                    <c:numCache>
                      <c:formatCode>General</c:formatCode>
                      <c:ptCount val="197"/>
                      <c:pt idx="0">
                        <c:v>212</c:v>
                      </c:pt>
                      <c:pt idx="1">
                        <c:v>212</c:v>
                      </c:pt>
                      <c:pt idx="2">
                        <c:v>212</c:v>
                      </c:pt>
                      <c:pt idx="3">
                        <c:v>212</c:v>
                      </c:pt>
                      <c:pt idx="4">
                        <c:v>212</c:v>
                      </c:pt>
                      <c:pt idx="5">
                        <c:v>212</c:v>
                      </c:pt>
                      <c:pt idx="6">
                        <c:v>212</c:v>
                      </c:pt>
                      <c:pt idx="7">
                        <c:v>212</c:v>
                      </c:pt>
                      <c:pt idx="8">
                        <c:v>212</c:v>
                      </c:pt>
                      <c:pt idx="9">
                        <c:v>212</c:v>
                      </c:pt>
                      <c:pt idx="10">
                        <c:v>212</c:v>
                      </c:pt>
                      <c:pt idx="11">
                        <c:v>212</c:v>
                      </c:pt>
                      <c:pt idx="12">
                        <c:v>212</c:v>
                      </c:pt>
                      <c:pt idx="13">
                        <c:v>135</c:v>
                      </c:pt>
                      <c:pt idx="14">
                        <c:v>135</c:v>
                      </c:pt>
                      <c:pt idx="15">
                        <c:v>135</c:v>
                      </c:pt>
                      <c:pt idx="16">
                        <c:v>135</c:v>
                      </c:pt>
                      <c:pt idx="17">
                        <c:v>135</c:v>
                      </c:pt>
                      <c:pt idx="18">
                        <c:v>135</c:v>
                      </c:pt>
                      <c:pt idx="19">
                        <c:v>135</c:v>
                      </c:pt>
                      <c:pt idx="20">
                        <c:v>135</c:v>
                      </c:pt>
                      <c:pt idx="21">
                        <c:v>135</c:v>
                      </c:pt>
                      <c:pt idx="22">
                        <c:v>135</c:v>
                      </c:pt>
                      <c:pt idx="23">
                        <c:v>135</c:v>
                      </c:pt>
                      <c:pt idx="24">
                        <c:v>135</c:v>
                      </c:pt>
                      <c:pt idx="25">
                        <c:v>135</c:v>
                      </c:pt>
                      <c:pt idx="26">
                        <c:v>135</c:v>
                      </c:pt>
                      <c:pt idx="27">
                        <c:v>135</c:v>
                      </c:pt>
                      <c:pt idx="28">
                        <c:v>135</c:v>
                      </c:pt>
                      <c:pt idx="29">
                        <c:v>135</c:v>
                      </c:pt>
                      <c:pt idx="30">
                        <c:v>135</c:v>
                      </c:pt>
                      <c:pt idx="31">
                        <c:v>135</c:v>
                      </c:pt>
                      <c:pt idx="32">
                        <c:v>135</c:v>
                      </c:pt>
                      <c:pt idx="33">
                        <c:v>135</c:v>
                      </c:pt>
                      <c:pt idx="34">
                        <c:v>135</c:v>
                      </c:pt>
                      <c:pt idx="35">
                        <c:v>135</c:v>
                      </c:pt>
                      <c:pt idx="36">
                        <c:v>135</c:v>
                      </c:pt>
                      <c:pt idx="37">
                        <c:v>135</c:v>
                      </c:pt>
                      <c:pt idx="38">
                        <c:v>135</c:v>
                      </c:pt>
                      <c:pt idx="39">
                        <c:v>135</c:v>
                      </c:pt>
                      <c:pt idx="40">
                        <c:v>135</c:v>
                      </c:pt>
                      <c:pt idx="41">
                        <c:v>135</c:v>
                      </c:pt>
                      <c:pt idx="42">
                        <c:v>135</c:v>
                      </c:pt>
                      <c:pt idx="43">
                        <c:v>135</c:v>
                      </c:pt>
                      <c:pt idx="44">
                        <c:v>135</c:v>
                      </c:pt>
                      <c:pt idx="45">
                        <c:v>135</c:v>
                      </c:pt>
                      <c:pt idx="46">
                        <c:v>135</c:v>
                      </c:pt>
                      <c:pt idx="47">
                        <c:v>135</c:v>
                      </c:pt>
                      <c:pt idx="48">
                        <c:v>135</c:v>
                      </c:pt>
                      <c:pt idx="49">
                        <c:v>135</c:v>
                      </c:pt>
                      <c:pt idx="50">
                        <c:v>135</c:v>
                      </c:pt>
                      <c:pt idx="51">
                        <c:v>135</c:v>
                      </c:pt>
                      <c:pt idx="52">
                        <c:v>135</c:v>
                      </c:pt>
                      <c:pt idx="53">
                        <c:v>135</c:v>
                      </c:pt>
                      <c:pt idx="54">
                        <c:v>135</c:v>
                      </c:pt>
                      <c:pt idx="55">
                        <c:v>135</c:v>
                      </c:pt>
                      <c:pt idx="56">
                        <c:v>135</c:v>
                      </c:pt>
                      <c:pt idx="57">
                        <c:v>135</c:v>
                      </c:pt>
                      <c:pt idx="58">
                        <c:v>135</c:v>
                      </c:pt>
                      <c:pt idx="59">
                        <c:v>135</c:v>
                      </c:pt>
                      <c:pt idx="60">
                        <c:v>135</c:v>
                      </c:pt>
                      <c:pt idx="61">
                        <c:v>135</c:v>
                      </c:pt>
                      <c:pt idx="62">
                        <c:v>135</c:v>
                      </c:pt>
                      <c:pt idx="63">
                        <c:v>135</c:v>
                      </c:pt>
                      <c:pt idx="64">
                        <c:v>135</c:v>
                      </c:pt>
                      <c:pt idx="65">
                        <c:v>135</c:v>
                      </c:pt>
                      <c:pt idx="66">
                        <c:v>135</c:v>
                      </c:pt>
                      <c:pt idx="67">
                        <c:v>135</c:v>
                      </c:pt>
                      <c:pt idx="68">
                        <c:v>135</c:v>
                      </c:pt>
                      <c:pt idx="69">
                        <c:v>135</c:v>
                      </c:pt>
                      <c:pt idx="70">
                        <c:v>135</c:v>
                      </c:pt>
                      <c:pt idx="71">
                        <c:v>135</c:v>
                      </c:pt>
                      <c:pt idx="72">
                        <c:v>135</c:v>
                      </c:pt>
                      <c:pt idx="73">
                        <c:v>135</c:v>
                      </c:pt>
                      <c:pt idx="74">
                        <c:v>135</c:v>
                      </c:pt>
                      <c:pt idx="75">
                        <c:v>135</c:v>
                      </c:pt>
                      <c:pt idx="76">
                        <c:v>135</c:v>
                      </c:pt>
                      <c:pt idx="77">
                        <c:v>135</c:v>
                      </c:pt>
                      <c:pt idx="78">
                        <c:v>135</c:v>
                      </c:pt>
                      <c:pt idx="79">
                        <c:v>135</c:v>
                      </c:pt>
                      <c:pt idx="80">
                        <c:v>135</c:v>
                      </c:pt>
                      <c:pt idx="81">
                        <c:v>135</c:v>
                      </c:pt>
                      <c:pt idx="82">
                        <c:v>135</c:v>
                      </c:pt>
                      <c:pt idx="83">
                        <c:v>135</c:v>
                      </c:pt>
                      <c:pt idx="84">
                        <c:v>135</c:v>
                      </c:pt>
                      <c:pt idx="85">
                        <c:v>135</c:v>
                      </c:pt>
                      <c:pt idx="86">
                        <c:v>135</c:v>
                      </c:pt>
                      <c:pt idx="87">
                        <c:v>135</c:v>
                      </c:pt>
                      <c:pt idx="88">
                        <c:v>135</c:v>
                      </c:pt>
                      <c:pt idx="89">
                        <c:v>135</c:v>
                      </c:pt>
                      <c:pt idx="90">
                        <c:v>135</c:v>
                      </c:pt>
                      <c:pt idx="91">
                        <c:v>135</c:v>
                      </c:pt>
                      <c:pt idx="92">
                        <c:v>135</c:v>
                      </c:pt>
                      <c:pt idx="93">
                        <c:v>135</c:v>
                      </c:pt>
                      <c:pt idx="94">
                        <c:v>135</c:v>
                      </c:pt>
                      <c:pt idx="95">
                        <c:v>135</c:v>
                      </c:pt>
                      <c:pt idx="96">
                        <c:v>135</c:v>
                      </c:pt>
                      <c:pt idx="97">
                        <c:v>135</c:v>
                      </c:pt>
                      <c:pt idx="98">
                        <c:v>135</c:v>
                      </c:pt>
                      <c:pt idx="99">
                        <c:v>135</c:v>
                      </c:pt>
                      <c:pt idx="100">
                        <c:v>135</c:v>
                      </c:pt>
                      <c:pt idx="101">
                        <c:v>135</c:v>
                      </c:pt>
                      <c:pt idx="102">
                        <c:v>135</c:v>
                      </c:pt>
                      <c:pt idx="103">
                        <c:v>135</c:v>
                      </c:pt>
                      <c:pt idx="104">
                        <c:v>135</c:v>
                      </c:pt>
                      <c:pt idx="105">
                        <c:v>135</c:v>
                      </c:pt>
                      <c:pt idx="106">
                        <c:v>135</c:v>
                      </c:pt>
                      <c:pt idx="107">
                        <c:v>135</c:v>
                      </c:pt>
                      <c:pt idx="108">
                        <c:v>135</c:v>
                      </c:pt>
                      <c:pt idx="109">
                        <c:v>135</c:v>
                      </c:pt>
                      <c:pt idx="110">
                        <c:v>135</c:v>
                      </c:pt>
                      <c:pt idx="111">
                        <c:v>135</c:v>
                      </c:pt>
                      <c:pt idx="112">
                        <c:v>135</c:v>
                      </c:pt>
                      <c:pt idx="113">
                        <c:v>135</c:v>
                      </c:pt>
                      <c:pt idx="114">
                        <c:v>135</c:v>
                      </c:pt>
                      <c:pt idx="115">
                        <c:v>135</c:v>
                      </c:pt>
                      <c:pt idx="116">
                        <c:v>135</c:v>
                      </c:pt>
                      <c:pt idx="117">
                        <c:v>135</c:v>
                      </c:pt>
                      <c:pt idx="118">
                        <c:v>135</c:v>
                      </c:pt>
                      <c:pt idx="119">
                        <c:v>135</c:v>
                      </c:pt>
                      <c:pt idx="120">
                        <c:v>135</c:v>
                      </c:pt>
                      <c:pt idx="121">
                        <c:v>135</c:v>
                      </c:pt>
                      <c:pt idx="122">
                        <c:v>135</c:v>
                      </c:pt>
                      <c:pt idx="123">
                        <c:v>135</c:v>
                      </c:pt>
                      <c:pt idx="124">
                        <c:v>135</c:v>
                      </c:pt>
                      <c:pt idx="125">
                        <c:v>135</c:v>
                      </c:pt>
                      <c:pt idx="126">
                        <c:v>135</c:v>
                      </c:pt>
                      <c:pt idx="127">
                        <c:v>135</c:v>
                      </c:pt>
                      <c:pt idx="128">
                        <c:v>135</c:v>
                      </c:pt>
                      <c:pt idx="129">
                        <c:v>135</c:v>
                      </c:pt>
                      <c:pt idx="130">
                        <c:v>135</c:v>
                      </c:pt>
                      <c:pt idx="131">
                        <c:v>135</c:v>
                      </c:pt>
                      <c:pt idx="132">
                        <c:v>135</c:v>
                      </c:pt>
                      <c:pt idx="133">
                        <c:v>135</c:v>
                      </c:pt>
                      <c:pt idx="134">
                        <c:v>135</c:v>
                      </c:pt>
                      <c:pt idx="135">
                        <c:v>135</c:v>
                      </c:pt>
                      <c:pt idx="136">
                        <c:v>135</c:v>
                      </c:pt>
                      <c:pt idx="137">
                        <c:v>135</c:v>
                      </c:pt>
                      <c:pt idx="138">
                        <c:v>135</c:v>
                      </c:pt>
                      <c:pt idx="139">
                        <c:v>135</c:v>
                      </c:pt>
                      <c:pt idx="140">
                        <c:v>135</c:v>
                      </c:pt>
                      <c:pt idx="141">
                        <c:v>135</c:v>
                      </c:pt>
                      <c:pt idx="142">
                        <c:v>135</c:v>
                      </c:pt>
                      <c:pt idx="143">
                        <c:v>135</c:v>
                      </c:pt>
                      <c:pt idx="144">
                        <c:v>135</c:v>
                      </c:pt>
                      <c:pt idx="145">
                        <c:v>135</c:v>
                      </c:pt>
                      <c:pt idx="146">
                        <c:v>135</c:v>
                      </c:pt>
                      <c:pt idx="147">
                        <c:v>135</c:v>
                      </c:pt>
                      <c:pt idx="148">
                        <c:v>135</c:v>
                      </c:pt>
                      <c:pt idx="149">
                        <c:v>135</c:v>
                      </c:pt>
                      <c:pt idx="150">
                        <c:v>135</c:v>
                      </c:pt>
                      <c:pt idx="151">
                        <c:v>135</c:v>
                      </c:pt>
                      <c:pt idx="152">
                        <c:v>135</c:v>
                      </c:pt>
                      <c:pt idx="153">
                        <c:v>135</c:v>
                      </c:pt>
                      <c:pt idx="154">
                        <c:v>135</c:v>
                      </c:pt>
                      <c:pt idx="155">
                        <c:v>135</c:v>
                      </c:pt>
                      <c:pt idx="156">
                        <c:v>135</c:v>
                      </c:pt>
                      <c:pt idx="157">
                        <c:v>135</c:v>
                      </c:pt>
                      <c:pt idx="158">
                        <c:v>135</c:v>
                      </c:pt>
                      <c:pt idx="159">
                        <c:v>135</c:v>
                      </c:pt>
                      <c:pt idx="160">
                        <c:v>135</c:v>
                      </c:pt>
                      <c:pt idx="161">
                        <c:v>135</c:v>
                      </c:pt>
                      <c:pt idx="162">
                        <c:v>135</c:v>
                      </c:pt>
                      <c:pt idx="163">
                        <c:v>135</c:v>
                      </c:pt>
                      <c:pt idx="164">
                        <c:v>135</c:v>
                      </c:pt>
                      <c:pt idx="165">
                        <c:v>135</c:v>
                      </c:pt>
                      <c:pt idx="166">
                        <c:v>135</c:v>
                      </c:pt>
                      <c:pt idx="167">
                        <c:v>135</c:v>
                      </c:pt>
                      <c:pt idx="168">
                        <c:v>135</c:v>
                      </c:pt>
                      <c:pt idx="169">
                        <c:v>135</c:v>
                      </c:pt>
                      <c:pt idx="170">
                        <c:v>135</c:v>
                      </c:pt>
                      <c:pt idx="171">
                        <c:v>135</c:v>
                      </c:pt>
                      <c:pt idx="172">
                        <c:v>135</c:v>
                      </c:pt>
                      <c:pt idx="173">
                        <c:v>135</c:v>
                      </c:pt>
                      <c:pt idx="174">
                        <c:v>135</c:v>
                      </c:pt>
                      <c:pt idx="175">
                        <c:v>135</c:v>
                      </c:pt>
                      <c:pt idx="176">
                        <c:v>135</c:v>
                      </c:pt>
                      <c:pt idx="177">
                        <c:v>135</c:v>
                      </c:pt>
                      <c:pt idx="178">
                        <c:v>135</c:v>
                      </c:pt>
                      <c:pt idx="179">
                        <c:v>135</c:v>
                      </c:pt>
                      <c:pt idx="180">
                        <c:v>135</c:v>
                      </c:pt>
                      <c:pt idx="181">
                        <c:v>135</c:v>
                      </c:pt>
                      <c:pt idx="182">
                        <c:v>135</c:v>
                      </c:pt>
                      <c:pt idx="183">
                        <c:v>135</c:v>
                      </c:pt>
                      <c:pt idx="184">
                        <c:v>135</c:v>
                      </c:pt>
                      <c:pt idx="185">
                        <c:v>135</c:v>
                      </c:pt>
                      <c:pt idx="186">
                        <c:v>135</c:v>
                      </c:pt>
                      <c:pt idx="187">
                        <c:v>135</c:v>
                      </c:pt>
                      <c:pt idx="188">
                        <c:v>135</c:v>
                      </c:pt>
                      <c:pt idx="189">
                        <c:v>135</c:v>
                      </c:pt>
                      <c:pt idx="190">
                        <c:v>135</c:v>
                      </c:pt>
                      <c:pt idx="191">
                        <c:v>135</c:v>
                      </c:pt>
                      <c:pt idx="192">
                        <c:v>135</c:v>
                      </c:pt>
                      <c:pt idx="193">
                        <c:v>135</c:v>
                      </c:pt>
                      <c:pt idx="194">
                        <c:v>135</c:v>
                      </c:pt>
                      <c:pt idx="195">
                        <c:v>135</c:v>
                      </c:pt>
                      <c:pt idx="196">
                        <c:v>135</c:v>
                      </c:pt>
                    </c:numCache>
                  </c:numRef>
                </c:val>
                <c:smooth val="0"/>
                <c:extLst xmlns:c15="http://schemas.microsoft.com/office/drawing/2012/chart">
                  <c:ext xmlns:c16="http://schemas.microsoft.com/office/drawing/2014/chart" uri="{C3380CC4-5D6E-409C-BE32-E72D297353CC}">
                    <c16:uniqueId val="{0000000B-6125-4CCC-87FD-86D72DE369CA}"/>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'ID 1Q Sessions w Effeciency'!$A$14</c15:sqref>
                        </c15:formulaRef>
                      </c:ext>
                    </c:extLst>
                    <c:strCache>
                      <c:ptCount val="1"/>
                      <c:pt idx="0">
                        <c:v>Total Variance</c:v>
                      </c:pt>
                    </c:strCache>
                  </c:strRef>
                </c:tx>
                <c:spPr>
                  <a:ln w="28575" cap="rnd">
                    <a:solidFill>
                      <a:schemeClr val="accent4">
                        <a:lumMod val="6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Effeciency'!$B$14:$GP$14</c15:sqref>
                        </c15:formulaRef>
                      </c:ext>
                    </c:extLst>
                    <c:numCache>
                      <c:formatCode>General</c:formatCode>
                      <c:ptCount val="197"/>
                      <c:pt idx="0">
                        <c:v>6</c:v>
                      </c:pt>
                      <c:pt idx="1">
                        <c:v>6</c:v>
                      </c:pt>
                      <c:pt idx="2">
                        <c:v>6</c:v>
                      </c:pt>
                      <c:pt idx="3">
                        <c:v>6</c:v>
                      </c:pt>
                      <c:pt idx="4">
                        <c:v>6</c:v>
                      </c:pt>
                      <c:pt idx="5">
                        <c:v>6</c:v>
                      </c:pt>
                      <c:pt idx="6">
                        <c:v>6</c:v>
                      </c:pt>
                      <c:pt idx="7">
                        <c:v>6</c:v>
                      </c:pt>
                      <c:pt idx="8">
                        <c:v>6</c:v>
                      </c:pt>
                      <c:pt idx="9">
                        <c:v>-1</c:v>
                      </c:pt>
                      <c:pt idx="10">
                        <c:v>-1</c:v>
                      </c:pt>
                      <c:pt idx="11">
                        <c:v>-1</c:v>
                      </c:pt>
                      <c:pt idx="12">
                        <c:v>-1</c:v>
                      </c:pt>
                      <c:pt idx="13">
                        <c:v>76</c:v>
                      </c:pt>
                      <c:pt idx="14">
                        <c:v>76</c:v>
                      </c:pt>
                      <c:pt idx="15">
                        <c:v>76</c:v>
                      </c:pt>
                      <c:pt idx="16">
                        <c:v>76</c:v>
                      </c:pt>
                      <c:pt idx="17">
                        <c:v>76</c:v>
                      </c:pt>
                      <c:pt idx="18">
                        <c:v>76</c:v>
                      </c:pt>
                      <c:pt idx="19">
                        <c:v>76</c:v>
                      </c:pt>
                      <c:pt idx="20">
                        <c:v>76</c:v>
                      </c:pt>
                      <c:pt idx="21">
                        <c:v>76</c:v>
                      </c:pt>
                      <c:pt idx="22">
                        <c:v>76</c:v>
                      </c:pt>
                      <c:pt idx="23">
                        <c:v>76</c:v>
                      </c:pt>
                      <c:pt idx="24">
                        <c:v>76</c:v>
                      </c:pt>
                      <c:pt idx="25">
                        <c:v>76</c:v>
                      </c:pt>
                      <c:pt idx="26">
                        <c:v>76</c:v>
                      </c:pt>
                      <c:pt idx="27">
                        <c:v>76</c:v>
                      </c:pt>
                      <c:pt idx="28">
                        <c:v>76</c:v>
                      </c:pt>
                      <c:pt idx="29">
                        <c:v>76</c:v>
                      </c:pt>
                      <c:pt idx="30">
                        <c:v>76</c:v>
                      </c:pt>
                      <c:pt idx="31">
                        <c:v>71</c:v>
                      </c:pt>
                      <c:pt idx="32">
                        <c:v>71</c:v>
                      </c:pt>
                      <c:pt idx="33">
                        <c:v>71</c:v>
                      </c:pt>
                      <c:pt idx="34">
                        <c:v>71</c:v>
                      </c:pt>
                      <c:pt idx="35">
                        <c:v>71</c:v>
                      </c:pt>
                      <c:pt idx="36">
                        <c:v>71</c:v>
                      </c:pt>
                      <c:pt idx="37">
                        <c:v>71</c:v>
                      </c:pt>
                      <c:pt idx="38">
                        <c:v>71</c:v>
                      </c:pt>
                      <c:pt idx="39">
                        <c:v>71</c:v>
                      </c:pt>
                      <c:pt idx="40">
                        <c:v>71</c:v>
                      </c:pt>
                      <c:pt idx="41">
                        <c:v>71</c:v>
                      </c:pt>
                      <c:pt idx="42">
                        <c:v>71</c:v>
                      </c:pt>
                      <c:pt idx="43">
                        <c:v>71</c:v>
                      </c:pt>
                      <c:pt idx="44">
                        <c:v>71</c:v>
                      </c:pt>
                      <c:pt idx="45">
                        <c:v>71</c:v>
                      </c:pt>
                      <c:pt idx="46">
                        <c:v>71</c:v>
                      </c:pt>
                      <c:pt idx="47">
                        <c:v>71</c:v>
                      </c:pt>
                      <c:pt idx="48">
                        <c:v>71</c:v>
                      </c:pt>
                      <c:pt idx="49">
                        <c:v>71</c:v>
                      </c:pt>
                      <c:pt idx="50">
                        <c:v>71</c:v>
                      </c:pt>
                      <c:pt idx="51">
                        <c:v>71</c:v>
                      </c:pt>
                      <c:pt idx="52">
                        <c:v>71</c:v>
                      </c:pt>
                      <c:pt idx="53">
                        <c:v>71</c:v>
                      </c:pt>
                      <c:pt idx="54">
                        <c:v>71</c:v>
                      </c:pt>
                      <c:pt idx="55">
                        <c:v>71</c:v>
                      </c:pt>
                      <c:pt idx="56">
                        <c:v>71</c:v>
                      </c:pt>
                      <c:pt idx="57">
                        <c:v>71</c:v>
                      </c:pt>
                      <c:pt idx="58">
                        <c:v>71</c:v>
                      </c:pt>
                      <c:pt idx="59">
                        <c:v>71</c:v>
                      </c:pt>
                      <c:pt idx="60">
                        <c:v>71</c:v>
                      </c:pt>
                      <c:pt idx="61">
                        <c:v>71</c:v>
                      </c:pt>
                      <c:pt idx="62">
                        <c:v>71</c:v>
                      </c:pt>
                      <c:pt idx="63">
                        <c:v>71</c:v>
                      </c:pt>
                      <c:pt idx="64">
                        <c:v>71</c:v>
                      </c:pt>
                      <c:pt idx="65">
                        <c:v>71</c:v>
                      </c:pt>
                      <c:pt idx="66">
                        <c:v>71</c:v>
                      </c:pt>
                      <c:pt idx="67">
                        <c:v>71</c:v>
                      </c:pt>
                      <c:pt idx="68">
                        <c:v>71</c:v>
                      </c:pt>
                      <c:pt idx="69">
                        <c:v>71</c:v>
                      </c:pt>
                      <c:pt idx="70">
                        <c:v>71</c:v>
                      </c:pt>
                      <c:pt idx="71">
                        <c:v>71</c:v>
                      </c:pt>
                      <c:pt idx="72">
                        <c:v>71</c:v>
                      </c:pt>
                      <c:pt idx="73">
                        <c:v>71</c:v>
                      </c:pt>
                      <c:pt idx="74">
                        <c:v>71</c:v>
                      </c:pt>
                      <c:pt idx="75">
                        <c:v>71</c:v>
                      </c:pt>
                      <c:pt idx="76">
                        <c:v>71</c:v>
                      </c:pt>
                      <c:pt idx="77">
                        <c:v>71</c:v>
                      </c:pt>
                      <c:pt idx="78">
                        <c:v>71</c:v>
                      </c:pt>
                      <c:pt idx="79">
                        <c:v>71</c:v>
                      </c:pt>
                      <c:pt idx="80">
                        <c:v>71</c:v>
                      </c:pt>
                      <c:pt idx="81">
                        <c:v>71</c:v>
                      </c:pt>
                      <c:pt idx="82">
                        <c:v>71</c:v>
                      </c:pt>
                      <c:pt idx="83">
                        <c:v>71</c:v>
                      </c:pt>
                      <c:pt idx="84">
                        <c:v>71</c:v>
                      </c:pt>
                      <c:pt idx="85">
                        <c:v>71</c:v>
                      </c:pt>
                      <c:pt idx="86">
                        <c:v>71</c:v>
                      </c:pt>
                      <c:pt idx="87">
                        <c:v>71</c:v>
                      </c:pt>
                      <c:pt idx="88">
                        <c:v>71</c:v>
                      </c:pt>
                      <c:pt idx="89">
                        <c:v>71</c:v>
                      </c:pt>
                      <c:pt idx="90">
                        <c:v>71</c:v>
                      </c:pt>
                      <c:pt idx="91">
                        <c:v>71</c:v>
                      </c:pt>
                      <c:pt idx="92">
                        <c:v>71</c:v>
                      </c:pt>
                      <c:pt idx="93">
                        <c:v>71</c:v>
                      </c:pt>
                      <c:pt idx="94">
                        <c:v>71</c:v>
                      </c:pt>
                      <c:pt idx="95">
                        <c:v>71</c:v>
                      </c:pt>
                      <c:pt idx="96">
                        <c:v>71</c:v>
                      </c:pt>
                      <c:pt idx="97">
                        <c:v>71</c:v>
                      </c:pt>
                      <c:pt idx="98">
                        <c:v>71</c:v>
                      </c:pt>
                      <c:pt idx="99">
                        <c:v>71</c:v>
                      </c:pt>
                      <c:pt idx="100">
                        <c:v>71</c:v>
                      </c:pt>
                      <c:pt idx="101">
                        <c:v>71</c:v>
                      </c:pt>
                      <c:pt idx="102">
                        <c:v>71</c:v>
                      </c:pt>
                      <c:pt idx="103">
                        <c:v>71</c:v>
                      </c:pt>
                      <c:pt idx="104">
                        <c:v>71</c:v>
                      </c:pt>
                      <c:pt idx="105">
                        <c:v>71</c:v>
                      </c:pt>
                      <c:pt idx="106">
                        <c:v>71</c:v>
                      </c:pt>
                      <c:pt idx="107">
                        <c:v>71</c:v>
                      </c:pt>
                      <c:pt idx="108">
                        <c:v>71</c:v>
                      </c:pt>
                      <c:pt idx="109">
                        <c:v>71</c:v>
                      </c:pt>
                      <c:pt idx="110">
                        <c:v>71</c:v>
                      </c:pt>
                      <c:pt idx="111">
                        <c:v>71</c:v>
                      </c:pt>
                      <c:pt idx="112">
                        <c:v>71</c:v>
                      </c:pt>
                      <c:pt idx="113">
                        <c:v>71</c:v>
                      </c:pt>
                      <c:pt idx="114">
                        <c:v>71</c:v>
                      </c:pt>
                      <c:pt idx="115">
                        <c:v>71</c:v>
                      </c:pt>
                      <c:pt idx="116">
                        <c:v>71</c:v>
                      </c:pt>
                      <c:pt idx="117">
                        <c:v>71</c:v>
                      </c:pt>
                      <c:pt idx="118">
                        <c:v>71</c:v>
                      </c:pt>
                      <c:pt idx="119">
                        <c:v>71</c:v>
                      </c:pt>
                      <c:pt idx="120">
                        <c:v>71</c:v>
                      </c:pt>
                      <c:pt idx="121">
                        <c:v>71</c:v>
                      </c:pt>
                      <c:pt idx="122">
                        <c:v>71</c:v>
                      </c:pt>
                      <c:pt idx="123">
                        <c:v>71</c:v>
                      </c:pt>
                      <c:pt idx="124">
                        <c:v>71</c:v>
                      </c:pt>
                      <c:pt idx="125">
                        <c:v>71</c:v>
                      </c:pt>
                      <c:pt idx="126">
                        <c:v>71</c:v>
                      </c:pt>
                      <c:pt idx="127">
                        <c:v>71</c:v>
                      </c:pt>
                      <c:pt idx="128">
                        <c:v>71</c:v>
                      </c:pt>
                      <c:pt idx="129">
                        <c:v>71</c:v>
                      </c:pt>
                      <c:pt idx="130">
                        <c:v>71</c:v>
                      </c:pt>
                      <c:pt idx="131">
                        <c:v>71</c:v>
                      </c:pt>
                      <c:pt idx="132">
                        <c:v>71</c:v>
                      </c:pt>
                      <c:pt idx="133">
                        <c:v>71</c:v>
                      </c:pt>
                      <c:pt idx="134">
                        <c:v>71</c:v>
                      </c:pt>
                      <c:pt idx="135">
                        <c:v>71</c:v>
                      </c:pt>
                      <c:pt idx="136">
                        <c:v>71</c:v>
                      </c:pt>
                      <c:pt idx="137">
                        <c:v>71</c:v>
                      </c:pt>
                      <c:pt idx="138">
                        <c:v>71</c:v>
                      </c:pt>
                      <c:pt idx="139">
                        <c:v>71</c:v>
                      </c:pt>
                      <c:pt idx="140">
                        <c:v>71</c:v>
                      </c:pt>
                      <c:pt idx="141">
                        <c:v>71</c:v>
                      </c:pt>
                      <c:pt idx="142">
                        <c:v>71</c:v>
                      </c:pt>
                      <c:pt idx="143">
                        <c:v>71</c:v>
                      </c:pt>
                      <c:pt idx="144">
                        <c:v>71</c:v>
                      </c:pt>
                      <c:pt idx="145">
                        <c:v>71</c:v>
                      </c:pt>
                      <c:pt idx="146">
                        <c:v>71</c:v>
                      </c:pt>
                      <c:pt idx="147">
                        <c:v>71</c:v>
                      </c:pt>
                      <c:pt idx="148">
                        <c:v>71</c:v>
                      </c:pt>
                      <c:pt idx="149">
                        <c:v>71</c:v>
                      </c:pt>
                      <c:pt idx="150">
                        <c:v>71</c:v>
                      </c:pt>
                      <c:pt idx="151">
                        <c:v>71</c:v>
                      </c:pt>
                      <c:pt idx="152">
                        <c:v>71</c:v>
                      </c:pt>
                      <c:pt idx="153">
                        <c:v>71</c:v>
                      </c:pt>
                      <c:pt idx="154">
                        <c:v>71</c:v>
                      </c:pt>
                      <c:pt idx="155">
                        <c:v>71</c:v>
                      </c:pt>
                      <c:pt idx="156">
                        <c:v>71</c:v>
                      </c:pt>
                      <c:pt idx="157">
                        <c:v>71</c:v>
                      </c:pt>
                      <c:pt idx="158">
                        <c:v>71</c:v>
                      </c:pt>
                      <c:pt idx="159">
                        <c:v>71</c:v>
                      </c:pt>
                      <c:pt idx="160">
                        <c:v>71</c:v>
                      </c:pt>
                      <c:pt idx="161">
                        <c:v>71</c:v>
                      </c:pt>
                      <c:pt idx="162">
                        <c:v>71</c:v>
                      </c:pt>
                      <c:pt idx="163">
                        <c:v>71</c:v>
                      </c:pt>
                      <c:pt idx="164">
                        <c:v>71</c:v>
                      </c:pt>
                      <c:pt idx="165">
                        <c:v>71</c:v>
                      </c:pt>
                      <c:pt idx="166">
                        <c:v>71</c:v>
                      </c:pt>
                      <c:pt idx="167">
                        <c:v>71</c:v>
                      </c:pt>
                      <c:pt idx="168">
                        <c:v>71</c:v>
                      </c:pt>
                      <c:pt idx="169">
                        <c:v>71</c:v>
                      </c:pt>
                      <c:pt idx="170">
                        <c:v>71</c:v>
                      </c:pt>
                      <c:pt idx="171">
                        <c:v>71</c:v>
                      </c:pt>
                      <c:pt idx="172">
                        <c:v>71</c:v>
                      </c:pt>
                      <c:pt idx="173">
                        <c:v>71</c:v>
                      </c:pt>
                      <c:pt idx="174">
                        <c:v>71</c:v>
                      </c:pt>
                      <c:pt idx="175">
                        <c:v>71</c:v>
                      </c:pt>
                      <c:pt idx="176">
                        <c:v>71</c:v>
                      </c:pt>
                      <c:pt idx="177">
                        <c:v>71</c:v>
                      </c:pt>
                      <c:pt idx="178">
                        <c:v>71</c:v>
                      </c:pt>
                      <c:pt idx="179">
                        <c:v>71</c:v>
                      </c:pt>
                      <c:pt idx="180">
                        <c:v>71</c:v>
                      </c:pt>
                      <c:pt idx="181">
                        <c:v>71</c:v>
                      </c:pt>
                      <c:pt idx="182">
                        <c:v>71</c:v>
                      </c:pt>
                      <c:pt idx="183">
                        <c:v>71</c:v>
                      </c:pt>
                      <c:pt idx="184">
                        <c:v>71</c:v>
                      </c:pt>
                      <c:pt idx="185">
                        <c:v>71</c:v>
                      </c:pt>
                      <c:pt idx="186">
                        <c:v>71</c:v>
                      </c:pt>
                      <c:pt idx="187">
                        <c:v>71</c:v>
                      </c:pt>
                      <c:pt idx="188">
                        <c:v>71</c:v>
                      </c:pt>
                      <c:pt idx="189">
                        <c:v>71</c:v>
                      </c:pt>
                      <c:pt idx="190">
                        <c:v>71</c:v>
                      </c:pt>
                      <c:pt idx="191">
                        <c:v>71</c:v>
                      </c:pt>
                      <c:pt idx="192">
                        <c:v>71</c:v>
                      </c:pt>
                      <c:pt idx="193">
                        <c:v>71</c:v>
                      </c:pt>
                      <c:pt idx="194">
                        <c:v>71</c:v>
                      </c:pt>
                      <c:pt idx="195">
                        <c:v>71</c:v>
                      </c:pt>
                      <c:pt idx="196">
                        <c:v>71</c:v>
                      </c:pt>
                    </c:numCache>
                  </c:numRef>
                </c:val>
                <c:smooth val="0"/>
                <c:extLst xmlns:c15="http://schemas.microsoft.com/office/drawing/2012/chart">
                  <c:ext xmlns:c16="http://schemas.microsoft.com/office/drawing/2014/chart" uri="{C3380CC4-5D6E-409C-BE32-E72D297353CC}">
                    <c16:uniqueId val="{0000000C-6125-4CCC-87FD-86D72DE369CA}"/>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'ID 1Q Sessions w Effeciency'!$A$15</c15:sqref>
                        </c15:formulaRef>
                      </c:ext>
                    </c:extLst>
                    <c:strCache>
                      <c:ptCount val="1"/>
                    </c:strCache>
                  </c:strRef>
                </c:tx>
                <c:spPr>
                  <a:ln w="28575" cap="rnd">
                    <a:solidFill>
                      <a:schemeClr val="accent5">
                        <a:lumMod val="60000"/>
                      </a:schemeClr>
                    </a:solidFill>
                    <a:round/>
                  </a:ln>
                  <a:effectLst/>
                </c:spPr>
                <c:marker>
                  <c:symbol val="circle"/>
                  <c:size val="5"/>
                  <c:spPr>
                    <a:solidFill>
                      <a:schemeClr val="accent5">
                        <a:lumMod val="60000"/>
                      </a:schemeClr>
                    </a:solidFill>
                    <a:ln w="9525">
                      <a:solidFill>
                        <a:schemeClr val="accent5">
                          <a:lumMod val="6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Effeciency'!$B$15:$GP$15</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D-6125-4CCC-87FD-86D72DE369CA}"/>
                  </c:ext>
                </c:extLst>
              </c15:ser>
            </c15:filteredLineSeries>
            <c15:filteredLineSeries>
              <c15:ser>
                <c:idx val="13"/>
                <c:order val="11"/>
                <c:tx>
                  <c:strRef>
                    <c:extLst xmlns:c15="http://schemas.microsoft.com/office/drawing/2012/chart">
                      <c:ext xmlns:c15="http://schemas.microsoft.com/office/drawing/2012/chart" uri="{02D57815-91ED-43cb-92C2-25804820EDAC}">
                        <c15:formulaRef>
                          <c15:sqref>'ID 1Q Sessions w Effeciency'!$A$16</c15:sqref>
                        </c15:formulaRef>
                      </c:ext>
                    </c:extLst>
                    <c:strCache>
                      <c:ptCount val="1"/>
                    </c:strCache>
                  </c:strRef>
                </c:tx>
                <c:spPr>
                  <a:ln w="28575" cap="rnd">
                    <a:solidFill>
                      <a:schemeClr val="accent2">
                        <a:lumMod val="80000"/>
                        <a:lumOff val="20000"/>
                      </a:schemeClr>
                    </a:solidFill>
                    <a:round/>
                  </a:ln>
                  <a:effectLst/>
                </c:spPr>
                <c:marker>
                  <c:symbol val="circle"/>
                  <c:size val="5"/>
                  <c:spPr>
                    <a:solidFill>
                      <a:schemeClr val="accent2">
                        <a:lumMod val="80000"/>
                        <a:lumOff val="20000"/>
                      </a:schemeClr>
                    </a:solidFill>
                    <a:ln w="9525">
                      <a:solidFill>
                        <a:schemeClr val="accent2">
                          <a:lumMod val="80000"/>
                          <a:lumOff val="2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Effeciency'!$B$16:$GP$16</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E-6125-4CCC-87FD-86D72DE369CA}"/>
                  </c:ext>
                </c:extLst>
              </c15:ser>
            </c15:filteredLineSeries>
            <c15:filteredLineSeries>
              <c15:ser>
                <c:idx val="14"/>
                <c:order val="12"/>
                <c:tx>
                  <c:strRef>
                    <c:extLst xmlns:c15="http://schemas.microsoft.com/office/drawing/2012/chart">
                      <c:ext xmlns:c15="http://schemas.microsoft.com/office/drawing/2012/chart" uri="{02D57815-91ED-43cb-92C2-25804820EDAC}">
                        <c15:formulaRef>
                          <c15:sqref>'ID 1Q Sessions w Effeciency'!$A$17</c15:sqref>
                        </c15:formulaRef>
                      </c:ext>
                    </c:extLst>
                    <c:strCache>
                      <c:ptCount val="1"/>
                    </c:strCache>
                  </c:strRef>
                </c:tx>
                <c:spPr>
                  <a:ln w="28575" cap="rnd">
                    <a:solidFill>
                      <a:schemeClr val="accent3">
                        <a:lumMod val="80000"/>
                        <a:lumOff val="20000"/>
                      </a:schemeClr>
                    </a:solidFill>
                    <a:round/>
                  </a:ln>
                  <a:effectLst/>
                </c:spPr>
                <c:marker>
                  <c:symbol val="circle"/>
                  <c:size val="5"/>
                  <c:spPr>
                    <a:solidFill>
                      <a:schemeClr val="accent3">
                        <a:lumMod val="80000"/>
                        <a:lumOff val="20000"/>
                      </a:schemeClr>
                    </a:solidFill>
                    <a:ln w="9525">
                      <a:solidFill>
                        <a:schemeClr val="accent3">
                          <a:lumMod val="80000"/>
                          <a:lumOff val="2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Effeciency'!$B$17:$GP$17</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F-6125-4CCC-87FD-86D72DE369CA}"/>
                  </c:ext>
                </c:extLst>
              </c15:ser>
            </c15:filteredLineSeries>
            <c15:filteredLineSeries>
              <c15:ser>
                <c:idx val="18"/>
                <c:order val="16"/>
                <c:tx>
                  <c:strRef>
                    <c:extLst xmlns:c15="http://schemas.microsoft.com/office/drawing/2012/chart">
                      <c:ext xmlns:c15="http://schemas.microsoft.com/office/drawing/2012/chart" uri="{02D57815-91ED-43cb-92C2-25804820EDAC}">
                        <c15:formulaRef>
                          <c15:sqref>'ID 1Q Sessions w Effeciency'!$A$21</c15:sqref>
                        </c15:formulaRef>
                      </c:ext>
                    </c:extLst>
                    <c:strCache>
                      <c:ptCount val="1"/>
                    </c:strCache>
                  </c:strRef>
                </c:tx>
                <c:spPr>
                  <a:ln w="28575" cap="rnd">
                    <a:solidFill>
                      <a:schemeClr val="accent1">
                        <a:lumMod val="80000"/>
                      </a:schemeClr>
                    </a:solidFill>
                    <a:round/>
                  </a:ln>
                  <a:effectLst/>
                </c:spPr>
                <c:marker>
                  <c:symbol val="circle"/>
                  <c:size val="5"/>
                  <c:spPr>
                    <a:solidFill>
                      <a:schemeClr val="accent1">
                        <a:lumMod val="80000"/>
                      </a:schemeClr>
                    </a:solidFill>
                    <a:ln w="9525">
                      <a:solidFill>
                        <a:schemeClr val="accent1">
                          <a:lumMod val="80000"/>
                        </a:schemeClr>
                      </a:solidFill>
                    </a:ln>
                    <a:effectLst/>
                  </c:spPr>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Effeciency'!$B$21:$GP$21</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0-6125-4CCC-87FD-86D72DE369CA}"/>
                  </c:ext>
                </c:extLst>
              </c15:ser>
            </c15:filteredLineSeries>
            <c15:filteredLineSeries>
              <c15:ser>
                <c:idx val="19"/>
                <c:order val="17"/>
                <c:tx>
                  <c:strRef>
                    <c:extLst xmlns:c15="http://schemas.microsoft.com/office/drawing/2012/chart">
                      <c:ext xmlns:c15="http://schemas.microsoft.com/office/drawing/2012/chart" uri="{02D57815-91ED-43cb-92C2-25804820EDAC}">
                        <c15:formulaRef>
                          <c15:sqref>'ID 1Q Sessions w Effeciency'!$A$22</c15:sqref>
                        </c15:formulaRef>
                      </c:ext>
                    </c:extLst>
                    <c:strCache>
                      <c:ptCount val="1"/>
                      <c:pt idx="0">
                        <c:v>Total USC Demand</c:v>
                      </c:pt>
                    </c:strCache>
                  </c:strRef>
                </c:tx>
                <c:spPr>
                  <a:ln w="28575" cap="rnd">
                    <a:solidFill>
                      <a:schemeClr val="accent2">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Effeciency'!$B$22:$GP$22</c15:sqref>
                        </c15:formulaRef>
                      </c:ext>
                    </c:extLst>
                    <c:numCache>
                      <c:formatCode>General</c:formatCode>
                      <c:ptCount val="197"/>
                      <c:pt idx="0">
                        <c:v>212</c:v>
                      </c:pt>
                      <c:pt idx="1">
                        <c:v>210</c:v>
                      </c:pt>
                      <c:pt idx="2">
                        <c:v>208</c:v>
                      </c:pt>
                      <c:pt idx="3">
                        <c:v>206</c:v>
                      </c:pt>
                      <c:pt idx="4">
                        <c:v>204</c:v>
                      </c:pt>
                      <c:pt idx="5">
                        <c:v>202</c:v>
                      </c:pt>
                      <c:pt idx="6">
                        <c:v>200</c:v>
                      </c:pt>
                      <c:pt idx="7">
                        <c:v>198</c:v>
                      </c:pt>
                      <c:pt idx="8">
                        <c:v>196</c:v>
                      </c:pt>
                      <c:pt idx="9">
                        <c:v>187</c:v>
                      </c:pt>
                      <c:pt idx="10">
                        <c:v>178</c:v>
                      </c:pt>
                      <c:pt idx="11">
                        <c:v>169</c:v>
                      </c:pt>
                      <c:pt idx="12">
                        <c:v>160</c:v>
                      </c:pt>
                      <c:pt idx="13">
                        <c:v>151</c:v>
                      </c:pt>
                      <c:pt idx="14">
                        <c:v>142</c:v>
                      </c:pt>
                      <c:pt idx="15">
                        <c:v>133</c:v>
                      </c:pt>
                      <c:pt idx="16">
                        <c:v>124</c:v>
                      </c:pt>
                      <c:pt idx="17">
                        <c:v>115</c:v>
                      </c:pt>
                      <c:pt idx="18">
                        <c:v>106</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11-6125-4CCC-87FD-86D72DE369CA}"/>
                  </c:ext>
                </c:extLst>
              </c15:ser>
            </c15:filteredLineSeries>
            <c15:filteredLineSeries>
              <c15:ser>
                <c:idx val="20"/>
                <c:order val="18"/>
                <c:tx>
                  <c:strRef>
                    <c:extLst xmlns:c15="http://schemas.microsoft.com/office/drawing/2012/chart">
                      <c:ext xmlns:c15="http://schemas.microsoft.com/office/drawing/2012/chart" uri="{02D57815-91ED-43cb-92C2-25804820EDAC}">
                        <c15:formulaRef>
                          <c15:sqref>'ID 1Q Sessions w Effeciency'!$A$23</c15:sqref>
                        </c15:formulaRef>
                      </c:ext>
                    </c:extLst>
                    <c:strCache>
                      <c:ptCount val="1"/>
                      <c:pt idx="0">
                        <c:v>Total U&amp;R Demand</c:v>
                      </c:pt>
                    </c:strCache>
                  </c:strRef>
                </c:tx>
                <c:spPr>
                  <a:ln w="28575" cap="rnd">
                    <a:solidFill>
                      <a:schemeClr val="accent3">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Effeciency'!$B$23:$GP$23</c15:sqref>
                        </c15:formulaRef>
                      </c:ext>
                    </c:extLst>
                    <c:numCache>
                      <c:formatCode>General</c:formatCode>
                      <c:ptCount val="197"/>
                      <c:pt idx="0">
                        <c:v>3290</c:v>
                      </c:pt>
                      <c:pt idx="1">
                        <c:v>3278</c:v>
                      </c:pt>
                      <c:pt idx="2">
                        <c:v>3266</c:v>
                      </c:pt>
                      <c:pt idx="3">
                        <c:v>3254</c:v>
                      </c:pt>
                      <c:pt idx="4">
                        <c:v>3325</c:v>
                      </c:pt>
                      <c:pt idx="5">
                        <c:v>3313</c:v>
                      </c:pt>
                      <c:pt idx="6">
                        <c:v>3301</c:v>
                      </c:pt>
                      <c:pt idx="7">
                        <c:v>3289</c:v>
                      </c:pt>
                      <c:pt idx="8">
                        <c:v>3277</c:v>
                      </c:pt>
                      <c:pt idx="9">
                        <c:v>3265</c:v>
                      </c:pt>
                      <c:pt idx="10">
                        <c:v>3246</c:v>
                      </c:pt>
                      <c:pt idx="11">
                        <c:v>3227</c:v>
                      </c:pt>
                      <c:pt idx="12">
                        <c:v>3208</c:v>
                      </c:pt>
                      <c:pt idx="13">
                        <c:v>3189</c:v>
                      </c:pt>
                      <c:pt idx="14">
                        <c:v>3247</c:v>
                      </c:pt>
                      <c:pt idx="15">
                        <c:v>3305</c:v>
                      </c:pt>
                      <c:pt idx="16">
                        <c:v>3363</c:v>
                      </c:pt>
                      <c:pt idx="17">
                        <c:v>3421</c:v>
                      </c:pt>
                      <c:pt idx="18">
                        <c:v>3479</c:v>
                      </c:pt>
                      <c:pt idx="19">
                        <c:v>3537</c:v>
                      </c:pt>
                      <c:pt idx="20">
                        <c:v>3595</c:v>
                      </c:pt>
                      <c:pt idx="21">
                        <c:v>3653</c:v>
                      </c:pt>
                      <c:pt idx="22">
                        <c:v>3711</c:v>
                      </c:pt>
                      <c:pt idx="23">
                        <c:v>3769</c:v>
                      </c:pt>
                      <c:pt idx="24">
                        <c:v>3827</c:v>
                      </c:pt>
                      <c:pt idx="25">
                        <c:v>3885</c:v>
                      </c:pt>
                      <c:pt idx="26">
                        <c:v>3943</c:v>
                      </c:pt>
                      <c:pt idx="27">
                        <c:v>3993</c:v>
                      </c:pt>
                      <c:pt idx="28">
                        <c:v>4043</c:v>
                      </c:pt>
                      <c:pt idx="29">
                        <c:v>4093</c:v>
                      </c:pt>
                      <c:pt idx="30">
                        <c:v>4143</c:v>
                      </c:pt>
                      <c:pt idx="31">
                        <c:v>4193</c:v>
                      </c:pt>
                      <c:pt idx="32">
                        <c:v>4233</c:v>
                      </c:pt>
                      <c:pt idx="33">
                        <c:v>4273</c:v>
                      </c:pt>
                      <c:pt idx="34">
                        <c:v>4313</c:v>
                      </c:pt>
                      <c:pt idx="35">
                        <c:v>4353</c:v>
                      </c:pt>
                      <c:pt idx="36">
                        <c:v>4393</c:v>
                      </c:pt>
                      <c:pt idx="37">
                        <c:v>4433</c:v>
                      </c:pt>
                      <c:pt idx="38">
                        <c:v>4473</c:v>
                      </c:pt>
                      <c:pt idx="39">
                        <c:v>4513</c:v>
                      </c:pt>
                      <c:pt idx="40">
                        <c:v>4553</c:v>
                      </c:pt>
                      <c:pt idx="41">
                        <c:v>4593</c:v>
                      </c:pt>
                      <c:pt idx="42">
                        <c:v>4633</c:v>
                      </c:pt>
                      <c:pt idx="43">
                        <c:v>4673</c:v>
                      </c:pt>
                      <c:pt idx="44">
                        <c:v>4713</c:v>
                      </c:pt>
                      <c:pt idx="45">
                        <c:v>4753</c:v>
                      </c:pt>
                      <c:pt idx="46">
                        <c:v>4793</c:v>
                      </c:pt>
                      <c:pt idx="47">
                        <c:v>4833</c:v>
                      </c:pt>
                      <c:pt idx="48">
                        <c:v>4873</c:v>
                      </c:pt>
                      <c:pt idx="49">
                        <c:v>4913</c:v>
                      </c:pt>
                      <c:pt idx="50">
                        <c:v>4953</c:v>
                      </c:pt>
                      <c:pt idx="51">
                        <c:v>4993</c:v>
                      </c:pt>
                      <c:pt idx="52">
                        <c:v>5033</c:v>
                      </c:pt>
                      <c:pt idx="53">
                        <c:v>5073</c:v>
                      </c:pt>
                      <c:pt idx="54">
                        <c:v>5113</c:v>
                      </c:pt>
                      <c:pt idx="55">
                        <c:v>5153</c:v>
                      </c:pt>
                      <c:pt idx="56">
                        <c:v>5193</c:v>
                      </c:pt>
                      <c:pt idx="57">
                        <c:v>5233</c:v>
                      </c:pt>
                      <c:pt idx="58">
                        <c:v>5273</c:v>
                      </c:pt>
                      <c:pt idx="59">
                        <c:v>5313</c:v>
                      </c:pt>
                      <c:pt idx="60">
                        <c:v>5353</c:v>
                      </c:pt>
                      <c:pt idx="61">
                        <c:v>5393</c:v>
                      </c:pt>
                      <c:pt idx="62">
                        <c:v>5433</c:v>
                      </c:pt>
                      <c:pt idx="63">
                        <c:v>5473</c:v>
                      </c:pt>
                      <c:pt idx="64">
                        <c:v>5513</c:v>
                      </c:pt>
                      <c:pt idx="65">
                        <c:v>5553</c:v>
                      </c:pt>
                      <c:pt idx="66">
                        <c:v>5593</c:v>
                      </c:pt>
                      <c:pt idx="67">
                        <c:v>5633</c:v>
                      </c:pt>
                      <c:pt idx="68">
                        <c:v>5673</c:v>
                      </c:pt>
                      <c:pt idx="69">
                        <c:v>5713</c:v>
                      </c:pt>
                      <c:pt idx="70">
                        <c:v>5753</c:v>
                      </c:pt>
                      <c:pt idx="71">
                        <c:v>5793</c:v>
                      </c:pt>
                      <c:pt idx="72">
                        <c:v>5833</c:v>
                      </c:pt>
                      <c:pt idx="73">
                        <c:v>5873</c:v>
                      </c:pt>
                      <c:pt idx="74">
                        <c:v>5913</c:v>
                      </c:pt>
                      <c:pt idx="75">
                        <c:v>5953</c:v>
                      </c:pt>
                      <c:pt idx="76">
                        <c:v>5993</c:v>
                      </c:pt>
                      <c:pt idx="77">
                        <c:v>6033</c:v>
                      </c:pt>
                      <c:pt idx="78">
                        <c:v>6073</c:v>
                      </c:pt>
                      <c:pt idx="79">
                        <c:v>6113</c:v>
                      </c:pt>
                      <c:pt idx="80">
                        <c:v>6153</c:v>
                      </c:pt>
                      <c:pt idx="81">
                        <c:v>6193</c:v>
                      </c:pt>
                      <c:pt idx="82">
                        <c:v>6233</c:v>
                      </c:pt>
                      <c:pt idx="83">
                        <c:v>6273</c:v>
                      </c:pt>
                      <c:pt idx="84">
                        <c:v>6313</c:v>
                      </c:pt>
                      <c:pt idx="85">
                        <c:v>6353</c:v>
                      </c:pt>
                      <c:pt idx="86">
                        <c:v>6393</c:v>
                      </c:pt>
                      <c:pt idx="87">
                        <c:v>6433</c:v>
                      </c:pt>
                      <c:pt idx="88">
                        <c:v>6473</c:v>
                      </c:pt>
                      <c:pt idx="89">
                        <c:v>6513</c:v>
                      </c:pt>
                      <c:pt idx="90">
                        <c:v>6553</c:v>
                      </c:pt>
                      <c:pt idx="91">
                        <c:v>6593</c:v>
                      </c:pt>
                      <c:pt idx="92">
                        <c:v>6633</c:v>
                      </c:pt>
                      <c:pt idx="93">
                        <c:v>6673</c:v>
                      </c:pt>
                      <c:pt idx="94">
                        <c:v>6713</c:v>
                      </c:pt>
                      <c:pt idx="95">
                        <c:v>6753</c:v>
                      </c:pt>
                      <c:pt idx="96">
                        <c:v>6793</c:v>
                      </c:pt>
                      <c:pt idx="97">
                        <c:v>6833</c:v>
                      </c:pt>
                      <c:pt idx="98">
                        <c:v>6873</c:v>
                      </c:pt>
                      <c:pt idx="99">
                        <c:v>6913</c:v>
                      </c:pt>
                      <c:pt idx="100">
                        <c:v>6953</c:v>
                      </c:pt>
                      <c:pt idx="101">
                        <c:v>6993</c:v>
                      </c:pt>
                      <c:pt idx="102">
                        <c:v>7033</c:v>
                      </c:pt>
                      <c:pt idx="103">
                        <c:v>7073</c:v>
                      </c:pt>
                      <c:pt idx="104">
                        <c:v>7113</c:v>
                      </c:pt>
                      <c:pt idx="105">
                        <c:v>7153</c:v>
                      </c:pt>
                      <c:pt idx="106">
                        <c:v>7193</c:v>
                      </c:pt>
                      <c:pt idx="107">
                        <c:v>7233</c:v>
                      </c:pt>
                      <c:pt idx="108">
                        <c:v>7273</c:v>
                      </c:pt>
                      <c:pt idx="109">
                        <c:v>7313</c:v>
                      </c:pt>
                      <c:pt idx="110">
                        <c:v>7353</c:v>
                      </c:pt>
                      <c:pt idx="111">
                        <c:v>7393</c:v>
                      </c:pt>
                      <c:pt idx="112">
                        <c:v>7433</c:v>
                      </c:pt>
                      <c:pt idx="113">
                        <c:v>7473</c:v>
                      </c:pt>
                      <c:pt idx="114">
                        <c:v>7513</c:v>
                      </c:pt>
                      <c:pt idx="115">
                        <c:v>7553</c:v>
                      </c:pt>
                      <c:pt idx="116">
                        <c:v>7593</c:v>
                      </c:pt>
                      <c:pt idx="117">
                        <c:v>7633</c:v>
                      </c:pt>
                      <c:pt idx="118">
                        <c:v>7673</c:v>
                      </c:pt>
                      <c:pt idx="119">
                        <c:v>7713</c:v>
                      </c:pt>
                      <c:pt idx="120">
                        <c:v>7753</c:v>
                      </c:pt>
                      <c:pt idx="121">
                        <c:v>7793</c:v>
                      </c:pt>
                      <c:pt idx="122">
                        <c:v>7833</c:v>
                      </c:pt>
                      <c:pt idx="123">
                        <c:v>7873</c:v>
                      </c:pt>
                      <c:pt idx="124">
                        <c:v>7913</c:v>
                      </c:pt>
                      <c:pt idx="125">
                        <c:v>7953</c:v>
                      </c:pt>
                      <c:pt idx="126">
                        <c:v>7993</c:v>
                      </c:pt>
                      <c:pt idx="127">
                        <c:v>8033</c:v>
                      </c:pt>
                      <c:pt idx="128">
                        <c:v>8073</c:v>
                      </c:pt>
                      <c:pt idx="129">
                        <c:v>8113</c:v>
                      </c:pt>
                      <c:pt idx="130">
                        <c:v>8153</c:v>
                      </c:pt>
                      <c:pt idx="131">
                        <c:v>8193</c:v>
                      </c:pt>
                      <c:pt idx="132">
                        <c:v>8233</c:v>
                      </c:pt>
                      <c:pt idx="133">
                        <c:v>8273</c:v>
                      </c:pt>
                      <c:pt idx="134">
                        <c:v>8313</c:v>
                      </c:pt>
                      <c:pt idx="135">
                        <c:v>8353</c:v>
                      </c:pt>
                      <c:pt idx="136">
                        <c:v>8393</c:v>
                      </c:pt>
                      <c:pt idx="137">
                        <c:v>8433</c:v>
                      </c:pt>
                      <c:pt idx="138">
                        <c:v>8473</c:v>
                      </c:pt>
                      <c:pt idx="139">
                        <c:v>8513</c:v>
                      </c:pt>
                      <c:pt idx="140">
                        <c:v>8553</c:v>
                      </c:pt>
                      <c:pt idx="141">
                        <c:v>8593</c:v>
                      </c:pt>
                      <c:pt idx="142">
                        <c:v>8633</c:v>
                      </c:pt>
                      <c:pt idx="143">
                        <c:v>8673</c:v>
                      </c:pt>
                      <c:pt idx="144">
                        <c:v>8713</c:v>
                      </c:pt>
                      <c:pt idx="145">
                        <c:v>8753</c:v>
                      </c:pt>
                      <c:pt idx="146">
                        <c:v>8793</c:v>
                      </c:pt>
                      <c:pt idx="147">
                        <c:v>8833</c:v>
                      </c:pt>
                      <c:pt idx="148">
                        <c:v>8873</c:v>
                      </c:pt>
                      <c:pt idx="149">
                        <c:v>8913</c:v>
                      </c:pt>
                      <c:pt idx="150">
                        <c:v>8953</c:v>
                      </c:pt>
                      <c:pt idx="151">
                        <c:v>8993</c:v>
                      </c:pt>
                      <c:pt idx="152">
                        <c:v>9033</c:v>
                      </c:pt>
                      <c:pt idx="153">
                        <c:v>9073</c:v>
                      </c:pt>
                      <c:pt idx="154">
                        <c:v>9113</c:v>
                      </c:pt>
                      <c:pt idx="155">
                        <c:v>9153</c:v>
                      </c:pt>
                      <c:pt idx="156">
                        <c:v>9193</c:v>
                      </c:pt>
                      <c:pt idx="157">
                        <c:v>9233</c:v>
                      </c:pt>
                      <c:pt idx="158">
                        <c:v>9273</c:v>
                      </c:pt>
                      <c:pt idx="159">
                        <c:v>9313</c:v>
                      </c:pt>
                      <c:pt idx="160">
                        <c:v>9353</c:v>
                      </c:pt>
                      <c:pt idx="161">
                        <c:v>9393</c:v>
                      </c:pt>
                      <c:pt idx="162">
                        <c:v>9433</c:v>
                      </c:pt>
                      <c:pt idx="163">
                        <c:v>9473</c:v>
                      </c:pt>
                      <c:pt idx="164">
                        <c:v>9513</c:v>
                      </c:pt>
                      <c:pt idx="165">
                        <c:v>9553</c:v>
                      </c:pt>
                      <c:pt idx="166">
                        <c:v>9593</c:v>
                      </c:pt>
                      <c:pt idx="167">
                        <c:v>9633</c:v>
                      </c:pt>
                      <c:pt idx="168">
                        <c:v>9673</c:v>
                      </c:pt>
                      <c:pt idx="169">
                        <c:v>9713</c:v>
                      </c:pt>
                      <c:pt idx="170">
                        <c:v>9753</c:v>
                      </c:pt>
                      <c:pt idx="171">
                        <c:v>9793</c:v>
                      </c:pt>
                      <c:pt idx="172">
                        <c:v>9833</c:v>
                      </c:pt>
                      <c:pt idx="173">
                        <c:v>9873</c:v>
                      </c:pt>
                      <c:pt idx="174">
                        <c:v>9913</c:v>
                      </c:pt>
                      <c:pt idx="175">
                        <c:v>9953</c:v>
                      </c:pt>
                      <c:pt idx="176">
                        <c:v>9993</c:v>
                      </c:pt>
                      <c:pt idx="177">
                        <c:v>10033</c:v>
                      </c:pt>
                      <c:pt idx="178">
                        <c:v>10073</c:v>
                      </c:pt>
                      <c:pt idx="179">
                        <c:v>10113</c:v>
                      </c:pt>
                      <c:pt idx="180">
                        <c:v>10153</c:v>
                      </c:pt>
                      <c:pt idx="181">
                        <c:v>10193</c:v>
                      </c:pt>
                      <c:pt idx="182">
                        <c:v>10233</c:v>
                      </c:pt>
                      <c:pt idx="183">
                        <c:v>10273</c:v>
                      </c:pt>
                      <c:pt idx="184">
                        <c:v>10313</c:v>
                      </c:pt>
                      <c:pt idx="185">
                        <c:v>10353</c:v>
                      </c:pt>
                      <c:pt idx="186">
                        <c:v>10393</c:v>
                      </c:pt>
                      <c:pt idx="187">
                        <c:v>10433</c:v>
                      </c:pt>
                      <c:pt idx="188">
                        <c:v>10473</c:v>
                      </c:pt>
                      <c:pt idx="189">
                        <c:v>10513</c:v>
                      </c:pt>
                      <c:pt idx="190">
                        <c:v>10553</c:v>
                      </c:pt>
                      <c:pt idx="191">
                        <c:v>10593</c:v>
                      </c:pt>
                      <c:pt idx="192">
                        <c:v>10633</c:v>
                      </c:pt>
                      <c:pt idx="193">
                        <c:v>10673</c:v>
                      </c:pt>
                      <c:pt idx="194">
                        <c:v>10713</c:v>
                      </c:pt>
                      <c:pt idx="195">
                        <c:v>10753</c:v>
                      </c:pt>
                      <c:pt idx="196">
                        <c:v>10793</c:v>
                      </c:pt>
                    </c:numCache>
                  </c:numRef>
                </c:val>
                <c:smooth val="0"/>
                <c:extLst xmlns:c15="http://schemas.microsoft.com/office/drawing/2012/chart">
                  <c:ext xmlns:c16="http://schemas.microsoft.com/office/drawing/2014/chart" uri="{C3380CC4-5D6E-409C-BE32-E72D297353CC}">
                    <c16:uniqueId val="{00000012-6125-4CCC-87FD-86D72DE369CA}"/>
                  </c:ext>
                </c:extLst>
              </c15:ser>
            </c15:filteredLineSeries>
            <c15:filteredLineSeries>
              <c15:ser>
                <c:idx val="21"/>
                <c:order val="19"/>
                <c:tx>
                  <c:strRef>
                    <c:extLst xmlns:c15="http://schemas.microsoft.com/office/drawing/2012/chart">
                      <c:ext xmlns:c15="http://schemas.microsoft.com/office/drawing/2012/chart" uri="{02D57815-91ED-43cb-92C2-25804820EDAC}">
                        <c15:formulaRef>
                          <c15:sqref>'ID 1Q Sessions w Effeciency'!$A$24</c15:sqref>
                        </c15:formulaRef>
                      </c:ext>
                    </c:extLst>
                    <c:strCache>
                      <c:ptCount val="1"/>
                    </c:strCache>
                  </c:strRef>
                </c:tx>
                <c:spPr>
                  <a:ln w="28575" cap="rnd">
                    <a:solidFill>
                      <a:schemeClr val="accent4">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Effeciency'!$B$24:$GP$24</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3-6125-4CCC-87FD-86D72DE369CA}"/>
                  </c:ext>
                </c:extLst>
              </c15:ser>
            </c15:filteredLineSeries>
            <c15:filteredLineSeries>
              <c15:ser>
                <c:idx val="25"/>
                <c:order val="23"/>
                <c:tx>
                  <c:strRef>
                    <c:extLst xmlns:c15="http://schemas.microsoft.com/office/drawing/2012/chart">
                      <c:ext xmlns:c15="http://schemas.microsoft.com/office/drawing/2012/chart" uri="{02D57815-91ED-43cb-92C2-25804820EDAC}">
                        <c15:formulaRef>
                          <c15:sqref>'ID 1Q Sessions w Effeciency'!$A$28</c15:sqref>
                        </c15:formulaRef>
                      </c:ext>
                    </c:extLst>
                    <c:strCache>
                      <c:ptCount val="1"/>
                    </c:strCache>
                  </c:strRef>
                </c:tx>
                <c:spPr>
                  <a:ln w="28575" cap="rnd">
                    <a:solidFill>
                      <a:schemeClr val="accent2">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Effeciency'!$B$28:$GP$28</c15:sqref>
                        </c15:formulaRef>
                      </c:ext>
                    </c:extLst>
                    <c:numCache>
                      <c:formatCode>General</c:formatCode>
                      <c:ptCount val="197"/>
                      <c:pt idx="0">
                        <c:v>235</c:v>
                      </c:pt>
                      <c:pt idx="1">
                        <c:v>235</c:v>
                      </c:pt>
                      <c:pt idx="2">
                        <c:v>235</c:v>
                      </c:pt>
                      <c:pt idx="3">
                        <c:v>235</c:v>
                      </c:pt>
                      <c:pt idx="4">
                        <c:v>235</c:v>
                      </c:pt>
                      <c:pt idx="5">
                        <c:v>235</c:v>
                      </c:pt>
                      <c:pt idx="6">
                        <c:v>235</c:v>
                      </c:pt>
                      <c:pt idx="7">
                        <c:v>235</c:v>
                      </c:pt>
                      <c:pt idx="8">
                        <c:v>235</c:v>
                      </c:pt>
                      <c:pt idx="9">
                        <c:v>242</c:v>
                      </c:pt>
                      <c:pt idx="10">
                        <c:v>242</c:v>
                      </c:pt>
                      <c:pt idx="11">
                        <c:v>242</c:v>
                      </c:pt>
                      <c:pt idx="12">
                        <c:v>242</c:v>
                      </c:pt>
                      <c:pt idx="13">
                        <c:v>165</c:v>
                      </c:pt>
                      <c:pt idx="14">
                        <c:v>165</c:v>
                      </c:pt>
                      <c:pt idx="15">
                        <c:v>165</c:v>
                      </c:pt>
                      <c:pt idx="16">
                        <c:v>165</c:v>
                      </c:pt>
                      <c:pt idx="17">
                        <c:v>165</c:v>
                      </c:pt>
                      <c:pt idx="18">
                        <c:v>165</c:v>
                      </c:pt>
                      <c:pt idx="19">
                        <c:v>165</c:v>
                      </c:pt>
                      <c:pt idx="20">
                        <c:v>165</c:v>
                      </c:pt>
                      <c:pt idx="21">
                        <c:v>165</c:v>
                      </c:pt>
                      <c:pt idx="22">
                        <c:v>165</c:v>
                      </c:pt>
                      <c:pt idx="23">
                        <c:v>165</c:v>
                      </c:pt>
                      <c:pt idx="24">
                        <c:v>165</c:v>
                      </c:pt>
                      <c:pt idx="25">
                        <c:v>165</c:v>
                      </c:pt>
                      <c:pt idx="26">
                        <c:v>173</c:v>
                      </c:pt>
                      <c:pt idx="27">
                        <c:v>173</c:v>
                      </c:pt>
                      <c:pt idx="28">
                        <c:v>173</c:v>
                      </c:pt>
                      <c:pt idx="29">
                        <c:v>173</c:v>
                      </c:pt>
                      <c:pt idx="30">
                        <c:v>173</c:v>
                      </c:pt>
                      <c:pt idx="31">
                        <c:v>178</c:v>
                      </c:pt>
                      <c:pt idx="32">
                        <c:v>178</c:v>
                      </c:pt>
                      <c:pt idx="33">
                        <c:v>178</c:v>
                      </c:pt>
                      <c:pt idx="34">
                        <c:v>178</c:v>
                      </c:pt>
                      <c:pt idx="35">
                        <c:v>178</c:v>
                      </c:pt>
                      <c:pt idx="36">
                        <c:v>178</c:v>
                      </c:pt>
                      <c:pt idx="37">
                        <c:v>178</c:v>
                      </c:pt>
                      <c:pt idx="38">
                        <c:v>178</c:v>
                      </c:pt>
                      <c:pt idx="39">
                        <c:v>178</c:v>
                      </c:pt>
                      <c:pt idx="40">
                        <c:v>178</c:v>
                      </c:pt>
                      <c:pt idx="41">
                        <c:v>178</c:v>
                      </c:pt>
                      <c:pt idx="42">
                        <c:v>178</c:v>
                      </c:pt>
                      <c:pt idx="43">
                        <c:v>178</c:v>
                      </c:pt>
                      <c:pt idx="44">
                        <c:v>178</c:v>
                      </c:pt>
                      <c:pt idx="45">
                        <c:v>178</c:v>
                      </c:pt>
                      <c:pt idx="46">
                        <c:v>178</c:v>
                      </c:pt>
                      <c:pt idx="47">
                        <c:v>178</c:v>
                      </c:pt>
                      <c:pt idx="48">
                        <c:v>178</c:v>
                      </c:pt>
                      <c:pt idx="49">
                        <c:v>178</c:v>
                      </c:pt>
                      <c:pt idx="50">
                        <c:v>178</c:v>
                      </c:pt>
                      <c:pt idx="51">
                        <c:v>178</c:v>
                      </c:pt>
                      <c:pt idx="52">
                        <c:v>178</c:v>
                      </c:pt>
                      <c:pt idx="53">
                        <c:v>178</c:v>
                      </c:pt>
                      <c:pt idx="54">
                        <c:v>173</c:v>
                      </c:pt>
                      <c:pt idx="55">
                        <c:v>173</c:v>
                      </c:pt>
                      <c:pt idx="56">
                        <c:v>173</c:v>
                      </c:pt>
                      <c:pt idx="57">
                        <c:v>173</c:v>
                      </c:pt>
                      <c:pt idx="58">
                        <c:v>173</c:v>
                      </c:pt>
                      <c:pt idx="59">
                        <c:v>173</c:v>
                      </c:pt>
                      <c:pt idx="60">
                        <c:v>173</c:v>
                      </c:pt>
                      <c:pt idx="61">
                        <c:v>173</c:v>
                      </c:pt>
                      <c:pt idx="62">
                        <c:v>173</c:v>
                      </c:pt>
                      <c:pt idx="63">
                        <c:v>173</c:v>
                      </c:pt>
                      <c:pt idx="64">
                        <c:v>173</c:v>
                      </c:pt>
                      <c:pt idx="65">
                        <c:v>173</c:v>
                      </c:pt>
                      <c:pt idx="66">
                        <c:v>173</c:v>
                      </c:pt>
                      <c:pt idx="67">
                        <c:v>173</c:v>
                      </c:pt>
                      <c:pt idx="68">
                        <c:v>173</c:v>
                      </c:pt>
                      <c:pt idx="69">
                        <c:v>173</c:v>
                      </c:pt>
                      <c:pt idx="70">
                        <c:v>173</c:v>
                      </c:pt>
                      <c:pt idx="71">
                        <c:v>173</c:v>
                      </c:pt>
                      <c:pt idx="72">
                        <c:v>173</c:v>
                      </c:pt>
                      <c:pt idx="73">
                        <c:v>173</c:v>
                      </c:pt>
                      <c:pt idx="74">
                        <c:v>173</c:v>
                      </c:pt>
                      <c:pt idx="75">
                        <c:v>173</c:v>
                      </c:pt>
                      <c:pt idx="76">
                        <c:v>173</c:v>
                      </c:pt>
                      <c:pt idx="77">
                        <c:v>173</c:v>
                      </c:pt>
                      <c:pt idx="78">
                        <c:v>173</c:v>
                      </c:pt>
                      <c:pt idx="79">
                        <c:v>173</c:v>
                      </c:pt>
                      <c:pt idx="80">
                        <c:v>173</c:v>
                      </c:pt>
                      <c:pt idx="81">
                        <c:v>173</c:v>
                      </c:pt>
                      <c:pt idx="82">
                        <c:v>173</c:v>
                      </c:pt>
                      <c:pt idx="83">
                        <c:v>173</c:v>
                      </c:pt>
                      <c:pt idx="84">
                        <c:v>173</c:v>
                      </c:pt>
                      <c:pt idx="85">
                        <c:v>173</c:v>
                      </c:pt>
                      <c:pt idx="86">
                        <c:v>173</c:v>
                      </c:pt>
                      <c:pt idx="87">
                        <c:v>173</c:v>
                      </c:pt>
                      <c:pt idx="88">
                        <c:v>173</c:v>
                      </c:pt>
                      <c:pt idx="89">
                        <c:v>173</c:v>
                      </c:pt>
                      <c:pt idx="90">
                        <c:v>173</c:v>
                      </c:pt>
                      <c:pt idx="91">
                        <c:v>173</c:v>
                      </c:pt>
                      <c:pt idx="92">
                        <c:v>173</c:v>
                      </c:pt>
                      <c:pt idx="93">
                        <c:v>173</c:v>
                      </c:pt>
                      <c:pt idx="94">
                        <c:v>173</c:v>
                      </c:pt>
                      <c:pt idx="95">
                        <c:v>173</c:v>
                      </c:pt>
                      <c:pt idx="96">
                        <c:v>173</c:v>
                      </c:pt>
                      <c:pt idx="97">
                        <c:v>173</c:v>
                      </c:pt>
                      <c:pt idx="98">
                        <c:v>173</c:v>
                      </c:pt>
                      <c:pt idx="99">
                        <c:v>173</c:v>
                      </c:pt>
                      <c:pt idx="100">
                        <c:v>173</c:v>
                      </c:pt>
                      <c:pt idx="101">
                        <c:v>173</c:v>
                      </c:pt>
                      <c:pt idx="102">
                        <c:v>173</c:v>
                      </c:pt>
                      <c:pt idx="103">
                        <c:v>173</c:v>
                      </c:pt>
                      <c:pt idx="104">
                        <c:v>173</c:v>
                      </c:pt>
                      <c:pt idx="105">
                        <c:v>173</c:v>
                      </c:pt>
                      <c:pt idx="106">
                        <c:v>173</c:v>
                      </c:pt>
                      <c:pt idx="107">
                        <c:v>173</c:v>
                      </c:pt>
                      <c:pt idx="108">
                        <c:v>173</c:v>
                      </c:pt>
                      <c:pt idx="109">
                        <c:v>173</c:v>
                      </c:pt>
                      <c:pt idx="110">
                        <c:v>173</c:v>
                      </c:pt>
                      <c:pt idx="111">
                        <c:v>173</c:v>
                      </c:pt>
                      <c:pt idx="112">
                        <c:v>173</c:v>
                      </c:pt>
                      <c:pt idx="113">
                        <c:v>173</c:v>
                      </c:pt>
                      <c:pt idx="114">
                        <c:v>173</c:v>
                      </c:pt>
                      <c:pt idx="115">
                        <c:v>173</c:v>
                      </c:pt>
                      <c:pt idx="116">
                        <c:v>173</c:v>
                      </c:pt>
                      <c:pt idx="117">
                        <c:v>173</c:v>
                      </c:pt>
                      <c:pt idx="118">
                        <c:v>173</c:v>
                      </c:pt>
                      <c:pt idx="119">
                        <c:v>173</c:v>
                      </c:pt>
                      <c:pt idx="120">
                        <c:v>173</c:v>
                      </c:pt>
                      <c:pt idx="121">
                        <c:v>173</c:v>
                      </c:pt>
                      <c:pt idx="122">
                        <c:v>173</c:v>
                      </c:pt>
                      <c:pt idx="123">
                        <c:v>173</c:v>
                      </c:pt>
                      <c:pt idx="124">
                        <c:v>173</c:v>
                      </c:pt>
                      <c:pt idx="125">
                        <c:v>173</c:v>
                      </c:pt>
                      <c:pt idx="126">
                        <c:v>173</c:v>
                      </c:pt>
                      <c:pt idx="127">
                        <c:v>173</c:v>
                      </c:pt>
                      <c:pt idx="128">
                        <c:v>173</c:v>
                      </c:pt>
                      <c:pt idx="129">
                        <c:v>173</c:v>
                      </c:pt>
                      <c:pt idx="130">
                        <c:v>173</c:v>
                      </c:pt>
                      <c:pt idx="131">
                        <c:v>173</c:v>
                      </c:pt>
                      <c:pt idx="132">
                        <c:v>173</c:v>
                      </c:pt>
                      <c:pt idx="133">
                        <c:v>173</c:v>
                      </c:pt>
                      <c:pt idx="134">
                        <c:v>173</c:v>
                      </c:pt>
                      <c:pt idx="135">
                        <c:v>173</c:v>
                      </c:pt>
                      <c:pt idx="136">
                        <c:v>173</c:v>
                      </c:pt>
                      <c:pt idx="137">
                        <c:v>173</c:v>
                      </c:pt>
                      <c:pt idx="138">
                        <c:v>173</c:v>
                      </c:pt>
                      <c:pt idx="139">
                        <c:v>173</c:v>
                      </c:pt>
                      <c:pt idx="140">
                        <c:v>173</c:v>
                      </c:pt>
                      <c:pt idx="141">
                        <c:v>173</c:v>
                      </c:pt>
                      <c:pt idx="142">
                        <c:v>173</c:v>
                      </c:pt>
                      <c:pt idx="143">
                        <c:v>173</c:v>
                      </c:pt>
                      <c:pt idx="144">
                        <c:v>173</c:v>
                      </c:pt>
                      <c:pt idx="145">
                        <c:v>173</c:v>
                      </c:pt>
                      <c:pt idx="146">
                        <c:v>173</c:v>
                      </c:pt>
                      <c:pt idx="147">
                        <c:v>173</c:v>
                      </c:pt>
                      <c:pt idx="148">
                        <c:v>173</c:v>
                      </c:pt>
                      <c:pt idx="149">
                        <c:v>173</c:v>
                      </c:pt>
                      <c:pt idx="150">
                        <c:v>173</c:v>
                      </c:pt>
                      <c:pt idx="151">
                        <c:v>173</c:v>
                      </c:pt>
                      <c:pt idx="152">
                        <c:v>173</c:v>
                      </c:pt>
                      <c:pt idx="153">
                        <c:v>173</c:v>
                      </c:pt>
                      <c:pt idx="154">
                        <c:v>173</c:v>
                      </c:pt>
                      <c:pt idx="155">
                        <c:v>173</c:v>
                      </c:pt>
                      <c:pt idx="156">
                        <c:v>173</c:v>
                      </c:pt>
                      <c:pt idx="157">
                        <c:v>173</c:v>
                      </c:pt>
                      <c:pt idx="158">
                        <c:v>173</c:v>
                      </c:pt>
                      <c:pt idx="159">
                        <c:v>173</c:v>
                      </c:pt>
                      <c:pt idx="160">
                        <c:v>173</c:v>
                      </c:pt>
                      <c:pt idx="161">
                        <c:v>173</c:v>
                      </c:pt>
                      <c:pt idx="162">
                        <c:v>173</c:v>
                      </c:pt>
                      <c:pt idx="163">
                        <c:v>173</c:v>
                      </c:pt>
                      <c:pt idx="164">
                        <c:v>173</c:v>
                      </c:pt>
                      <c:pt idx="165">
                        <c:v>173</c:v>
                      </c:pt>
                      <c:pt idx="166">
                        <c:v>173</c:v>
                      </c:pt>
                      <c:pt idx="167">
                        <c:v>173</c:v>
                      </c:pt>
                      <c:pt idx="168">
                        <c:v>173</c:v>
                      </c:pt>
                      <c:pt idx="169">
                        <c:v>173</c:v>
                      </c:pt>
                      <c:pt idx="170">
                        <c:v>173</c:v>
                      </c:pt>
                      <c:pt idx="171">
                        <c:v>173</c:v>
                      </c:pt>
                      <c:pt idx="172">
                        <c:v>173</c:v>
                      </c:pt>
                      <c:pt idx="173">
                        <c:v>173</c:v>
                      </c:pt>
                      <c:pt idx="174">
                        <c:v>173</c:v>
                      </c:pt>
                      <c:pt idx="175">
                        <c:v>173</c:v>
                      </c:pt>
                      <c:pt idx="176">
                        <c:v>173</c:v>
                      </c:pt>
                      <c:pt idx="177">
                        <c:v>173</c:v>
                      </c:pt>
                      <c:pt idx="178">
                        <c:v>173</c:v>
                      </c:pt>
                      <c:pt idx="179">
                        <c:v>173</c:v>
                      </c:pt>
                      <c:pt idx="180">
                        <c:v>173</c:v>
                      </c:pt>
                      <c:pt idx="181">
                        <c:v>173</c:v>
                      </c:pt>
                      <c:pt idx="182">
                        <c:v>173</c:v>
                      </c:pt>
                      <c:pt idx="183">
                        <c:v>173</c:v>
                      </c:pt>
                      <c:pt idx="184">
                        <c:v>173</c:v>
                      </c:pt>
                      <c:pt idx="185">
                        <c:v>173</c:v>
                      </c:pt>
                      <c:pt idx="186">
                        <c:v>173</c:v>
                      </c:pt>
                      <c:pt idx="187">
                        <c:v>173</c:v>
                      </c:pt>
                      <c:pt idx="188">
                        <c:v>173</c:v>
                      </c:pt>
                      <c:pt idx="189">
                        <c:v>173</c:v>
                      </c:pt>
                      <c:pt idx="190">
                        <c:v>173</c:v>
                      </c:pt>
                      <c:pt idx="191">
                        <c:v>173</c:v>
                      </c:pt>
                      <c:pt idx="192">
                        <c:v>173</c:v>
                      </c:pt>
                      <c:pt idx="193">
                        <c:v>173</c:v>
                      </c:pt>
                      <c:pt idx="194">
                        <c:v>173</c:v>
                      </c:pt>
                      <c:pt idx="195">
                        <c:v>173</c:v>
                      </c:pt>
                      <c:pt idx="196">
                        <c:v>173</c:v>
                      </c:pt>
                    </c:numCache>
                  </c:numRef>
                </c:val>
                <c:smooth val="0"/>
                <c:extLst xmlns:c15="http://schemas.microsoft.com/office/drawing/2012/chart">
                  <c:ext xmlns:c16="http://schemas.microsoft.com/office/drawing/2014/chart" uri="{C3380CC4-5D6E-409C-BE32-E72D297353CC}">
                    <c16:uniqueId val="{00000017-6125-4CCC-87FD-86D72DE369CA}"/>
                  </c:ext>
                </c:extLst>
              </c15:ser>
            </c15:filteredLineSeries>
            <c15:filteredLineSeries>
              <c15:ser>
                <c:idx val="26"/>
                <c:order val="24"/>
                <c:tx>
                  <c:strRef>
                    <c:extLst xmlns:c15="http://schemas.microsoft.com/office/drawing/2012/chart">
                      <c:ext xmlns:c15="http://schemas.microsoft.com/office/drawing/2012/chart" uri="{02D57815-91ED-43cb-92C2-25804820EDAC}">
                        <c15:formulaRef>
                          <c15:sqref>'ID 1Q Sessions w Effeciency'!$A$29</c15:sqref>
                        </c15:formulaRef>
                      </c:ext>
                    </c:extLst>
                    <c:strCache>
                      <c:ptCount val="1"/>
                      <c:pt idx="0">
                        <c:v>Admin Validation</c:v>
                      </c:pt>
                    </c:strCache>
                  </c:strRef>
                </c:tx>
                <c:spPr>
                  <a:ln w="28575" cap="rnd">
                    <a:solidFill>
                      <a:schemeClr val="accent3">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Effeciency'!$B$29:$GP$29</c15:sqref>
                        </c15:formulaRef>
                      </c:ext>
                    </c:extLst>
                    <c:numCache>
                      <c:formatCode>General</c:formatCode>
                      <c:ptCount val="197"/>
                      <c:pt idx="0">
                        <c:v>20</c:v>
                      </c:pt>
                      <c:pt idx="1">
                        <c:v>20</c:v>
                      </c:pt>
                      <c:pt idx="2">
                        <c:v>20</c:v>
                      </c:pt>
                      <c:pt idx="3">
                        <c:v>20</c:v>
                      </c:pt>
                      <c:pt idx="4">
                        <c:v>20</c:v>
                      </c:pt>
                      <c:pt idx="5">
                        <c:v>20</c:v>
                      </c:pt>
                      <c:pt idx="6">
                        <c:v>20</c:v>
                      </c:pt>
                      <c:pt idx="7">
                        <c:v>20</c:v>
                      </c:pt>
                      <c:pt idx="8">
                        <c:v>20</c:v>
                      </c:pt>
                      <c:pt idx="9">
                        <c:v>20</c:v>
                      </c:pt>
                      <c:pt idx="10">
                        <c:v>20</c:v>
                      </c:pt>
                      <c:pt idx="11">
                        <c:v>20</c:v>
                      </c:pt>
                      <c:pt idx="12">
                        <c:v>20</c:v>
                      </c:pt>
                      <c:pt idx="13">
                        <c:v>20</c:v>
                      </c:pt>
                      <c:pt idx="14">
                        <c:v>20</c:v>
                      </c:pt>
                      <c:pt idx="15">
                        <c:v>20</c:v>
                      </c:pt>
                      <c:pt idx="16">
                        <c:v>20</c:v>
                      </c:pt>
                      <c:pt idx="17">
                        <c:v>20</c:v>
                      </c:pt>
                      <c:pt idx="18">
                        <c:v>20</c:v>
                      </c:pt>
                      <c:pt idx="19">
                        <c:v>20</c:v>
                      </c:pt>
                      <c:pt idx="20">
                        <c:v>20</c:v>
                      </c:pt>
                      <c:pt idx="21">
                        <c:v>20</c:v>
                      </c:pt>
                      <c:pt idx="22">
                        <c:v>20</c:v>
                      </c:pt>
                      <c:pt idx="23">
                        <c:v>20</c:v>
                      </c:pt>
                      <c:pt idx="24">
                        <c:v>20</c:v>
                      </c:pt>
                      <c:pt idx="25">
                        <c:v>20</c:v>
                      </c:pt>
                      <c:pt idx="26">
                        <c:v>20</c:v>
                      </c:pt>
                      <c:pt idx="27">
                        <c:v>20</c:v>
                      </c:pt>
                      <c:pt idx="28">
                        <c:v>20</c:v>
                      </c:pt>
                      <c:pt idx="29">
                        <c:v>20</c:v>
                      </c:pt>
                      <c:pt idx="30">
                        <c:v>20</c:v>
                      </c:pt>
                      <c:pt idx="31">
                        <c:v>20</c:v>
                      </c:pt>
                      <c:pt idx="32">
                        <c:v>20</c:v>
                      </c:pt>
                      <c:pt idx="33">
                        <c:v>20</c:v>
                      </c:pt>
                      <c:pt idx="34">
                        <c:v>20</c:v>
                      </c:pt>
                      <c:pt idx="35">
                        <c:v>20</c:v>
                      </c:pt>
                      <c:pt idx="36">
                        <c:v>20</c:v>
                      </c:pt>
                      <c:pt idx="37">
                        <c:v>20</c:v>
                      </c:pt>
                      <c:pt idx="38">
                        <c:v>20</c:v>
                      </c:pt>
                      <c:pt idx="39">
                        <c:v>20</c:v>
                      </c:pt>
                      <c:pt idx="40">
                        <c:v>20</c:v>
                      </c:pt>
                      <c:pt idx="41">
                        <c:v>20</c:v>
                      </c:pt>
                      <c:pt idx="42">
                        <c:v>20</c:v>
                      </c:pt>
                      <c:pt idx="43">
                        <c:v>20</c:v>
                      </c:pt>
                      <c:pt idx="44">
                        <c:v>20</c:v>
                      </c:pt>
                      <c:pt idx="45">
                        <c:v>20</c:v>
                      </c:pt>
                      <c:pt idx="46">
                        <c:v>20</c:v>
                      </c:pt>
                      <c:pt idx="47">
                        <c:v>20</c:v>
                      </c:pt>
                      <c:pt idx="48">
                        <c:v>20</c:v>
                      </c:pt>
                      <c:pt idx="49">
                        <c:v>20</c:v>
                      </c:pt>
                      <c:pt idx="50">
                        <c:v>20</c:v>
                      </c:pt>
                      <c:pt idx="51">
                        <c:v>20</c:v>
                      </c:pt>
                      <c:pt idx="52">
                        <c:v>20</c:v>
                      </c:pt>
                      <c:pt idx="53">
                        <c:v>20</c:v>
                      </c:pt>
                      <c:pt idx="54">
                        <c:v>20</c:v>
                      </c:pt>
                      <c:pt idx="55">
                        <c:v>20</c:v>
                      </c:pt>
                      <c:pt idx="56">
                        <c:v>20</c:v>
                      </c:pt>
                      <c:pt idx="57">
                        <c:v>20</c:v>
                      </c:pt>
                      <c:pt idx="58">
                        <c:v>20</c:v>
                      </c:pt>
                      <c:pt idx="59">
                        <c:v>20</c:v>
                      </c:pt>
                      <c:pt idx="60">
                        <c:v>20</c:v>
                      </c:pt>
                      <c:pt idx="61">
                        <c:v>20</c:v>
                      </c:pt>
                      <c:pt idx="62">
                        <c:v>20</c:v>
                      </c:pt>
                      <c:pt idx="63">
                        <c:v>20</c:v>
                      </c:pt>
                      <c:pt idx="64">
                        <c:v>20</c:v>
                      </c:pt>
                      <c:pt idx="65">
                        <c:v>20</c:v>
                      </c:pt>
                      <c:pt idx="66">
                        <c:v>20</c:v>
                      </c:pt>
                      <c:pt idx="67">
                        <c:v>20</c:v>
                      </c:pt>
                      <c:pt idx="68">
                        <c:v>20</c:v>
                      </c:pt>
                      <c:pt idx="69">
                        <c:v>20</c:v>
                      </c:pt>
                      <c:pt idx="70">
                        <c:v>20</c:v>
                      </c:pt>
                      <c:pt idx="71">
                        <c:v>20</c:v>
                      </c:pt>
                      <c:pt idx="72">
                        <c:v>20</c:v>
                      </c:pt>
                      <c:pt idx="73">
                        <c:v>20</c:v>
                      </c:pt>
                      <c:pt idx="74">
                        <c:v>20</c:v>
                      </c:pt>
                      <c:pt idx="75">
                        <c:v>20</c:v>
                      </c:pt>
                      <c:pt idx="76">
                        <c:v>20</c:v>
                      </c:pt>
                      <c:pt idx="77">
                        <c:v>20</c:v>
                      </c:pt>
                      <c:pt idx="78">
                        <c:v>20</c:v>
                      </c:pt>
                      <c:pt idx="79">
                        <c:v>20</c:v>
                      </c:pt>
                      <c:pt idx="80">
                        <c:v>20</c:v>
                      </c:pt>
                      <c:pt idx="81">
                        <c:v>20</c:v>
                      </c:pt>
                      <c:pt idx="82">
                        <c:v>20</c:v>
                      </c:pt>
                      <c:pt idx="83">
                        <c:v>20</c:v>
                      </c:pt>
                      <c:pt idx="84">
                        <c:v>20</c:v>
                      </c:pt>
                      <c:pt idx="85">
                        <c:v>20</c:v>
                      </c:pt>
                      <c:pt idx="86">
                        <c:v>20</c:v>
                      </c:pt>
                      <c:pt idx="87">
                        <c:v>20</c:v>
                      </c:pt>
                      <c:pt idx="88">
                        <c:v>20</c:v>
                      </c:pt>
                      <c:pt idx="89">
                        <c:v>20</c:v>
                      </c:pt>
                      <c:pt idx="90">
                        <c:v>20</c:v>
                      </c:pt>
                      <c:pt idx="91">
                        <c:v>20</c:v>
                      </c:pt>
                      <c:pt idx="92">
                        <c:v>20</c:v>
                      </c:pt>
                      <c:pt idx="93">
                        <c:v>20</c:v>
                      </c:pt>
                      <c:pt idx="94">
                        <c:v>20</c:v>
                      </c:pt>
                      <c:pt idx="95">
                        <c:v>20</c:v>
                      </c:pt>
                      <c:pt idx="96">
                        <c:v>20</c:v>
                      </c:pt>
                      <c:pt idx="97">
                        <c:v>20</c:v>
                      </c:pt>
                      <c:pt idx="98">
                        <c:v>20</c:v>
                      </c:pt>
                      <c:pt idx="99">
                        <c:v>20</c:v>
                      </c:pt>
                      <c:pt idx="100">
                        <c:v>20</c:v>
                      </c:pt>
                      <c:pt idx="101">
                        <c:v>20</c:v>
                      </c:pt>
                      <c:pt idx="102">
                        <c:v>20</c:v>
                      </c:pt>
                      <c:pt idx="103">
                        <c:v>20</c:v>
                      </c:pt>
                      <c:pt idx="104">
                        <c:v>20</c:v>
                      </c:pt>
                      <c:pt idx="105">
                        <c:v>20</c:v>
                      </c:pt>
                      <c:pt idx="106">
                        <c:v>20</c:v>
                      </c:pt>
                      <c:pt idx="107">
                        <c:v>20</c:v>
                      </c:pt>
                      <c:pt idx="108">
                        <c:v>20</c:v>
                      </c:pt>
                      <c:pt idx="109">
                        <c:v>20</c:v>
                      </c:pt>
                      <c:pt idx="110">
                        <c:v>20</c:v>
                      </c:pt>
                      <c:pt idx="111">
                        <c:v>20</c:v>
                      </c:pt>
                      <c:pt idx="112">
                        <c:v>20</c:v>
                      </c:pt>
                      <c:pt idx="113">
                        <c:v>20</c:v>
                      </c:pt>
                      <c:pt idx="114">
                        <c:v>20</c:v>
                      </c:pt>
                      <c:pt idx="115">
                        <c:v>20</c:v>
                      </c:pt>
                      <c:pt idx="116">
                        <c:v>20</c:v>
                      </c:pt>
                      <c:pt idx="117">
                        <c:v>20</c:v>
                      </c:pt>
                      <c:pt idx="118">
                        <c:v>20</c:v>
                      </c:pt>
                      <c:pt idx="119">
                        <c:v>20</c:v>
                      </c:pt>
                      <c:pt idx="120">
                        <c:v>20</c:v>
                      </c:pt>
                      <c:pt idx="121">
                        <c:v>20</c:v>
                      </c:pt>
                      <c:pt idx="122">
                        <c:v>20</c:v>
                      </c:pt>
                      <c:pt idx="123">
                        <c:v>20</c:v>
                      </c:pt>
                      <c:pt idx="124">
                        <c:v>20</c:v>
                      </c:pt>
                      <c:pt idx="125">
                        <c:v>20</c:v>
                      </c:pt>
                      <c:pt idx="126">
                        <c:v>20</c:v>
                      </c:pt>
                      <c:pt idx="127">
                        <c:v>20</c:v>
                      </c:pt>
                      <c:pt idx="128">
                        <c:v>20</c:v>
                      </c:pt>
                      <c:pt idx="129">
                        <c:v>20</c:v>
                      </c:pt>
                      <c:pt idx="130">
                        <c:v>20</c:v>
                      </c:pt>
                      <c:pt idx="131">
                        <c:v>20</c:v>
                      </c:pt>
                      <c:pt idx="132">
                        <c:v>20</c:v>
                      </c:pt>
                      <c:pt idx="133">
                        <c:v>20</c:v>
                      </c:pt>
                      <c:pt idx="134">
                        <c:v>20</c:v>
                      </c:pt>
                      <c:pt idx="135">
                        <c:v>20</c:v>
                      </c:pt>
                      <c:pt idx="136">
                        <c:v>20</c:v>
                      </c:pt>
                      <c:pt idx="137">
                        <c:v>20</c:v>
                      </c:pt>
                      <c:pt idx="138">
                        <c:v>20</c:v>
                      </c:pt>
                      <c:pt idx="139">
                        <c:v>20</c:v>
                      </c:pt>
                      <c:pt idx="140">
                        <c:v>20</c:v>
                      </c:pt>
                      <c:pt idx="141">
                        <c:v>20</c:v>
                      </c:pt>
                      <c:pt idx="142">
                        <c:v>20</c:v>
                      </c:pt>
                      <c:pt idx="143">
                        <c:v>20</c:v>
                      </c:pt>
                      <c:pt idx="144">
                        <c:v>20</c:v>
                      </c:pt>
                      <c:pt idx="145">
                        <c:v>20</c:v>
                      </c:pt>
                      <c:pt idx="146">
                        <c:v>20</c:v>
                      </c:pt>
                      <c:pt idx="147">
                        <c:v>20</c:v>
                      </c:pt>
                      <c:pt idx="148">
                        <c:v>20</c:v>
                      </c:pt>
                      <c:pt idx="149">
                        <c:v>20</c:v>
                      </c:pt>
                      <c:pt idx="150">
                        <c:v>20</c:v>
                      </c:pt>
                      <c:pt idx="151">
                        <c:v>20</c:v>
                      </c:pt>
                      <c:pt idx="152">
                        <c:v>20</c:v>
                      </c:pt>
                      <c:pt idx="153">
                        <c:v>20</c:v>
                      </c:pt>
                      <c:pt idx="154">
                        <c:v>20</c:v>
                      </c:pt>
                      <c:pt idx="155">
                        <c:v>20</c:v>
                      </c:pt>
                      <c:pt idx="156">
                        <c:v>20</c:v>
                      </c:pt>
                      <c:pt idx="157">
                        <c:v>20</c:v>
                      </c:pt>
                      <c:pt idx="158">
                        <c:v>20</c:v>
                      </c:pt>
                      <c:pt idx="159">
                        <c:v>20</c:v>
                      </c:pt>
                      <c:pt idx="160">
                        <c:v>20</c:v>
                      </c:pt>
                      <c:pt idx="161">
                        <c:v>20</c:v>
                      </c:pt>
                      <c:pt idx="162">
                        <c:v>20</c:v>
                      </c:pt>
                      <c:pt idx="163">
                        <c:v>20</c:v>
                      </c:pt>
                      <c:pt idx="164">
                        <c:v>20</c:v>
                      </c:pt>
                      <c:pt idx="165">
                        <c:v>20</c:v>
                      </c:pt>
                      <c:pt idx="166">
                        <c:v>20</c:v>
                      </c:pt>
                      <c:pt idx="167">
                        <c:v>20</c:v>
                      </c:pt>
                      <c:pt idx="168">
                        <c:v>20</c:v>
                      </c:pt>
                      <c:pt idx="169">
                        <c:v>20</c:v>
                      </c:pt>
                      <c:pt idx="170">
                        <c:v>20</c:v>
                      </c:pt>
                      <c:pt idx="171">
                        <c:v>20</c:v>
                      </c:pt>
                      <c:pt idx="172">
                        <c:v>20</c:v>
                      </c:pt>
                      <c:pt idx="173">
                        <c:v>20</c:v>
                      </c:pt>
                      <c:pt idx="174">
                        <c:v>20</c:v>
                      </c:pt>
                      <c:pt idx="175">
                        <c:v>20</c:v>
                      </c:pt>
                      <c:pt idx="176">
                        <c:v>20</c:v>
                      </c:pt>
                      <c:pt idx="177">
                        <c:v>20</c:v>
                      </c:pt>
                      <c:pt idx="178">
                        <c:v>20</c:v>
                      </c:pt>
                      <c:pt idx="179">
                        <c:v>20</c:v>
                      </c:pt>
                      <c:pt idx="180">
                        <c:v>20</c:v>
                      </c:pt>
                      <c:pt idx="181">
                        <c:v>20</c:v>
                      </c:pt>
                      <c:pt idx="182">
                        <c:v>20</c:v>
                      </c:pt>
                      <c:pt idx="183">
                        <c:v>20</c:v>
                      </c:pt>
                      <c:pt idx="184">
                        <c:v>20</c:v>
                      </c:pt>
                      <c:pt idx="185">
                        <c:v>20</c:v>
                      </c:pt>
                      <c:pt idx="186">
                        <c:v>20</c:v>
                      </c:pt>
                      <c:pt idx="187">
                        <c:v>20</c:v>
                      </c:pt>
                      <c:pt idx="188">
                        <c:v>20</c:v>
                      </c:pt>
                      <c:pt idx="189">
                        <c:v>20</c:v>
                      </c:pt>
                      <c:pt idx="190">
                        <c:v>20</c:v>
                      </c:pt>
                      <c:pt idx="191">
                        <c:v>20</c:v>
                      </c:pt>
                      <c:pt idx="192">
                        <c:v>20</c:v>
                      </c:pt>
                      <c:pt idx="193">
                        <c:v>20</c:v>
                      </c:pt>
                      <c:pt idx="194">
                        <c:v>20</c:v>
                      </c:pt>
                      <c:pt idx="195">
                        <c:v>20</c:v>
                      </c:pt>
                      <c:pt idx="196">
                        <c:v>20</c:v>
                      </c:pt>
                    </c:numCache>
                  </c:numRef>
                </c:val>
                <c:smooth val="0"/>
                <c:extLst xmlns:c15="http://schemas.microsoft.com/office/drawing/2012/chart">
                  <c:ext xmlns:c16="http://schemas.microsoft.com/office/drawing/2014/chart" uri="{C3380CC4-5D6E-409C-BE32-E72D297353CC}">
                    <c16:uniqueId val="{00000018-6125-4CCC-87FD-86D72DE369CA}"/>
                  </c:ext>
                </c:extLst>
              </c15:ser>
            </c15:filteredLineSeries>
            <c15:filteredLineSeries>
              <c15:ser>
                <c:idx val="27"/>
                <c:order val="25"/>
                <c:tx>
                  <c:strRef>
                    <c:extLst xmlns:c15="http://schemas.microsoft.com/office/drawing/2012/chart">
                      <c:ext xmlns:c15="http://schemas.microsoft.com/office/drawing/2012/chart" uri="{02D57815-91ED-43cb-92C2-25804820EDAC}">
                        <c15:formulaRef>
                          <c15:sqref>'ID 1Q Sessions w Effeciency'!$A$30</c15:sqref>
                        </c15:formulaRef>
                      </c:ext>
                    </c:extLst>
                    <c:strCache>
                      <c:ptCount val="1"/>
                      <c:pt idx="0">
                        <c:v>25 -50% Reduction in Cancellation</c:v>
                      </c:pt>
                    </c:strCache>
                  </c:strRef>
                </c:tx>
                <c:spPr>
                  <a:ln w="28575" cap="rnd">
                    <a:solidFill>
                      <a:schemeClr val="accent4">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Effeciency'!$B$30:$GP$30</c15:sqref>
                        </c15:formulaRef>
                      </c:ext>
                    </c:extLst>
                    <c:numCache>
                      <c:formatCode>General</c:formatCode>
                      <c:ptCount val="197"/>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15</c:v>
                      </c:pt>
                      <c:pt idx="27">
                        <c:v>15</c:v>
                      </c:pt>
                      <c:pt idx="28">
                        <c:v>15</c:v>
                      </c:pt>
                      <c:pt idx="29">
                        <c:v>15</c:v>
                      </c:pt>
                      <c:pt idx="30">
                        <c:v>15</c:v>
                      </c:pt>
                      <c:pt idx="31">
                        <c:v>15</c:v>
                      </c:pt>
                      <c:pt idx="32">
                        <c:v>15</c:v>
                      </c:pt>
                      <c:pt idx="33">
                        <c:v>15</c:v>
                      </c:pt>
                      <c:pt idx="34">
                        <c:v>15</c:v>
                      </c:pt>
                      <c:pt idx="35">
                        <c:v>15</c:v>
                      </c:pt>
                      <c:pt idx="36">
                        <c:v>15</c:v>
                      </c:pt>
                      <c:pt idx="37">
                        <c:v>15</c:v>
                      </c:pt>
                      <c:pt idx="38">
                        <c:v>15</c:v>
                      </c:pt>
                      <c:pt idx="39">
                        <c:v>15</c:v>
                      </c:pt>
                      <c:pt idx="40">
                        <c:v>15</c:v>
                      </c:pt>
                      <c:pt idx="41">
                        <c:v>15</c:v>
                      </c:pt>
                      <c:pt idx="42">
                        <c:v>15</c:v>
                      </c:pt>
                      <c:pt idx="43">
                        <c:v>15</c:v>
                      </c:pt>
                      <c:pt idx="44">
                        <c:v>15</c:v>
                      </c:pt>
                      <c:pt idx="45">
                        <c:v>15</c:v>
                      </c:pt>
                      <c:pt idx="46">
                        <c:v>15</c:v>
                      </c:pt>
                      <c:pt idx="47">
                        <c:v>15</c:v>
                      </c:pt>
                      <c:pt idx="48">
                        <c:v>15</c:v>
                      </c:pt>
                      <c:pt idx="49">
                        <c:v>15</c:v>
                      </c:pt>
                      <c:pt idx="50">
                        <c:v>15</c:v>
                      </c:pt>
                      <c:pt idx="51">
                        <c:v>15</c:v>
                      </c:pt>
                      <c:pt idx="52">
                        <c:v>15</c:v>
                      </c:pt>
                      <c:pt idx="53">
                        <c:v>15</c:v>
                      </c:pt>
                      <c:pt idx="54">
                        <c:v>15</c:v>
                      </c:pt>
                      <c:pt idx="55">
                        <c:v>15</c:v>
                      </c:pt>
                      <c:pt idx="56">
                        <c:v>15</c:v>
                      </c:pt>
                      <c:pt idx="57">
                        <c:v>15</c:v>
                      </c:pt>
                      <c:pt idx="58">
                        <c:v>15</c:v>
                      </c:pt>
                      <c:pt idx="59">
                        <c:v>15</c:v>
                      </c:pt>
                      <c:pt idx="60">
                        <c:v>15</c:v>
                      </c:pt>
                      <c:pt idx="61">
                        <c:v>15</c:v>
                      </c:pt>
                      <c:pt idx="62">
                        <c:v>15</c:v>
                      </c:pt>
                      <c:pt idx="63">
                        <c:v>15</c:v>
                      </c:pt>
                      <c:pt idx="64">
                        <c:v>15</c:v>
                      </c:pt>
                      <c:pt idx="65">
                        <c:v>15</c:v>
                      </c:pt>
                      <c:pt idx="66">
                        <c:v>15</c:v>
                      </c:pt>
                      <c:pt idx="67">
                        <c:v>15</c:v>
                      </c:pt>
                      <c:pt idx="68">
                        <c:v>15</c:v>
                      </c:pt>
                      <c:pt idx="69">
                        <c:v>15</c:v>
                      </c:pt>
                      <c:pt idx="70">
                        <c:v>15</c:v>
                      </c:pt>
                      <c:pt idx="71">
                        <c:v>15</c:v>
                      </c:pt>
                      <c:pt idx="72">
                        <c:v>15</c:v>
                      </c:pt>
                      <c:pt idx="73">
                        <c:v>15</c:v>
                      </c:pt>
                      <c:pt idx="74">
                        <c:v>15</c:v>
                      </c:pt>
                      <c:pt idx="75">
                        <c:v>15</c:v>
                      </c:pt>
                      <c:pt idx="76">
                        <c:v>15</c:v>
                      </c:pt>
                      <c:pt idx="77">
                        <c:v>15</c:v>
                      </c:pt>
                      <c:pt idx="78">
                        <c:v>15</c:v>
                      </c:pt>
                      <c:pt idx="79">
                        <c:v>15</c:v>
                      </c:pt>
                      <c:pt idx="80">
                        <c:v>15</c:v>
                      </c:pt>
                      <c:pt idx="81">
                        <c:v>15</c:v>
                      </c:pt>
                      <c:pt idx="82">
                        <c:v>15</c:v>
                      </c:pt>
                      <c:pt idx="83">
                        <c:v>15</c:v>
                      </c:pt>
                      <c:pt idx="84">
                        <c:v>15</c:v>
                      </c:pt>
                      <c:pt idx="85">
                        <c:v>15</c:v>
                      </c:pt>
                      <c:pt idx="86">
                        <c:v>15</c:v>
                      </c:pt>
                      <c:pt idx="87">
                        <c:v>15</c:v>
                      </c:pt>
                      <c:pt idx="88">
                        <c:v>15</c:v>
                      </c:pt>
                      <c:pt idx="89">
                        <c:v>15</c:v>
                      </c:pt>
                      <c:pt idx="90">
                        <c:v>15</c:v>
                      </c:pt>
                      <c:pt idx="91">
                        <c:v>15</c:v>
                      </c:pt>
                      <c:pt idx="92">
                        <c:v>15</c:v>
                      </c:pt>
                      <c:pt idx="93">
                        <c:v>15</c:v>
                      </c:pt>
                      <c:pt idx="94">
                        <c:v>15</c:v>
                      </c:pt>
                      <c:pt idx="95">
                        <c:v>15</c:v>
                      </c:pt>
                      <c:pt idx="96">
                        <c:v>15</c:v>
                      </c:pt>
                      <c:pt idx="97">
                        <c:v>15</c:v>
                      </c:pt>
                      <c:pt idx="98">
                        <c:v>15</c:v>
                      </c:pt>
                      <c:pt idx="99">
                        <c:v>15</c:v>
                      </c:pt>
                      <c:pt idx="100">
                        <c:v>15</c:v>
                      </c:pt>
                      <c:pt idx="101">
                        <c:v>15</c:v>
                      </c:pt>
                      <c:pt idx="102">
                        <c:v>15</c:v>
                      </c:pt>
                      <c:pt idx="103">
                        <c:v>15</c:v>
                      </c:pt>
                      <c:pt idx="104">
                        <c:v>15</c:v>
                      </c:pt>
                      <c:pt idx="105">
                        <c:v>15</c:v>
                      </c:pt>
                      <c:pt idx="106">
                        <c:v>15</c:v>
                      </c:pt>
                      <c:pt idx="107">
                        <c:v>15</c:v>
                      </c:pt>
                      <c:pt idx="108">
                        <c:v>15</c:v>
                      </c:pt>
                      <c:pt idx="109">
                        <c:v>15</c:v>
                      </c:pt>
                      <c:pt idx="110">
                        <c:v>15</c:v>
                      </c:pt>
                      <c:pt idx="111">
                        <c:v>15</c:v>
                      </c:pt>
                      <c:pt idx="112">
                        <c:v>15</c:v>
                      </c:pt>
                      <c:pt idx="113">
                        <c:v>15</c:v>
                      </c:pt>
                      <c:pt idx="114">
                        <c:v>15</c:v>
                      </c:pt>
                      <c:pt idx="115">
                        <c:v>15</c:v>
                      </c:pt>
                      <c:pt idx="116">
                        <c:v>15</c:v>
                      </c:pt>
                      <c:pt idx="117">
                        <c:v>15</c:v>
                      </c:pt>
                      <c:pt idx="118">
                        <c:v>15</c:v>
                      </c:pt>
                      <c:pt idx="119">
                        <c:v>15</c:v>
                      </c:pt>
                      <c:pt idx="120">
                        <c:v>15</c:v>
                      </c:pt>
                      <c:pt idx="121">
                        <c:v>15</c:v>
                      </c:pt>
                      <c:pt idx="122">
                        <c:v>15</c:v>
                      </c:pt>
                      <c:pt idx="123">
                        <c:v>15</c:v>
                      </c:pt>
                      <c:pt idx="124">
                        <c:v>15</c:v>
                      </c:pt>
                      <c:pt idx="125">
                        <c:v>15</c:v>
                      </c:pt>
                      <c:pt idx="126">
                        <c:v>15</c:v>
                      </c:pt>
                      <c:pt idx="127">
                        <c:v>15</c:v>
                      </c:pt>
                      <c:pt idx="128">
                        <c:v>15</c:v>
                      </c:pt>
                      <c:pt idx="129">
                        <c:v>15</c:v>
                      </c:pt>
                      <c:pt idx="130">
                        <c:v>15</c:v>
                      </c:pt>
                      <c:pt idx="131">
                        <c:v>15</c:v>
                      </c:pt>
                      <c:pt idx="132">
                        <c:v>15</c:v>
                      </c:pt>
                      <c:pt idx="133">
                        <c:v>15</c:v>
                      </c:pt>
                      <c:pt idx="134">
                        <c:v>15</c:v>
                      </c:pt>
                      <c:pt idx="135">
                        <c:v>15</c:v>
                      </c:pt>
                      <c:pt idx="136">
                        <c:v>15</c:v>
                      </c:pt>
                      <c:pt idx="137">
                        <c:v>15</c:v>
                      </c:pt>
                      <c:pt idx="138">
                        <c:v>15</c:v>
                      </c:pt>
                      <c:pt idx="139">
                        <c:v>15</c:v>
                      </c:pt>
                      <c:pt idx="140">
                        <c:v>15</c:v>
                      </c:pt>
                      <c:pt idx="141">
                        <c:v>15</c:v>
                      </c:pt>
                      <c:pt idx="142">
                        <c:v>15</c:v>
                      </c:pt>
                      <c:pt idx="143">
                        <c:v>15</c:v>
                      </c:pt>
                      <c:pt idx="144">
                        <c:v>15</c:v>
                      </c:pt>
                      <c:pt idx="145">
                        <c:v>15</c:v>
                      </c:pt>
                      <c:pt idx="146">
                        <c:v>15</c:v>
                      </c:pt>
                      <c:pt idx="147">
                        <c:v>15</c:v>
                      </c:pt>
                      <c:pt idx="148">
                        <c:v>15</c:v>
                      </c:pt>
                      <c:pt idx="149">
                        <c:v>15</c:v>
                      </c:pt>
                      <c:pt idx="150">
                        <c:v>15</c:v>
                      </c:pt>
                      <c:pt idx="151">
                        <c:v>15</c:v>
                      </c:pt>
                      <c:pt idx="152">
                        <c:v>15</c:v>
                      </c:pt>
                      <c:pt idx="153">
                        <c:v>15</c:v>
                      </c:pt>
                      <c:pt idx="154">
                        <c:v>15</c:v>
                      </c:pt>
                      <c:pt idx="155">
                        <c:v>15</c:v>
                      </c:pt>
                      <c:pt idx="156">
                        <c:v>15</c:v>
                      </c:pt>
                      <c:pt idx="157">
                        <c:v>15</c:v>
                      </c:pt>
                      <c:pt idx="158">
                        <c:v>15</c:v>
                      </c:pt>
                      <c:pt idx="159">
                        <c:v>15</c:v>
                      </c:pt>
                      <c:pt idx="160">
                        <c:v>15</c:v>
                      </c:pt>
                      <c:pt idx="161">
                        <c:v>15</c:v>
                      </c:pt>
                      <c:pt idx="162">
                        <c:v>15</c:v>
                      </c:pt>
                      <c:pt idx="163">
                        <c:v>15</c:v>
                      </c:pt>
                      <c:pt idx="164">
                        <c:v>15</c:v>
                      </c:pt>
                      <c:pt idx="165">
                        <c:v>15</c:v>
                      </c:pt>
                      <c:pt idx="166">
                        <c:v>15</c:v>
                      </c:pt>
                      <c:pt idx="167">
                        <c:v>15</c:v>
                      </c:pt>
                      <c:pt idx="168">
                        <c:v>15</c:v>
                      </c:pt>
                      <c:pt idx="169">
                        <c:v>15</c:v>
                      </c:pt>
                      <c:pt idx="170">
                        <c:v>15</c:v>
                      </c:pt>
                      <c:pt idx="171">
                        <c:v>15</c:v>
                      </c:pt>
                      <c:pt idx="172">
                        <c:v>15</c:v>
                      </c:pt>
                      <c:pt idx="173">
                        <c:v>15</c:v>
                      </c:pt>
                      <c:pt idx="174">
                        <c:v>15</c:v>
                      </c:pt>
                      <c:pt idx="175">
                        <c:v>15</c:v>
                      </c:pt>
                      <c:pt idx="176">
                        <c:v>15</c:v>
                      </c:pt>
                      <c:pt idx="177">
                        <c:v>15</c:v>
                      </c:pt>
                      <c:pt idx="178">
                        <c:v>15</c:v>
                      </c:pt>
                      <c:pt idx="179">
                        <c:v>15</c:v>
                      </c:pt>
                      <c:pt idx="180">
                        <c:v>15</c:v>
                      </c:pt>
                      <c:pt idx="181">
                        <c:v>15</c:v>
                      </c:pt>
                      <c:pt idx="182">
                        <c:v>15</c:v>
                      </c:pt>
                      <c:pt idx="183">
                        <c:v>15</c:v>
                      </c:pt>
                      <c:pt idx="184">
                        <c:v>15</c:v>
                      </c:pt>
                      <c:pt idx="185">
                        <c:v>15</c:v>
                      </c:pt>
                      <c:pt idx="186">
                        <c:v>15</c:v>
                      </c:pt>
                      <c:pt idx="187">
                        <c:v>15</c:v>
                      </c:pt>
                      <c:pt idx="188">
                        <c:v>15</c:v>
                      </c:pt>
                      <c:pt idx="189">
                        <c:v>15</c:v>
                      </c:pt>
                      <c:pt idx="190">
                        <c:v>15</c:v>
                      </c:pt>
                      <c:pt idx="191">
                        <c:v>15</c:v>
                      </c:pt>
                      <c:pt idx="192">
                        <c:v>15</c:v>
                      </c:pt>
                      <c:pt idx="193">
                        <c:v>15</c:v>
                      </c:pt>
                      <c:pt idx="194">
                        <c:v>15</c:v>
                      </c:pt>
                      <c:pt idx="195">
                        <c:v>15</c:v>
                      </c:pt>
                      <c:pt idx="196">
                        <c:v>15</c:v>
                      </c:pt>
                    </c:numCache>
                  </c:numRef>
                </c:val>
                <c:smooth val="0"/>
                <c:extLst xmlns:c15="http://schemas.microsoft.com/office/drawing/2012/chart">
                  <c:ext xmlns:c16="http://schemas.microsoft.com/office/drawing/2014/chart" uri="{C3380CC4-5D6E-409C-BE32-E72D297353CC}">
                    <c16:uniqueId val="{00000019-6125-4CCC-87FD-86D72DE369CA}"/>
                  </c:ext>
                </c:extLst>
              </c15:ser>
            </c15:filteredLineSeries>
            <c15:filteredLineSeries>
              <c15:ser>
                <c:idx val="28"/>
                <c:order val="26"/>
                <c:tx>
                  <c:strRef>
                    <c:extLst xmlns:c15="http://schemas.microsoft.com/office/drawing/2012/chart">
                      <c:ext xmlns:c15="http://schemas.microsoft.com/office/drawing/2012/chart" uri="{02D57815-91ED-43cb-92C2-25804820EDAC}">
                        <c15:formulaRef>
                          <c15:sqref>'ID 1Q Sessions w Effeciency'!$A$31</c15:sqref>
                        </c15:formulaRef>
                      </c:ext>
                    </c:extLst>
                    <c:strCache>
                      <c:ptCount val="1"/>
                      <c:pt idx="0">
                        <c:v>effecincy through Gate Keeping</c:v>
                      </c:pt>
                    </c:strCache>
                  </c:strRef>
                </c:tx>
                <c:spPr>
                  <a:ln w="28575" cap="rnd">
                    <a:solidFill>
                      <a:schemeClr val="accent5">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Effeciency'!$B$31:$GP$31</c15:sqref>
                        </c15:formulaRef>
                      </c:ext>
                    </c:extLst>
                    <c:numCache>
                      <c:formatCode>General</c:formatCode>
                      <c:ptCount val="197"/>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7</c:v>
                      </c:pt>
                      <c:pt idx="27">
                        <c:v>7</c:v>
                      </c:pt>
                      <c:pt idx="28">
                        <c:v>7</c:v>
                      </c:pt>
                      <c:pt idx="29">
                        <c:v>7</c:v>
                      </c:pt>
                      <c:pt idx="30">
                        <c:v>7</c:v>
                      </c:pt>
                      <c:pt idx="31">
                        <c:v>7</c:v>
                      </c:pt>
                      <c:pt idx="32">
                        <c:v>7</c:v>
                      </c:pt>
                      <c:pt idx="33">
                        <c:v>7</c:v>
                      </c:pt>
                      <c:pt idx="34">
                        <c:v>7</c:v>
                      </c:pt>
                      <c:pt idx="35">
                        <c:v>7</c:v>
                      </c:pt>
                      <c:pt idx="36">
                        <c:v>7</c:v>
                      </c:pt>
                      <c:pt idx="37">
                        <c:v>7</c:v>
                      </c:pt>
                      <c:pt idx="38">
                        <c:v>7</c:v>
                      </c:pt>
                      <c:pt idx="39">
                        <c:v>7</c:v>
                      </c:pt>
                      <c:pt idx="40">
                        <c:v>7</c:v>
                      </c:pt>
                      <c:pt idx="41">
                        <c:v>7</c:v>
                      </c:pt>
                      <c:pt idx="42">
                        <c:v>7</c:v>
                      </c:pt>
                      <c:pt idx="43">
                        <c:v>7</c:v>
                      </c:pt>
                      <c:pt idx="44">
                        <c:v>7</c:v>
                      </c:pt>
                      <c:pt idx="45">
                        <c:v>7</c:v>
                      </c:pt>
                      <c:pt idx="46">
                        <c:v>7</c:v>
                      </c:pt>
                      <c:pt idx="47">
                        <c:v>7</c:v>
                      </c:pt>
                      <c:pt idx="48">
                        <c:v>7</c:v>
                      </c:pt>
                      <c:pt idx="49">
                        <c:v>7</c:v>
                      </c:pt>
                      <c:pt idx="50">
                        <c:v>7</c:v>
                      </c:pt>
                      <c:pt idx="51">
                        <c:v>7</c:v>
                      </c:pt>
                      <c:pt idx="52">
                        <c:v>7</c:v>
                      </c:pt>
                      <c:pt idx="53">
                        <c:v>7</c:v>
                      </c:pt>
                      <c:pt idx="54">
                        <c:v>7</c:v>
                      </c:pt>
                      <c:pt idx="55">
                        <c:v>7</c:v>
                      </c:pt>
                      <c:pt idx="56">
                        <c:v>7</c:v>
                      </c:pt>
                      <c:pt idx="57">
                        <c:v>7</c:v>
                      </c:pt>
                      <c:pt idx="58">
                        <c:v>7</c:v>
                      </c:pt>
                      <c:pt idx="59">
                        <c:v>7</c:v>
                      </c:pt>
                      <c:pt idx="60">
                        <c:v>7</c:v>
                      </c:pt>
                      <c:pt idx="61">
                        <c:v>7</c:v>
                      </c:pt>
                      <c:pt idx="62">
                        <c:v>7</c:v>
                      </c:pt>
                      <c:pt idx="63">
                        <c:v>7</c:v>
                      </c:pt>
                      <c:pt idx="64">
                        <c:v>7</c:v>
                      </c:pt>
                      <c:pt idx="65">
                        <c:v>7</c:v>
                      </c:pt>
                      <c:pt idx="66">
                        <c:v>7</c:v>
                      </c:pt>
                      <c:pt idx="67">
                        <c:v>7</c:v>
                      </c:pt>
                      <c:pt idx="68">
                        <c:v>7</c:v>
                      </c:pt>
                      <c:pt idx="69">
                        <c:v>7</c:v>
                      </c:pt>
                      <c:pt idx="70">
                        <c:v>7</c:v>
                      </c:pt>
                      <c:pt idx="71">
                        <c:v>7</c:v>
                      </c:pt>
                      <c:pt idx="72">
                        <c:v>7</c:v>
                      </c:pt>
                      <c:pt idx="73">
                        <c:v>7</c:v>
                      </c:pt>
                      <c:pt idx="74">
                        <c:v>7</c:v>
                      </c:pt>
                      <c:pt idx="75">
                        <c:v>7</c:v>
                      </c:pt>
                      <c:pt idx="76">
                        <c:v>7</c:v>
                      </c:pt>
                      <c:pt idx="77">
                        <c:v>7</c:v>
                      </c:pt>
                      <c:pt idx="78">
                        <c:v>7</c:v>
                      </c:pt>
                      <c:pt idx="79">
                        <c:v>7</c:v>
                      </c:pt>
                      <c:pt idx="80">
                        <c:v>7</c:v>
                      </c:pt>
                      <c:pt idx="81">
                        <c:v>7</c:v>
                      </c:pt>
                      <c:pt idx="82">
                        <c:v>7</c:v>
                      </c:pt>
                      <c:pt idx="83">
                        <c:v>7</c:v>
                      </c:pt>
                      <c:pt idx="84">
                        <c:v>7</c:v>
                      </c:pt>
                      <c:pt idx="85">
                        <c:v>7</c:v>
                      </c:pt>
                      <c:pt idx="86">
                        <c:v>7</c:v>
                      </c:pt>
                      <c:pt idx="87">
                        <c:v>7</c:v>
                      </c:pt>
                      <c:pt idx="88">
                        <c:v>7</c:v>
                      </c:pt>
                      <c:pt idx="89">
                        <c:v>7</c:v>
                      </c:pt>
                      <c:pt idx="90">
                        <c:v>7</c:v>
                      </c:pt>
                      <c:pt idx="91">
                        <c:v>7</c:v>
                      </c:pt>
                      <c:pt idx="92">
                        <c:v>7</c:v>
                      </c:pt>
                      <c:pt idx="93">
                        <c:v>7</c:v>
                      </c:pt>
                      <c:pt idx="94">
                        <c:v>7</c:v>
                      </c:pt>
                      <c:pt idx="95">
                        <c:v>7</c:v>
                      </c:pt>
                      <c:pt idx="96">
                        <c:v>7</c:v>
                      </c:pt>
                      <c:pt idx="97">
                        <c:v>7</c:v>
                      </c:pt>
                      <c:pt idx="98">
                        <c:v>7</c:v>
                      </c:pt>
                      <c:pt idx="99">
                        <c:v>7</c:v>
                      </c:pt>
                      <c:pt idx="100">
                        <c:v>7</c:v>
                      </c:pt>
                      <c:pt idx="101">
                        <c:v>7</c:v>
                      </c:pt>
                      <c:pt idx="102">
                        <c:v>7</c:v>
                      </c:pt>
                      <c:pt idx="103">
                        <c:v>7</c:v>
                      </c:pt>
                      <c:pt idx="104">
                        <c:v>7</c:v>
                      </c:pt>
                      <c:pt idx="105">
                        <c:v>7</c:v>
                      </c:pt>
                      <c:pt idx="106">
                        <c:v>7</c:v>
                      </c:pt>
                      <c:pt idx="107">
                        <c:v>7</c:v>
                      </c:pt>
                      <c:pt idx="108">
                        <c:v>7</c:v>
                      </c:pt>
                      <c:pt idx="109">
                        <c:v>7</c:v>
                      </c:pt>
                      <c:pt idx="110">
                        <c:v>7</c:v>
                      </c:pt>
                      <c:pt idx="111">
                        <c:v>7</c:v>
                      </c:pt>
                      <c:pt idx="112">
                        <c:v>7</c:v>
                      </c:pt>
                      <c:pt idx="113">
                        <c:v>7</c:v>
                      </c:pt>
                      <c:pt idx="114">
                        <c:v>7</c:v>
                      </c:pt>
                      <c:pt idx="115">
                        <c:v>7</c:v>
                      </c:pt>
                      <c:pt idx="116">
                        <c:v>7</c:v>
                      </c:pt>
                      <c:pt idx="117">
                        <c:v>7</c:v>
                      </c:pt>
                      <c:pt idx="118">
                        <c:v>7</c:v>
                      </c:pt>
                      <c:pt idx="119">
                        <c:v>7</c:v>
                      </c:pt>
                      <c:pt idx="120">
                        <c:v>7</c:v>
                      </c:pt>
                      <c:pt idx="121">
                        <c:v>7</c:v>
                      </c:pt>
                      <c:pt idx="122">
                        <c:v>7</c:v>
                      </c:pt>
                      <c:pt idx="123">
                        <c:v>7</c:v>
                      </c:pt>
                      <c:pt idx="124">
                        <c:v>7</c:v>
                      </c:pt>
                      <c:pt idx="125">
                        <c:v>7</c:v>
                      </c:pt>
                      <c:pt idx="126">
                        <c:v>7</c:v>
                      </c:pt>
                      <c:pt idx="127">
                        <c:v>7</c:v>
                      </c:pt>
                      <c:pt idx="128">
                        <c:v>7</c:v>
                      </c:pt>
                      <c:pt idx="129">
                        <c:v>7</c:v>
                      </c:pt>
                      <c:pt idx="130">
                        <c:v>7</c:v>
                      </c:pt>
                      <c:pt idx="131">
                        <c:v>7</c:v>
                      </c:pt>
                      <c:pt idx="132">
                        <c:v>7</c:v>
                      </c:pt>
                      <c:pt idx="133">
                        <c:v>7</c:v>
                      </c:pt>
                      <c:pt idx="134">
                        <c:v>7</c:v>
                      </c:pt>
                      <c:pt idx="135">
                        <c:v>7</c:v>
                      </c:pt>
                      <c:pt idx="136">
                        <c:v>7</c:v>
                      </c:pt>
                      <c:pt idx="137">
                        <c:v>7</c:v>
                      </c:pt>
                      <c:pt idx="138">
                        <c:v>7</c:v>
                      </c:pt>
                      <c:pt idx="139">
                        <c:v>7</c:v>
                      </c:pt>
                      <c:pt idx="140">
                        <c:v>7</c:v>
                      </c:pt>
                      <c:pt idx="141">
                        <c:v>7</c:v>
                      </c:pt>
                      <c:pt idx="142">
                        <c:v>7</c:v>
                      </c:pt>
                      <c:pt idx="143">
                        <c:v>7</c:v>
                      </c:pt>
                      <c:pt idx="144">
                        <c:v>7</c:v>
                      </c:pt>
                      <c:pt idx="145">
                        <c:v>7</c:v>
                      </c:pt>
                      <c:pt idx="146">
                        <c:v>7</c:v>
                      </c:pt>
                      <c:pt idx="147">
                        <c:v>7</c:v>
                      </c:pt>
                      <c:pt idx="148">
                        <c:v>7</c:v>
                      </c:pt>
                      <c:pt idx="149">
                        <c:v>7</c:v>
                      </c:pt>
                      <c:pt idx="150">
                        <c:v>7</c:v>
                      </c:pt>
                      <c:pt idx="151">
                        <c:v>7</c:v>
                      </c:pt>
                      <c:pt idx="152">
                        <c:v>7</c:v>
                      </c:pt>
                      <c:pt idx="153">
                        <c:v>7</c:v>
                      </c:pt>
                      <c:pt idx="154">
                        <c:v>7</c:v>
                      </c:pt>
                      <c:pt idx="155">
                        <c:v>7</c:v>
                      </c:pt>
                      <c:pt idx="156">
                        <c:v>7</c:v>
                      </c:pt>
                      <c:pt idx="157">
                        <c:v>7</c:v>
                      </c:pt>
                      <c:pt idx="158">
                        <c:v>7</c:v>
                      </c:pt>
                      <c:pt idx="159">
                        <c:v>7</c:v>
                      </c:pt>
                      <c:pt idx="160">
                        <c:v>7</c:v>
                      </c:pt>
                      <c:pt idx="161">
                        <c:v>7</c:v>
                      </c:pt>
                      <c:pt idx="162">
                        <c:v>7</c:v>
                      </c:pt>
                      <c:pt idx="163">
                        <c:v>7</c:v>
                      </c:pt>
                      <c:pt idx="164">
                        <c:v>7</c:v>
                      </c:pt>
                      <c:pt idx="165">
                        <c:v>7</c:v>
                      </c:pt>
                      <c:pt idx="166">
                        <c:v>7</c:v>
                      </c:pt>
                      <c:pt idx="167">
                        <c:v>7</c:v>
                      </c:pt>
                      <c:pt idx="168">
                        <c:v>7</c:v>
                      </c:pt>
                      <c:pt idx="169">
                        <c:v>7</c:v>
                      </c:pt>
                      <c:pt idx="170">
                        <c:v>7</c:v>
                      </c:pt>
                      <c:pt idx="171">
                        <c:v>7</c:v>
                      </c:pt>
                      <c:pt idx="172">
                        <c:v>7</c:v>
                      </c:pt>
                      <c:pt idx="173">
                        <c:v>7</c:v>
                      </c:pt>
                      <c:pt idx="174">
                        <c:v>7</c:v>
                      </c:pt>
                      <c:pt idx="175">
                        <c:v>7</c:v>
                      </c:pt>
                      <c:pt idx="176">
                        <c:v>7</c:v>
                      </c:pt>
                      <c:pt idx="177">
                        <c:v>7</c:v>
                      </c:pt>
                      <c:pt idx="178">
                        <c:v>7</c:v>
                      </c:pt>
                      <c:pt idx="179">
                        <c:v>7</c:v>
                      </c:pt>
                      <c:pt idx="180">
                        <c:v>7</c:v>
                      </c:pt>
                      <c:pt idx="181">
                        <c:v>7</c:v>
                      </c:pt>
                      <c:pt idx="182">
                        <c:v>7</c:v>
                      </c:pt>
                      <c:pt idx="183">
                        <c:v>7</c:v>
                      </c:pt>
                      <c:pt idx="184">
                        <c:v>7</c:v>
                      </c:pt>
                      <c:pt idx="185">
                        <c:v>7</c:v>
                      </c:pt>
                      <c:pt idx="186">
                        <c:v>7</c:v>
                      </c:pt>
                      <c:pt idx="187">
                        <c:v>7</c:v>
                      </c:pt>
                      <c:pt idx="188">
                        <c:v>7</c:v>
                      </c:pt>
                      <c:pt idx="189">
                        <c:v>7</c:v>
                      </c:pt>
                      <c:pt idx="190">
                        <c:v>7</c:v>
                      </c:pt>
                      <c:pt idx="191">
                        <c:v>7</c:v>
                      </c:pt>
                      <c:pt idx="192">
                        <c:v>7</c:v>
                      </c:pt>
                      <c:pt idx="193">
                        <c:v>7</c:v>
                      </c:pt>
                      <c:pt idx="194">
                        <c:v>7</c:v>
                      </c:pt>
                      <c:pt idx="195">
                        <c:v>7</c:v>
                      </c:pt>
                      <c:pt idx="196">
                        <c:v>7</c:v>
                      </c:pt>
                    </c:numCache>
                  </c:numRef>
                </c:val>
                <c:smooth val="0"/>
                <c:extLst xmlns:c15="http://schemas.microsoft.com/office/drawing/2012/chart">
                  <c:ext xmlns:c16="http://schemas.microsoft.com/office/drawing/2014/chart" uri="{C3380CC4-5D6E-409C-BE32-E72D297353CC}">
                    <c16:uniqueId val="{0000001A-6125-4CCC-87FD-86D72DE369CA}"/>
                  </c:ext>
                </c:extLst>
              </c15:ser>
            </c15:filteredLineSeries>
            <c15:filteredLineSeries>
              <c15:ser>
                <c:idx val="29"/>
                <c:order val="27"/>
                <c:tx>
                  <c:strRef>
                    <c:extLst xmlns:c15="http://schemas.microsoft.com/office/drawing/2012/chart">
                      <c:ext xmlns:c15="http://schemas.microsoft.com/office/drawing/2012/chart" uri="{02D57815-91ED-43cb-92C2-25804820EDAC}">
                        <c15:formulaRef>
                          <c15:sqref>'ID 1Q Sessions w Effeciency'!$A$32</c15:sqref>
                        </c15:formulaRef>
                      </c:ext>
                    </c:extLst>
                    <c:strCache>
                      <c:ptCount val="1"/>
                      <c:pt idx="0">
                        <c:v>Other Effeciencies</c:v>
                      </c:pt>
                    </c:strCache>
                  </c:strRef>
                </c:tx>
                <c:spPr>
                  <a:ln w="28575" cap="rnd">
                    <a:solidFill>
                      <a:schemeClr val="accent6">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Effeciency'!$B$32:$GP$32</c15:sqref>
                        </c15:formulaRef>
                      </c:ext>
                    </c:extLst>
                    <c:numCache>
                      <c:formatCode>General</c:formatCode>
                      <c:ptCount val="197"/>
                      <c:pt idx="31">
                        <c:v>5</c:v>
                      </c:pt>
                      <c:pt idx="32">
                        <c:v>5</c:v>
                      </c:pt>
                      <c:pt idx="33">
                        <c:v>5</c:v>
                      </c:pt>
                      <c:pt idx="34">
                        <c:v>5</c:v>
                      </c:pt>
                      <c:pt idx="35">
                        <c:v>5</c:v>
                      </c:pt>
                      <c:pt idx="36">
                        <c:v>5</c:v>
                      </c:pt>
                      <c:pt idx="37">
                        <c:v>5</c:v>
                      </c:pt>
                      <c:pt idx="38">
                        <c:v>5</c:v>
                      </c:pt>
                      <c:pt idx="39">
                        <c:v>5</c:v>
                      </c:pt>
                      <c:pt idx="40">
                        <c:v>5</c:v>
                      </c:pt>
                      <c:pt idx="41">
                        <c:v>5</c:v>
                      </c:pt>
                      <c:pt idx="42">
                        <c:v>5</c:v>
                      </c:pt>
                      <c:pt idx="43">
                        <c:v>5</c:v>
                      </c:pt>
                      <c:pt idx="44">
                        <c:v>5</c:v>
                      </c:pt>
                      <c:pt idx="45">
                        <c:v>5</c:v>
                      </c:pt>
                      <c:pt idx="46">
                        <c:v>5</c:v>
                      </c:pt>
                      <c:pt idx="47">
                        <c:v>5</c:v>
                      </c:pt>
                      <c:pt idx="48">
                        <c:v>5</c:v>
                      </c:pt>
                      <c:pt idx="49">
                        <c:v>5</c:v>
                      </c:pt>
                      <c:pt idx="50">
                        <c:v>5</c:v>
                      </c:pt>
                      <c:pt idx="51">
                        <c:v>5</c:v>
                      </c:pt>
                      <c:pt idx="52">
                        <c:v>5</c:v>
                      </c:pt>
                      <c:pt idx="53">
                        <c:v>5</c:v>
                      </c:pt>
                      <c:pt idx="54">
                        <c:v>5</c:v>
                      </c:pt>
                      <c:pt idx="55">
                        <c:v>5</c:v>
                      </c:pt>
                      <c:pt idx="56">
                        <c:v>5</c:v>
                      </c:pt>
                      <c:pt idx="57">
                        <c:v>5</c:v>
                      </c:pt>
                      <c:pt idx="58">
                        <c:v>5</c:v>
                      </c:pt>
                      <c:pt idx="59">
                        <c:v>5</c:v>
                      </c:pt>
                      <c:pt idx="60">
                        <c:v>5</c:v>
                      </c:pt>
                      <c:pt idx="61">
                        <c:v>5</c:v>
                      </c:pt>
                      <c:pt idx="62">
                        <c:v>5</c:v>
                      </c:pt>
                      <c:pt idx="63">
                        <c:v>5</c:v>
                      </c:pt>
                      <c:pt idx="64">
                        <c:v>5</c:v>
                      </c:pt>
                      <c:pt idx="65">
                        <c:v>5</c:v>
                      </c:pt>
                      <c:pt idx="66">
                        <c:v>5</c:v>
                      </c:pt>
                      <c:pt idx="67">
                        <c:v>5</c:v>
                      </c:pt>
                      <c:pt idx="68">
                        <c:v>5</c:v>
                      </c:pt>
                      <c:pt idx="69">
                        <c:v>5</c:v>
                      </c:pt>
                      <c:pt idx="70">
                        <c:v>5</c:v>
                      </c:pt>
                      <c:pt idx="71">
                        <c:v>5</c:v>
                      </c:pt>
                      <c:pt idx="72">
                        <c:v>5</c:v>
                      </c:pt>
                      <c:pt idx="73">
                        <c:v>5</c:v>
                      </c:pt>
                      <c:pt idx="74">
                        <c:v>5</c:v>
                      </c:pt>
                      <c:pt idx="75">
                        <c:v>5</c:v>
                      </c:pt>
                      <c:pt idx="76">
                        <c:v>5</c:v>
                      </c:pt>
                      <c:pt idx="77">
                        <c:v>5</c:v>
                      </c:pt>
                      <c:pt idx="78">
                        <c:v>5</c:v>
                      </c:pt>
                      <c:pt idx="79">
                        <c:v>5</c:v>
                      </c:pt>
                      <c:pt idx="80">
                        <c:v>5</c:v>
                      </c:pt>
                      <c:pt idx="81">
                        <c:v>5</c:v>
                      </c:pt>
                      <c:pt idx="82">
                        <c:v>5</c:v>
                      </c:pt>
                      <c:pt idx="83">
                        <c:v>5</c:v>
                      </c:pt>
                      <c:pt idx="84">
                        <c:v>5</c:v>
                      </c:pt>
                      <c:pt idx="85">
                        <c:v>5</c:v>
                      </c:pt>
                      <c:pt idx="86">
                        <c:v>5</c:v>
                      </c:pt>
                      <c:pt idx="87">
                        <c:v>5</c:v>
                      </c:pt>
                      <c:pt idx="88">
                        <c:v>5</c:v>
                      </c:pt>
                      <c:pt idx="89">
                        <c:v>5</c:v>
                      </c:pt>
                      <c:pt idx="90">
                        <c:v>5</c:v>
                      </c:pt>
                      <c:pt idx="91">
                        <c:v>5</c:v>
                      </c:pt>
                      <c:pt idx="92">
                        <c:v>5</c:v>
                      </c:pt>
                      <c:pt idx="93">
                        <c:v>5</c:v>
                      </c:pt>
                      <c:pt idx="94">
                        <c:v>5</c:v>
                      </c:pt>
                      <c:pt idx="95">
                        <c:v>5</c:v>
                      </c:pt>
                      <c:pt idx="96">
                        <c:v>5</c:v>
                      </c:pt>
                      <c:pt idx="97">
                        <c:v>5</c:v>
                      </c:pt>
                      <c:pt idx="98">
                        <c:v>5</c:v>
                      </c:pt>
                      <c:pt idx="99">
                        <c:v>5</c:v>
                      </c:pt>
                      <c:pt idx="100">
                        <c:v>5</c:v>
                      </c:pt>
                      <c:pt idx="101">
                        <c:v>5</c:v>
                      </c:pt>
                      <c:pt idx="102">
                        <c:v>5</c:v>
                      </c:pt>
                      <c:pt idx="103">
                        <c:v>5</c:v>
                      </c:pt>
                      <c:pt idx="104">
                        <c:v>5</c:v>
                      </c:pt>
                      <c:pt idx="105">
                        <c:v>5</c:v>
                      </c:pt>
                      <c:pt idx="106">
                        <c:v>5</c:v>
                      </c:pt>
                      <c:pt idx="107">
                        <c:v>5</c:v>
                      </c:pt>
                      <c:pt idx="108">
                        <c:v>5</c:v>
                      </c:pt>
                      <c:pt idx="109">
                        <c:v>5</c:v>
                      </c:pt>
                      <c:pt idx="110">
                        <c:v>5</c:v>
                      </c:pt>
                      <c:pt idx="111">
                        <c:v>5</c:v>
                      </c:pt>
                      <c:pt idx="112">
                        <c:v>5</c:v>
                      </c:pt>
                      <c:pt idx="113">
                        <c:v>5</c:v>
                      </c:pt>
                      <c:pt idx="114">
                        <c:v>5</c:v>
                      </c:pt>
                      <c:pt idx="115">
                        <c:v>5</c:v>
                      </c:pt>
                      <c:pt idx="116">
                        <c:v>5</c:v>
                      </c:pt>
                      <c:pt idx="117">
                        <c:v>5</c:v>
                      </c:pt>
                      <c:pt idx="118">
                        <c:v>5</c:v>
                      </c:pt>
                      <c:pt idx="119">
                        <c:v>5</c:v>
                      </c:pt>
                      <c:pt idx="120">
                        <c:v>5</c:v>
                      </c:pt>
                      <c:pt idx="121">
                        <c:v>5</c:v>
                      </c:pt>
                      <c:pt idx="122">
                        <c:v>5</c:v>
                      </c:pt>
                      <c:pt idx="123">
                        <c:v>5</c:v>
                      </c:pt>
                      <c:pt idx="124">
                        <c:v>5</c:v>
                      </c:pt>
                      <c:pt idx="125">
                        <c:v>5</c:v>
                      </c:pt>
                      <c:pt idx="126">
                        <c:v>5</c:v>
                      </c:pt>
                      <c:pt idx="127">
                        <c:v>5</c:v>
                      </c:pt>
                      <c:pt idx="128">
                        <c:v>5</c:v>
                      </c:pt>
                      <c:pt idx="129">
                        <c:v>5</c:v>
                      </c:pt>
                      <c:pt idx="130">
                        <c:v>5</c:v>
                      </c:pt>
                      <c:pt idx="131">
                        <c:v>5</c:v>
                      </c:pt>
                      <c:pt idx="132">
                        <c:v>5</c:v>
                      </c:pt>
                      <c:pt idx="133">
                        <c:v>5</c:v>
                      </c:pt>
                      <c:pt idx="134">
                        <c:v>5</c:v>
                      </c:pt>
                      <c:pt idx="135">
                        <c:v>5</c:v>
                      </c:pt>
                      <c:pt idx="136">
                        <c:v>5</c:v>
                      </c:pt>
                      <c:pt idx="137">
                        <c:v>5</c:v>
                      </c:pt>
                      <c:pt idx="138">
                        <c:v>5</c:v>
                      </c:pt>
                      <c:pt idx="139">
                        <c:v>5</c:v>
                      </c:pt>
                      <c:pt idx="140">
                        <c:v>5</c:v>
                      </c:pt>
                      <c:pt idx="141">
                        <c:v>5</c:v>
                      </c:pt>
                      <c:pt idx="142">
                        <c:v>5</c:v>
                      </c:pt>
                      <c:pt idx="143">
                        <c:v>5</c:v>
                      </c:pt>
                      <c:pt idx="144">
                        <c:v>5</c:v>
                      </c:pt>
                      <c:pt idx="145">
                        <c:v>5</c:v>
                      </c:pt>
                      <c:pt idx="146">
                        <c:v>5</c:v>
                      </c:pt>
                      <c:pt idx="147">
                        <c:v>5</c:v>
                      </c:pt>
                      <c:pt idx="148">
                        <c:v>5</c:v>
                      </c:pt>
                      <c:pt idx="149">
                        <c:v>5</c:v>
                      </c:pt>
                      <c:pt idx="150">
                        <c:v>5</c:v>
                      </c:pt>
                      <c:pt idx="151">
                        <c:v>5</c:v>
                      </c:pt>
                      <c:pt idx="152">
                        <c:v>5</c:v>
                      </c:pt>
                      <c:pt idx="153">
                        <c:v>5</c:v>
                      </c:pt>
                      <c:pt idx="154">
                        <c:v>5</c:v>
                      </c:pt>
                      <c:pt idx="155">
                        <c:v>5</c:v>
                      </c:pt>
                      <c:pt idx="156">
                        <c:v>5</c:v>
                      </c:pt>
                      <c:pt idx="157">
                        <c:v>5</c:v>
                      </c:pt>
                      <c:pt idx="158">
                        <c:v>5</c:v>
                      </c:pt>
                      <c:pt idx="159">
                        <c:v>5</c:v>
                      </c:pt>
                      <c:pt idx="160">
                        <c:v>5</c:v>
                      </c:pt>
                      <c:pt idx="161">
                        <c:v>5</c:v>
                      </c:pt>
                      <c:pt idx="162">
                        <c:v>5</c:v>
                      </c:pt>
                      <c:pt idx="163">
                        <c:v>5</c:v>
                      </c:pt>
                      <c:pt idx="164">
                        <c:v>5</c:v>
                      </c:pt>
                      <c:pt idx="165">
                        <c:v>5</c:v>
                      </c:pt>
                      <c:pt idx="166">
                        <c:v>5</c:v>
                      </c:pt>
                      <c:pt idx="167">
                        <c:v>5</c:v>
                      </c:pt>
                      <c:pt idx="168">
                        <c:v>5</c:v>
                      </c:pt>
                      <c:pt idx="169">
                        <c:v>5</c:v>
                      </c:pt>
                      <c:pt idx="170">
                        <c:v>5</c:v>
                      </c:pt>
                      <c:pt idx="171">
                        <c:v>5</c:v>
                      </c:pt>
                      <c:pt idx="172">
                        <c:v>5</c:v>
                      </c:pt>
                      <c:pt idx="173">
                        <c:v>5</c:v>
                      </c:pt>
                      <c:pt idx="174">
                        <c:v>5</c:v>
                      </c:pt>
                      <c:pt idx="175">
                        <c:v>5</c:v>
                      </c:pt>
                      <c:pt idx="176">
                        <c:v>5</c:v>
                      </c:pt>
                      <c:pt idx="177">
                        <c:v>5</c:v>
                      </c:pt>
                      <c:pt idx="178">
                        <c:v>5</c:v>
                      </c:pt>
                      <c:pt idx="179">
                        <c:v>5</c:v>
                      </c:pt>
                      <c:pt idx="180">
                        <c:v>5</c:v>
                      </c:pt>
                      <c:pt idx="181">
                        <c:v>5</c:v>
                      </c:pt>
                      <c:pt idx="182">
                        <c:v>5</c:v>
                      </c:pt>
                      <c:pt idx="183">
                        <c:v>5</c:v>
                      </c:pt>
                      <c:pt idx="184">
                        <c:v>5</c:v>
                      </c:pt>
                      <c:pt idx="185">
                        <c:v>5</c:v>
                      </c:pt>
                      <c:pt idx="186">
                        <c:v>5</c:v>
                      </c:pt>
                      <c:pt idx="187">
                        <c:v>5</c:v>
                      </c:pt>
                      <c:pt idx="188">
                        <c:v>5</c:v>
                      </c:pt>
                      <c:pt idx="189">
                        <c:v>5</c:v>
                      </c:pt>
                      <c:pt idx="190">
                        <c:v>5</c:v>
                      </c:pt>
                      <c:pt idx="191">
                        <c:v>5</c:v>
                      </c:pt>
                      <c:pt idx="192">
                        <c:v>5</c:v>
                      </c:pt>
                      <c:pt idx="193">
                        <c:v>5</c:v>
                      </c:pt>
                      <c:pt idx="194">
                        <c:v>5</c:v>
                      </c:pt>
                      <c:pt idx="195">
                        <c:v>5</c:v>
                      </c:pt>
                      <c:pt idx="196">
                        <c:v>5</c:v>
                      </c:pt>
                    </c:numCache>
                  </c:numRef>
                </c:val>
                <c:smooth val="0"/>
                <c:extLst xmlns:c15="http://schemas.microsoft.com/office/drawing/2012/chart">
                  <c:ext xmlns:c16="http://schemas.microsoft.com/office/drawing/2014/chart" uri="{C3380CC4-5D6E-409C-BE32-E72D297353CC}">
                    <c16:uniqueId val="{0000001B-6125-4CCC-87FD-86D72DE369CA}"/>
                  </c:ext>
                </c:extLst>
              </c15:ser>
            </c15:filteredLineSeries>
            <c15:filteredLineSeries>
              <c15:ser>
                <c:idx val="30"/>
                <c:order val="28"/>
                <c:tx>
                  <c:strRef>
                    <c:extLst xmlns:c15="http://schemas.microsoft.com/office/drawing/2012/chart">
                      <c:ext xmlns:c15="http://schemas.microsoft.com/office/drawing/2012/chart" uri="{02D57815-91ED-43cb-92C2-25804820EDAC}">
                        <c15:formulaRef>
                          <c15:sqref>'ID 1Q Sessions w Effeciency'!$A$33</c15:sqref>
                        </c15:formulaRef>
                      </c:ext>
                    </c:extLst>
                    <c:strCache>
                      <c:ptCount val="1"/>
                      <c:pt idx="0">
                        <c:v>USC Demand Calculation</c:v>
                      </c:pt>
                    </c:strCache>
                  </c:strRef>
                </c:tx>
                <c:spPr>
                  <a:ln w="28575" cap="rnd">
                    <a:solidFill>
                      <a:schemeClr val="accent1">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Effeciency'!$B$33:$GP$33</c15:sqref>
                        </c15:formulaRef>
                      </c:ext>
                    </c:extLst>
                    <c:numCache>
                      <c:formatCode>General</c:formatCode>
                      <c:ptCount val="197"/>
                      <c:pt idx="1">
                        <c:v>112</c:v>
                      </c:pt>
                      <c:pt idx="2">
                        <c:v>112</c:v>
                      </c:pt>
                      <c:pt idx="3">
                        <c:v>112</c:v>
                      </c:pt>
                      <c:pt idx="4">
                        <c:v>112</c:v>
                      </c:pt>
                      <c:pt idx="5">
                        <c:v>112</c:v>
                      </c:pt>
                      <c:pt idx="6">
                        <c:v>112</c:v>
                      </c:pt>
                      <c:pt idx="7">
                        <c:v>112</c:v>
                      </c:pt>
                      <c:pt idx="8">
                        <c:v>112</c:v>
                      </c:pt>
                      <c:pt idx="9">
                        <c:v>105</c:v>
                      </c:pt>
                      <c:pt idx="10">
                        <c:v>105</c:v>
                      </c:pt>
                      <c:pt idx="11">
                        <c:v>105</c:v>
                      </c:pt>
                      <c:pt idx="12">
                        <c:v>105</c:v>
                      </c:pt>
                      <c:pt idx="13">
                        <c:v>105</c:v>
                      </c:pt>
                      <c:pt idx="14">
                        <c:v>105</c:v>
                      </c:pt>
                      <c:pt idx="15">
                        <c:v>105</c:v>
                      </c:pt>
                      <c:pt idx="16">
                        <c:v>105</c:v>
                      </c:pt>
                      <c:pt idx="17">
                        <c:v>105</c:v>
                      </c:pt>
                      <c:pt idx="18">
                        <c:v>105</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1C-6125-4CCC-87FD-86D72DE369CA}"/>
                  </c:ext>
                </c:extLst>
              </c15:ser>
            </c15:filteredLineSeries>
            <c15:filteredLineSeries>
              <c15:ser>
                <c:idx val="31"/>
                <c:order val="29"/>
                <c:tx>
                  <c:strRef>
                    <c:extLst xmlns:c15="http://schemas.microsoft.com/office/drawing/2012/chart">
                      <c:ext xmlns:c15="http://schemas.microsoft.com/office/drawing/2012/chart" uri="{02D57815-91ED-43cb-92C2-25804820EDAC}">
                        <c15:formulaRef>
                          <c15:sqref>'ID 1Q Sessions w Effeciency'!$A$34</c15:sqref>
                        </c15:formulaRef>
                      </c:ext>
                    </c:extLst>
                    <c:strCache>
                      <c:ptCount val="1"/>
                    </c:strCache>
                  </c:strRef>
                </c:tx>
                <c:spPr>
                  <a:ln w="28575" cap="rnd">
                    <a:solidFill>
                      <a:schemeClr val="accent2">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Effeciency'!$B$34:$GP$34</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D-6125-4CCC-87FD-86D72DE369CA}"/>
                  </c:ext>
                </c:extLst>
              </c15:ser>
            </c15:filteredLineSeries>
            <c15:filteredLineSeries>
              <c15:ser>
                <c:idx val="32"/>
                <c:order val="30"/>
                <c:tx>
                  <c:strRef>
                    <c:extLst xmlns:c15="http://schemas.microsoft.com/office/drawing/2012/chart">
                      <c:ext xmlns:c15="http://schemas.microsoft.com/office/drawing/2012/chart" uri="{02D57815-91ED-43cb-92C2-25804820EDAC}">
                        <c15:formulaRef>
                          <c15:sqref>'ID 1Q Sessions w Effeciency'!$A$35</c15:sqref>
                        </c15:formulaRef>
                      </c:ext>
                    </c:extLst>
                    <c:strCache>
                      <c:ptCount val="1"/>
                      <c:pt idx="0">
                        <c:v>surveillance weekly</c:v>
                      </c:pt>
                    </c:strCache>
                  </c:strRef>
                </c:tx>
                <c:spPr>
                  <a:ln w="28575" cap="rnd">
                    <a:solidFill>
                      <a:schemeClr val="accent3">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Effeciency'!$B$35:$GP$35</c15:sqref>
                        </c15:formulaRef>
                      </c:ext>
                    </c:extLst>
                    <c:numCache>
                      <c:formatCode>0</c:formatCode>
                      <c:ptCount val="197"/>
                      <c:pt idx="1">
                        <c:v>13.25</c:v>
                      </c:pt>
                      <c:pt idx="2">
                        <c:v>13.25</c:v>
                      </c:pt>
                      <c:pt idx="3">
                        <c:v>13.25</c:v>
                      </c:pt>
                      <c:pt idx="4">
                        <c:v>13.25</c:v>
                      </c:pt>
                      <c:pt idx="5">
                        <c:v>13.75</c:v>
                      </c:pt>
                      <c:pt idx="6">
                        <c:v>13.75</c:v>
                      </c:pt>
                      <c:pt idx="7">
                        <c:v>13.75</c:v>
                      </c:pt>
                      <c:pt idx="8">
                        <c:v>13.75</c:v>
                      </c:pt>
                      <c:pt idx="9">
                        <c:v>17.5</c:v>
                      </c:pt>
                      <c:pt idx="10">
                        <c:v>17.5</c:v>
                      </c:pt>
                      <c:pt idx="11">
                        <c:v>17.5</c:v>
                      </c:pt>
                      <c:pt idx="12">
                        <c:v>17.5</c:v>
                      </c:pt>
                      <c:pt idx="13">
                        <c:v>17.5</c:v>
                      </c:pt>
                      <c:pt idx="14">
                        <c:v>17.5</c:v>
                      </c:pt>
                      <c:pt idx="15">
                        <c:v>17.5</c:v>
                      </c:pt>
                      <c:pt idx="16">
                        <c:v>17.5</c:v>
                      </c:pt>
                      <c:pt idx="17">
                        <c:v>17.5</c:v>
                      </c:pt>
                      <c:pt idx="18">
                        <c:v>11.75</c:v>
                      </c:pt>
                      <c:pt idx="19">
                        <c:v>11.75</c:v>
                      </c:pt>
                      <c:pt idx="20">
                        <c:v>11.75</c:v>
                      </c:pt>
                      <c:pt idx="21">
                        <c:v>11.75</c:v>
                      </c:pt>
                      <c:pt idx="22">
                        <c:v>14</c:v>
                      </c:pt>
                      <c:pt idx="23">
                        <c:v>14</c:v>
                      </c:pt>
                      <c:pt idx="24">
                        <c:v>14</c:v>
                      </c:pt>
                      <c:pt idx="25">
                        <c:v>14</c:v>
                      </c:pt>
                      <c:pt idx="26">
                        <c:v>14</c:v>
                      </c:pt>
                      <c:pt idx="27">
                        <c:v>15.5</c:v>
                      </c:pt>
                      <c:pt idx="28">
                        <c:v>15.5</c:v>
                      </c:pt>
                      <c:pt idx="29">
                        <c:v>15.5</c:v>
                      </c:pt>
                      <c:pt idx="30">
                        <c:v>15.5</c:v>
                      </c:pt>
                      <c:pt idx="31">
                        <c:v>12</c:v>
                      </c:pt>
                      <c:pt idx="32">
                        <c:v>12</c:v>
                      </c:pt>
                      <c:pt idx="33">
                        <c:v>12</c:v>
                      </c:pt>
                      <c:pt idx="34">
                        <c:v>12</c:v>
                      </c:pt>
                      <c:pt idx="35">
                        <c:v>12</c:v>
                      </c:pt>
                      <c:pt idx="36">
                        <c:v>12</c:v>
                      </c:pt>
                      <c:pt idx="37">
                        <c:v>12</c:v>
                      </c:pt>
                      <c:pt idx="38">
                        <c:v>12</c:v>
                      </c:pt>
                      <c:pt idx="39">
                        <c:v>12</c:v>
                      </c:pt>
                      <c:pt idx="40">
                        <c:v>12</c:v>
                      </c:pt>
                      <c:pt idx="41">
                        <c:v>12</c:v>
                      </c:pt>
                      <c:pt idx="42">
                        <c:v>12</c:v>
                      </c:pt>
                      <c:pt idx="43">
                        <c:v>12</c:v>
                      </c:pt>
                      <c:pt idx="44">
                        <c:v>12</c:v>
                      </c:pt>
                      <c:pt idx="45">
                        <c:v>12</c:v>
                      </c:pt>
                      <c:pt idx="46">
                        <c:v>12</c:v>
                      </c:pt>
                      <c:pt idx="47">
                        <c:v>12</c:v>
                      </c:pt>
                      <c:pt idx="48">
                        <c:v>12</c:v>
                      </c:pt>
                      <c:pt idx="49">
                        <c:v>12</c:v>
                      </c:pt>
                      <c:pt idx="50">
                        <c:v>12</c:v>
                      </c:pt>
                      <c:pt idx="51">
                        <c:v>12</c:v>
                      </c:pt>
                      <c:pt idx="52">
                        <c:v>12</c:v>
                      </c:pt>
                      <c:pt idx="53">
                        <c:v>12</c:v>
                      </c:pt>
                      <c:pt idx="54">
                        <c:v>3.25</c:v>
                      </c:pt>
                      <c:pt idx="55">
                        <c:v>3.25</c:v>
                      </c:pt>
                      <c:pt idx="56">
                        <c:v>3.25</c:v>
                      </c:pt>
                      <c:pt idx="57">
                        <c:v>4</c:v>
                      </c:pt>
                      <c:pt idx="58">
                        <c:v>4</c:v>
                      </c:pt>
                      <c:pt idx="59">
                        <c:v>4</c:v>
                      </c:pt>
                      <c:pt idx="60">
                        <c:v>4</c:v>
                      </c:pt>
                      <c:pt idx="61">
                        <c:v>4.5</c:v>
                      </c:pt>
                      <c:pt idx="62">
                        <c:v>4.5</c:v>
                      </c:pt>
                      <c:pt idx="63">
                        <c:v>4.5</c:v>
                      </c:pt>
                      <c:pt idx="64">
                        <c:v>4.5</c:v>
                      </c:pt>
                      <c:pt idx="65">
                        <c:v>4.5</c:v>
                      </c:pt>
                      <c:pt idx="66">
                        <c:v>5</c:v>
                      </c:pt>
                      <c:pt idx="67">
                        <c:v>5</c:v>
                      </c:pt>
                      <c:pt idx="68">
                        <c:v>5</c:v>
                      </c:pt>
                      <c:pt idx="69">
                        <c:v>5</c:v>
                      </c:pt>
                      <c:pt idx="70">
                        <c:v>4</c:v>
                      </c:pt>
                      <c:pt idx="71">
                        <c:v>4</c:v>
                      </c:pt>
                      <c:pt idx="72">
                        <c:v>4</c:v>
                      </c:pt>
                      <c:pt idx="73">
                        <c:v>4</c:v>
                      </c:pt>
                      <c:pt idx="74">
                        <c:v>3.25</c:v>
                      </c:pt>
                      <c:pt idx="75">
                        <c:v>3.25</c:v>
                      </c:pt>
                      <c:pt idx="76">
                        <c:v>3.25</c:v>
                      </c:pt>
                      <c:pt idx="77">
                        <c:v>3.25</c:v>
                      </c:pt>
                      <c:pt idx="78">
                        <c:v>3.25</c:v>
                      </c:pt>
                      <c:pt idx="79">
                        <c:v>8.5</c:v>
                      </c:pt>
                      <c:pt idx="80">
                        <c:v>8.5</c:v>
                      </c:pt>
                      <c:pt idx="81">
                        <c:v>8.5</c:v>
                      </c:pt>
                      <c:pt idx="82">
                        <c:v>8.5</c:v>
                      </c:pt>
                      <c:pt idx="83">
                        <c:v>6.75</c:v>
                      </c:pt>
                      <c:pt idx="84">
                        <c:v>6.75</c:v>
                      </c:pt>
                      <c:pt idx="85">
                        <c:v>6.75</c:v>
                      </c:pt>
                      <c:pt idx="86">
                        <c:v>6.75</c:v>
                      </c:pt>
                      <c:pt idx="87">
                        <c:v>6</c:v>
                      </c:pt>
                      <c:pt idx="88">
                        <c:v>6</c:v>
                      </c:pt>
                      <c:pt idx="89">
                        <c:v>6</c:v>
                      </c:pt>
                      <c:pt idx="90">
                        <c:v>6</c:v>
                      </c:pt>
                      <c:pt idx="91">
                        <c:v>6</c:v>
                      </c:pt>
                      <c:pt idx="92">
                        <c:v>5.25</c:v>
                      </c:pt>
                      <c:pt idx="93">
                        <c:v>5.25</c:v>
                      </c:pt>
                      <c:pt idx="94">
                        <c:v>5.25</c:v>
                      </c:pt>
                      <c:pt idx="95">
                        <c:v>5.25</c:v>
                      </c:pt>
                      <c:pt idx="96">
                        <c:v>8.5</c:v>
                      </c:pt>
                      <c:pt idx="97">
                        <c:v>8.5</c:v>
                      </c:pt>
                      <c:pt idx="98">
                        <c:v>8.5</c:v>
                      </c:pt>
                      <c:pt idx="99">
                        <c:v>8.5</c:v>
                      </c:pt>
                      <c:pt idx="100">
                        <c:v>6.75</c:v>
                      </c:pt>
                      <c:pt idx="101">
                        <c:v>6.75</c:v>
                      </c:pt>
                      <c:pt idx="102">
                        <c:v>6.75</c:v>
                      </c:pt>
                      <c:pt idx="103">
                        <c:v>6.75</c:v>
                      </c:pt>
                      <c:pt idx="104">
                        <c:v>6.75</c:v>
                      </c:pt>
                      <c:pt idx="105">
                        <c:v>6</c:v>
                      </c:pt>
                      <c:pt idx="106">
                        <c:v>6</c:v>
                      </c:pt>
                      <c:pt idx="107">
                        <c:v>6</c:v>
                      </c:pt>
                      <c:pt idx="108">
                        <c:v>6</c:v>
                      </c:pt>
                      <c:pt idx="109">
                        <c:v>5.25</c:v>
                      </c:pt>
                      <c:pt idx="110">
                        <c:v>5.25</c:v>
                      </c:pt>
                      <c:pt idx="111">
                        <c:v>5.25</c:v>
                      </c:pt>
                      <c:pt idx="112">
                        <c:v>5.25</c:v>
                      </c:pt>
                      <c:pt idx="113">
                        <c:v>5.25</c:v>
                      </c:pt>
                      <c:pt idx="114">
                        <c:v>5.25</c:v>
                      </c:pt>
                      <c:pt idx="115">
                        <c:v>5.25</c:v>
                      </c:pt>
                      <c:pt idx="116">
                        <c:v>5.25</c:v>
                      </c:pt>
                      <c:pt idx="117">
                        <c:v>5.25</c:v>
                      </c:pt>
                      <c:pt idx="118">
                        <c:v>3.25</c:v>
                      </c:pt>
                      <c:pt idx="119">
                        <c:v>3.25</c:v>
                      </c:pt>
                      <c:pt idx="120">
                        <c:v>3.25</c:v>
                      </c:pt>
                      <c:pt idx="121">
                        <c:v>3.25</c:v>
                      </c:pt>
                      <c:pt idx="122">
                        <c:v>2.75</c:v>
                      </c:pt>
                      <c:pt idx="123">
                        <c:v>2.75</c:v>
                      </c:pt>
                      <c:pt idx="124">
                        <c:v>2.75</c:v>
                      </c:pt>
                      <c:pt idx="125">
                        <c:v>2.75</c:v>
                      </c:pt>
                      <c:pt idx="126">
                        <c:v>2.75</c:v>
                      </c:pt>
                      <c:pt idx="127">
                        <c:v>5</c:v>
                      </c:pt>
                      <c:pt idx="128">
                        <c:v>5</c:v>
                      </c:pt>
                      <c:pt idx="129">
                        <c:v>5</c:v>
                      </c:pt>
                      <c:pt idx="130">
                        <c:v>5</c:v>
                      </c:pt>
                      <c:pt idx="131">
                        <c:v>3.25</c:v>
                      </c:pt>
                      <c:pt idx="132">
                        <c:v>3.25</c:v>
                      </c:pt>
                      <c:pt idx="133">
                        <c:v>3.25</c:v>
                      </c:pt>
                      <c:pt idx="134">
                        <c:v>3.25</c:v>
                      </c:pt>
                      <c:pt idx="135">
                        <c:v>2.75</c:v>
                      </c:pt>
                      <c:pt idx="136">
                        <c:v>2.75</c:v>
                      </c:pt>
                      <c:pt idx="137">
                        <c:v>2.75</c:v>
                      </c:pt>
                      <c:pt idx="138">
                        <c:v>2.75</c:v>
                      </c:pt>
                      <c:pt idx="139">
                        <c:v>2.75</c:v>
                      </c:pt>
                      <c:pt idx="140">
                        <c:v>4.75</c:v>
                      </c:pt>
                      <c:pt idx="141">
                        <c:v>4.75</c:v>
                      </c:pt>
                      <c:pt idx="142">
                        <c:v>4.75</c:v>
                      </c:pt>
                      <c:pt idx="143">
                        <c:v>4.75</c:v>
                      </c:pt>
                      <c:pt idx="144">
                        <c:v>3.5</c:v>
                      </c:pt>
                      <c:pt idx="145">
                        <c:v>3.5</c:v>
                      </c:pt>
                      <c:pt idx="146">
                        <c:v>3.5</c:v>
                      </c:pt>
                      <c:pt idx="147">
                        <c:v>3.5</c:v>
                      </c:pt>
                      <c:pt idx="148">
                        <c:v>7.25</c:v>
                      </c:pt>
                      <c:pt idx="149">
                        <c:v>7.25</c:v>
                      </c:pt>
                      <c:pt idx="150">
                        <c:v>7.25</c:v>
                      </c:pt>
                      <c:pt idx="151">
                        <c:v>7.25</c:v>
                      </c:pt>
                      <c:pt idx="152">
                        <c:v>7.75</c:v>
                      </c:pt>
                      <c:pt idx="153">
                        <c:v>7.75</c:v>
                      </c:pt>
                      <c:pt idx="154">
                        <c:v>7.75</c:v>
                      </c:pt>
                      <c:pt idx="155">
                        <c:v>7.75</c:v>
                      </c:pt>
                      <c:pt idx="156">
                        <c:v>7.75</c:v>
                      </c:pt>
                      <c:pt idx="157">
                        <c:v>5.25</c:v>
                      </c:pt>
                      <c:pt idx="158">
                        <c:v>5.25</c:v>
                      </c:pt>
                      <c:pt idx="159">
                        <c:v>5.25</c:v>
                      </c:pt>
                      <c:pt idx="160">
                        <c:v>5.25</c:v>
                      </c:pt>
                      <c:pt idx="161">
                        <c:v>2.5</c:v>
                      </c:pt>
                      <c:pt idx="162">
                        <c:v>2.5</c:v>
                      </c:pt>
                      <c:pt idx="163">
                        <c:v>2.5</c:v>
                      </c:pt>
                      <c:pt idx="164">
                        <c:v>2.5</c:v>
                      </c:pt>
                      <c:pt idx="165">
                        <c:v>2.5</c:v>
                      </c:pt>
                      <c:pt idx="166">
                        <c:v>4.25</c:v>
                      </c:pt>
                      <c:pt idx="167">
                        <c:v>4.25</c:v>
                      </c:pt>
                      <c:pt idx="168">
                        <c:v>4.25</c:v>
                      </c:pt>
                      <c:pt idx="169">
                        <c:v>4.25</c:v>
                      </c:pt>
                      <c:pt idx="170">
                        <c:v>0.5</c:v>
                      </c:pt>
                      <c:pt idx="171">
                        <c:v>0.5</c:v>
                      </c:pt>
                      <c:pt idx="172">
                        <c:v>0.5</c:v>
                      </c:pt>
                      <c:pt idx="173">
                        <c:v>0.5</c:v>
                      </c:pt>
                      <c:pt idx="174">
                        <c:v>0.75</c:v>
                      </c:pt>
                      <c:pt idx="175">
                        <c:v>0.75</c:v>
                      </c:pt>
                      <c:pt idx="176">
                        <c:v>0.75</c:v>
                      </c:pt>
                      <c:pt idx="177">
                        <c:v>0.75</c:v>
                      </c:pt>
                      <c:pt idx="178">
                        <c:v>0.75</c:v>
                      </c:pt>
                      <c:pt idx="179">
                        <c:v>0.75</c:v>
                      </c:pt>
                      <c:pt idx="180">
                        <c:v>0.75</c:v>
                      </c:pt>
                      <c:pt idx="181">
                        <c:v>0.75</c:v>
                      </c:pt>
                      <c:pt idx="182">
                        <c:v>0.75</c:v>
                      </c:pt>
                      <c:pt idx="183">
                        <c:v>1.5</c:v>
                      </c:pt>
                      <c:pt idx="184">
                        <c:v>1.5</c:v>
                      </c:pt>
                      <c:pt idx="185">
                        <c:v>1.5</c:v>
                      </c:pt>
                      <c:pt idx="186">
                        <c:v>1.5</c:v>
                      </c:pt>
                      <c:pt idx="187">
                        <c:v>0.25</c:v>
                      </c:pt>
                      <c:pt idx="188">
                        <c:v>0.25</c:v>
                      </c:pt>
                      <c:pt idx="189">
                        <c:v>0.25</c:v>
                      </c:pt>
                      <c:pt idx="190">
                        <c:v>0.25</c:v>
                      </c:pt>
                      <c:pt idx="191">
                        <c:v>0.25</c:v>
                      </c:pt>
                      <c:pt idx="192">
                        <c:v>0.75</c:v>
                      </c:pt>
                      <c:pt idx="193">
                        <c:v>0.75</c:v>
                      </c:pt>
                      <c:pt idx="194">
                        <c:v>0.75</c:v>
                      </c:pt>
                      <c:pt idx="195">
                        <c:v>0.75</c:v>
                      </c:pt>
                      <c:pt idx="196">
                        <c:v>0.75</c:v>
                      </c:pt>
                    </c:numCache>
                  </c:numRef>
                </c:val>
                <c:smooth val="0"/>
                <c:extLst xmlns:c15="http://schemas.microsoft.com/office/drawing/2012/chart">
                  <c:ext xmlns:c16="http://schemas.microsoft.com/office/drawing/2014/chart" uri="{C3380CC4-5D6E-409C-BE32-E72D297353CC}">
                    <c16:uniqueId val="{0000001E-6125-4CCC-87FD-86D72DE369CA}"/>
                  </c:ext>
                </c:extLst>
              </c15:ser>
            </c15:filteredLineSeries>
            <c15:filteredLineSeries>
              <c15:ser>
                <c:idx val="33"/>
                <c:order val="31"/>
                <c:tx>
                  <c:strRef>
                    <c:extLst xmlns:c15="http://schemas.microsoft.com/office/drawing/2012/chart">
                      <c:ext xmlns:c15="http://schemas.microsoft.com/office/drawing/2012/chart" uri="{02D57815-91ED-43cb-92C2-25804820EDAC}">
                        <c15:formulaRef>
                          <c15:sqref>'ID 1Q Sessions w Effeciency'!$A$36</c15:sqref>
                        </c15:formulaRef>
                      </c:ext>
                    </c:extLst>
                    <c:strCache>
                      <c:ptCount val="1"/>
                      <c:pt idx="0">
                        <c:v>surveillance Total backlog</c:v>
                      </c:pt>
                    </c:strCache>
                  </c:strRef>
                </c:tx>
                <c:spPr>
                  <a:ln w="28575" cap="rnd">
                    <a:solidFill>
                      <a:schemeClr val="accent4">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Effeciency'!$B$36:$GP$36</c15:sqref>
                        </c15:formulaRef>
                      </c:ext>
                    </c:extLst>
                    <c:numCache>
                      <c:formatCode>0</c:formatCode>
                      <c:ptCount val="197"/>
                      <c:pt idx="0">
                        <c:v>1536</c:v>
                      </c:pt>
                      <c:pt idx="1">
                        <c:v>1549.25</c:v>
                      </c:pt>
                      <c:pt idx="2">
                        <c:v>1559.5</c:v>
                      </c:pt>
                      <c:pt idx="3">
                        <c:v>1569.75</c:v>
                      </c:pt>
                      <c:pt idx="4">
                        <c:v>1580</c:v>
                      </c:pt>
                      <c:pt idx="5">
                        <c:v>1590.75</c:v>
                      </c:pt>
                      <c:pt idx="6">
                        <c:v>1601.5</c:v>
                      </c:pt>
                      <c:pt idx="7">
                        <c:v>1612.25</c:v>
                      </c:pt>
                      <c:pt idx="8">
                        <c:v>1623</c:v>
                      </c:pt>
                      <c:pt idx="9">
                        <c:v>1637.5</c:v>
                      </c:pt>
                      <c:pt idx="10">
                        <c:v>1652</c:v>
                      </c:pt>
                      <c:pt idx="11">
                        <c:v>1666.5</c:v>
                      </c:pt>
                      <c:pt idx="12">
                        <c:v>1681</c:v>
                      </c:pt>
                      <c:pt idx="13">
                        <c:v>1695.5</c:v>
                      </c:pt>
                      <c:pt idx="14">
                        <c:v>1710</c:v>
                      </c:pt>
                      <c:pt idx="15">
                        <c:v>1724.5</c:v>
                      </c:pt>
                      <c:pt idx="16">
                        <c:v>1739</c:v>
                      </c:pt>
                      <c:pt idx="17">
                        <c:v>1753.5</c:v>
                      </c:pt>
                      <c:pt idx="18">
                        <c:v>1762.25</c:v>
                      </c:pt>
                      <c:pt idx="19">
                        <c:v>1771</c:v>
                      </c:pt>
                      <c:pt idx="20">
                        <c:v>1779.75</c:v>
                      </c:pt>
                      <c:pt idx="21">
                        <c:v>1788.5</c:v>
                      </c:pt>
                      <c:pt idx="22">
                        <c:v>1799.5</c:v>
                      </c:pt>
                      <c:pt idx="23">
                        <c:v>1810.5</c:v>
                      </c:pt>
                      <c:pt idx="24">
                        <c:v>1821.5</c:v>
                      </c:pt>
                      <c:pt idx="25">
                        <c:v>1832.5</c:v>
                      </c:pt>
                      <c:pt idx="26">
                        <c:v>1843.5</c:v>
                      </c:pt>
                      <c:pt idx="27">
                        <c:v>1856</c:v>
                      </c:pt>
                      <c:pt idx="28">
                        <c:v>1868.5</c:v>
                      </c:pt>
                      <c:pt idx="29">
                        <c:v>1881</c:v>
                      </c:pt>
                      <c:pt idx="30">
                        <c:v>1893.5</c:v>
                      </c:pt>
                      <c:pt idx="31">
                        <c:v>1902.5</c:v>
                      </c:pt>
                      <c:pt idx="32">
                        <c:v>1906.5</c:v>
                      </c:pt>
                      <c:pt idx="33">
                        <c:v>1910.5</c:v>
                      </c:pt>
                      <c:pt idx="34">
                        <c:v>1914.5</c:v>
                      </c:pt>
                      <c:pt idx="35">
                        <c:v>1918.5</c:v>
                      </c:pt>
                      <c:pt idx="36">
                        <c:v>1922.5</c:v>
                      </c:pt>
                      <c:pt idx="37">
                        <c:v>1926.5</c:v>
                      </c:pt>
                      <c:pt idx="38">
                        <c:v>1930.5</c:v>
                      </c:pt>
                      <c:pt idx="39">
                        <c:v>1934.5</c:v>
                      </c:pt>
                      <c:pt idx="40">
                        <c:v>1938.5</c:v>
                      </c:pt>
                      <c:pt idx="41">
                        <c:v>1942.5</c:v>
                      </c:pt>
                      <c:pt idx="42">
                        <c:v>1946.5</c:v>
                      </c:pt>
                      <c:pt idx="43">
                        <c:v>1950.5</c:v>
                      </c:pt>
                      <c:pt idx="44">
                        <c:v>1954.5</c:v>
                      </c:pt>
                      <c:pt idx="45">
                        <c:v>1958.5</c:v>
                      </c:pt>
                      <c:pt idx="46">
                        <c:v>1962.5</c:v>
                      </c:pt>
                      <c:pt idx="47">
                        <c:v>1966.5</c:v>
                      </c:pt>
                      <c:pt idx="48">
                        <c:v>1970.5</c:v>
                      </c:pt>
                      <c:pt idx="49">
                        <c:v>1974.5</c:v>
                      </c:pt>
                      <c:pt idx="50">
                        <c:v>1978.5</c:v>
                      </c:pt>
                      <c:pt idx="51">
                        <c:v>1982.5</c:v>
                      </c:pt>
                      <c:pt idx="52">
                        <c:v>1986.5</c:v>
                      </c:pt>
                      <c:pt idx="53">
                        <c:v>1990.5</c:v>
                      </c:pt>
                      <c:pt idx="54">
                        <c:v>1985.75</c:v>
                      </c:pt>
                      <c:pt idx="55">
                        <c:v>1986</c:v>
                      </c:pt>
                      <c:pt idx="56">
                        <c:v>1986.25</c:v>
                      </c:pt>
                      <c:pt idx="57">
                        <c:v>1987.25</c:v>
                      </c:pt>
                      <c:pt idx="58">
                        <c:v>1988.25</c:v>
                      </c:pt>
                      <c:pt idx="59">
                        <c:v>1989.25</c:v>
                      </c:pt>
                      <c:pt idx="60">
                        <c:v>1990.25</c:v>
                      </c:pt>
                      <c:pt idx="61">
                        <c:v>1991.75</c:v>
                      </c:pt>
                      <c:pt idx="62">
                        <c:v>1993.25</c:v>
                      </c:pt>
                      <c:pt idx="63">
                        <c:v>1994.75</c:v>
                      </c:pt>
                      <c:pt idx="64">
                        <c:v>1996.25</c:v>
                      </c:pt>
                      <c:pt idx="65">
                        <c:v>1997.75</c:v>
                      </c:pt>
                      <c:pt idx="66">
                        <c:v>1999.75</c:v>
                      </c:pt>
                      <c:pt idx="67">
                        <c:v>2001.75</c:v>
                      </c:pt>
                      <c:pt idx="68">
                        <c:v>2003.75</c:v>
                      </c:pt>
                      <c:pt idx="69">
                        <c:v>2005.75</c:v>
                      </c:pt>
                      <c:pt idx="70">
                        <c:v>2006.75</c:v>
                      </c:pt>
                      <c:pt idx="71">
                        <c:v>2007.75</c:v>
                      </c:pt>
                      <c:pt idx="72">
                        <c:v>2008.75</c:v>
                      </c:pt>
                      <c:pt idx="73">
                        <c:v>2009.75</c:v>
                      </c:pt>
                      <c:pt idx="74">
                        <c:v>2010</c:v>
                      </c:pt>
                      <c:pt idx="75">
                        <c:v>2010.25</c:v>
                      </c:pt>
                      <c:pt idx="76">
                        <c:v>2010.5</c:v>
                      </c:pt>
                      <c:pt idx="77">
                        <c:v>2010.75</c:v>
                      </c:pt>
                      <c:pt idx="78">
                        <c:v>2011</c:v>
                      </c:pt>
                      <c:pt idx="79">
                        <c:v>2016.5</c:v>
                      </c:pt>
                      <c:pt idx="80">
                        <c:v>2022</c:v>
                      </c:pt>
                      <c:pt idx="81">
                        <c:v>2027.5</c:v>
                      </c:pt>
                      <c:pt idx="82">
                        <c:v>2033</c:v>
                      </c:pt>
                      <c:pt idx="83">
                        <c:v>2036.75</c:v>
                      </c:pt>
                      <c:pt idx="84">
                        <c:v>2040.5</c:v>
                      </c:pt>
                      <c:pt idx="85">
                        <c:v>2044.25</c:v>
                      </c:pt>
                      <c:pt idx="86">
                        <c:v>2048</c:v>
                      </c:pt>
                      <c:pt idx="87">
                        <c:v>2051</c:v>
                      </c:pt>
                      <c:pt idx="88">
                        <c:v>2054</c:v>
                      </c:pt>
                      <c:pt idx="89">
                        <c:v>2057</c:v>
                      </c:pt>
                      <c:pt idx="90">
                        <c:v>2060</c:v>
                      </c:pt>
                      <c:pt idx="91">
                        <c:v>2063</c:v>
                      </c:pt>
                      <c:pt idx="92">
                        <c:v>2065.25</c:v>
                      </c:pt>
                      <c:pt idx="93">
                        <c:v>2067.5</c:v>
                      </c:pt>
                      <c:pt idx="94">
                        <c:v>2069.75</c:v>
                      </c:pt>
                      <c:pt idx="95">
                        <c:v>2072</c:v>
                      </c:pt>
                      <c:pt idx="96">
                        <c:v>2077.5</c:v>
                      </c:pt>
                      <c:pt idx="97">
                        <c:v>2083</c:v>
                      </c:pt>
                      <c:pt idx="98">
                        <c:v>2088.5</c:v>
                      </c:pt>
                      <c:pt idx="99">
                        <c:v>2094</c:v>
                      </c:pt>
                      <c:pt idx="100">
                        <c:v>2097.75</c:v>
                      </c:pt>
                      <c:pt idx="101">
                        <c:v>2101.5</c:v>
                      </c:pt>
                      <c:pt idx="102">
                        <c:v>2105.25</c:v>
                      </c:pt>
                      <c:pt idx="103">
                        <c:v>2109</c:v>
                      </c:pt>
                      <c:pt idx="104">
                        <c:v>2112.75</c:v>
                      </c:pt>
                      <c:pt idx="105">
                        <c:v>2115.75</c:v>
                      </c:pt>
                      <c:pt idx="106">
                        <c:v>2118.75</c:v>
                      </c:pt>
                      <c:pt idx="107">
                        <c:v>2121.75</c:v>
                      </c:pt>
                      <c:pt idx="108">
                        <c:v>2124.75</c:v>
                      </c:pt>
                      <c:pt idx="109">
                        <c:v>2127</c:v>
                      </c:pt>
                      <c:pt idx="110">
                        <c:v>2129.25</c:v>
                      </c:pt>
                      <c:pt idx="111">
                        <c:v>2131.5</c:v>
                      </c:pt>
                      <c:pt idx="112">
                        <c:v>2133.75</c:v>
                      </c:pt>
                      <c:pt idx="113">
                        <c:v>2136</c:v>
                      </c:pt>
                      <c:pt idx="114">
                        <c:v>2138.25</c:v>
                      </c:pt>
                      <c:pt idx="115">
                        <c:v>2140.5</c:v>
                      </c:pt>
                      <c:pt idx="116">
                        <c:v>2142.75</c:v>
                      </c:pt>
                      <c:pt idx="117">
                        <c:v>2145</c:v>
                      </c:pt>
                      <c:pt idx="118">
                        <c:v>2145.25</c:v>
                      </c:pt>
                      <c:pt idx="119">
                        <c:v>2145.5</c:v>
                      </c:pt>
                      <c:pt idx="120">
                        <c:v>2145.75</c:v>
                      </c:pt>
                      <c:pt idx="121">
                        <c:v>2146</c:v>
                      </c:pt>
                      <c:pt idx="122">
                        <c:v>2145.75</c:v>
                      </c:pt>
                      <c:pt idx="123">
                        <c:v>2145.5</c:v>
                      </c:pt>
                      <c:pt idx="124">
                        <c:v>2145.25</c:v>
                      </c:pt>
                      <c:pt idx="125">
                        <c:v>2145</c:v>
                      </c:pt>
                      <c:pt idx="126">
                        <c:v>2144.75</c:v>
                      </c:pt>
                      <c:pt idx="127">
                        <c:v>2146.75</c:v>
                      </c:pt>
                      <c:pt idx="128">
                        <c:v>2148.75</c:v>
                      </c:pt>
                      <c:pt idx="129">
                        <c:v>2150.75</c:v>
                      </c:pt>
                      <c:pt idx="130">
                        <c:v>2152.75</c:v>
                      </c:pt>
                      <c:pt idx="131">
                        <c:v>2153</c:v>
                      </c:pt>
                      <c:pt idx="132">
                        <c:v>2153.25</c:v>
                      </c:pt>
                      <c:pt idx="133">
                        <c:v>2153.5</c:v>
                      </c:pt>
                      <c:pt idx="134">
                        <c:v>2153.75</c:v>
                      </c:pt>
                      <c:pt idx="135">
                        <c:v>2153.5</c:v>
                      </c:pt>
                      <c:pt idx="136">
                        <c:v>2153.25</c:v>
                      </c:pt>
                      <c:pt idx="137">
                        <c:v>2153</c:v>
                      </c:pt>
                      <c:pt idx="138">
                        <c:v>2152.75</c:v>
                      </c:pt>
                      <c:pt idx="139">
                        <c:v>2152.5</c:v>
                      </c:pt>
                      <c:pt idx="140">
                        <c:v>2154.25</c:v>
                      </c:pt>
                      <c:pt idx="141">
                        <c:v>2156</c:v>
                      </c:pt>
                      <c:pt idx="142">
                        <c:v>2157.75</c:v>
                      </c:pt>
                      <c:pt idx="143">
                        <c:v>2159.5</c:v>
                      </c:pt>
                      <c:pt idx="144">
                        <c:v>2160</c:v>
                      </c:pt>
                      <c:pt idx="145">
                        <c:v>2160.5</c:v>
                      </c:pt>
                      <c:pt idx="146">
                        <c:v>2161</c:v>
                      </c:pt>
                      <c:pt idx="147">
                        <c:v>2161.5</c:v>
                      </c:pt>
                      <c:pt idx="148">
                        <c:v>2165.75</c:v>
                      </c:pt>
                      <c:pt idx="149">
                        <c:v>2170</c:v>
                      </c:pt>
                      <c:pt idx="150">
                        <c:v>2174.25</c:v>
                      </c:pt>
                      <c:pt idx="151">
                        <c:v>2178.5</c:v>
                      </c:pt>
                      <c:pt idx="152">
                        <c:v>2183.25</c:v>
                      </c:pt>
                      <c:pt idx="153">
                        <c:v>2188</c:v>
                      </c:pt>
                      <c:pt idx="154">
                        <c:v>2192.75</c:v>
                      </c:pt>
                      <c:pt idx="155">
                        <c:v>2197.5</c:v>
                      </c:pt>
                      <c:pt idx="156">
                        <c:v>2202.25</c:v>
                      </c:pt>
                      <c:pt idx="157">
                        <c:v>2204.5</c:v>
                      </c:pt>
                      <c:pt idx="158">
                        <c:v>2206.75</c:v>
                      </c:pt>
                      <c:pt idx="159">
                        <c:v>2209</c:v>
                      </c:pt>
                      <c:pt idx="160">
                        <c:v>2211.25</c:v>
                      </c:pt>
                      <c:pt idx="161">
                        <c:v>2210.75</c:v>
                      </c:pt>
                      <c:pt idx="162">
                        <c:v>2210.25</c:v>
                      </c:pt>
                      <c:pt idx="163">
                        <c:v>2209.75</c:v>
                      </c:pt>
                      <c:pt idx="164">
                        <c:v>2209.25</c:v>
                      </c:pt>
                      <c:pt idx="165">
                        <c:v>2208.75</c:v>
                      </c:pt>
                      <c:pt idx="166">
                        <c:v>2210</c:v>
                      </c:pt>
                      <c:pt idx="167">
                        <c:v>2211.25</c:v>
                      </c:pt>
                      <c:pt idx="168">
                        <c:v>2212.5</c:v>
                      </c:pt>
                      <c:pt idx="169">
                        <c:v>2213.75</c:v>
                      </c:pt>
                      <c:pt idx="170">
                        <c:v>2211.25</c:v>
                      </c:pt>
                      <c:pt idx="171">
                        <c:v>2208.75</c:v>
                      </c:pt>
                      <c:pt idx="172">
                        <c:v>2206.25</c:v>
                      </c:pt>
                      <c:pt idx="173">
                        <c:v>2203.75</c:v>
                      </c:pt>
                      <c:pt idx="174">
                        <c:v>2201.5</c:v>
                      </c:pt>
                      <c:pt idx="175">
                        <c:v>2199.25</c:v>
                      </c:pt>
                      <c:pt idx="176">
                        <c:v>2197</c:v>
                      </c:pt>
                      <c:pt idx="177">
                        <c:v>2194.75</c:v>
                      </c:pt>
                      <c:pt idx="178">
                        <c:v>2192.5</c:v>
                      </c:pt>
                      <c:pt idx="179">
                        <c:v>2190.25</c:v>
                      </c:pt>
                      <c:pt idx="180">
                        <c:v>2188</c:v>
                      </c:pt>
                      <c:pt idx="181">
                        <c:v>2185.75</c:v>
                      </c:pt>
                      <c:pt idx="182">
                        <c:v>2183.5</c:v>
                      </c:pt>
                      <c:pt idx="183">
                        <c:v>2182</c:v>
                      </c:pt>
                      <c:pt idx="184">
                        <c:v>2180.5</c:v>
                      </c:pt>
                      <c:pt idx="185">
                        <c:v>2179</c:v>
                      </c:pt>
                      <c:pt idx="186">
                        <c:v>2177.5</c:v>
                      </c:pt>
                      <c:pt idx="187">
                        <c:v>2174.75</c:v>
                      </c:pt>
                      <c:pt idx="188">
                        <c:v>2172</c:v>
                      </c:pt>
                      <c:pt idx="189">
                        <c:v>2169.25</c:v>
                      </c:pt>
                      <c:pt idx="190">
                        <c:v>2166.5</c:v>
                      </c:pt>
                      <c:pt idx="191">
                        <c:v>2163.75</c:v>
                      </c:pt>
                      <c:pt idx="192">
                        <c:v>2161.5</c:v>
                      </c:pt>
                      <c:pt idx="193">
                        <c:v>2159.25</c:v>
                      </c:pt>
                      <c:pt idx="194">
                        <c:v>2157</c:v>
                      </c:pt>
                      <c:pt idx="195">
                        <c:v>2154.75</c:v>
                      </c:pt>
                      <c:pt idx="196">
                        <c:v>2152.5</c:v>
                      </c:pt>
                    </c:numCache>
                  </c:numRef>
                </c:val>
                <c:smooth val="0"/>
                <c:extLst xmlns:c15="http://schemas.microsoft.com/office/drawing/2012/chart">
                  <c:ext xmlns:c16="http://schemas.microsoft.com/office/drawing/2014/chart" uri="{C3380CC4-5D6E-409C-BE32-E72D297353CC}">
                    <c16:uniqueId val="{0000001F-6125-4CCC-87FD-86D72DE369CA}"/>
                  </c:ext>
                </c:extLst>
              </c15:ser>
            </c15:filteredLineSeries>
            <c15:filteredLineSeries>
              <c15:ser>
                <c:idx val="34"/>
                <c:order val="32"/>
                <c:tx>
                  <c:strRef>
                    <c:extLst xmlns:c15="http://schemas.microsoft.com/office/drawing/2012/chart">
                      <c:ext xmlns:c15="http://schemas.microsoft.com/office/drawing/2012/chart" uri="{02D57815-91ED-43cb-92C2-25804820EDAC}">
                        <c15:formulaRef>
                          <c15:sqref>'ID 1Q Sessions w Effeciency'!$A$37</c15:sqref>
                        </c15:formulaRef>
                      </c:ext>
                    </c:extLst>
                    <c:strCache>
                      <c:ptCount val="1"/>
                      <c:pt idx="0">
                        <c:v>Backlog after Activity</c:v>
                      </c:pt>
                    </c:strCache>
                  </c:strRef>
                </c:tx>
                <c:spPr>
                  <a:ln w="28575" cap="rnd">
                    <a:solidFill>
                      <a:schemeClr val="accent5">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'ID 1Q Sessions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'ID 1Q Sessions w Effeciency'!$B$37:$GP$37</c15:sqref>
                        </c15:formulaRef>
                      </c:ext>
                    </c:extLst>
                    <c:numCache>
                      <c:formatCode>0</c:formatCode>
                      <c:ptCount val="197"/>
                      <c:pt idx="0">
                        <c:v>1536</c:v>
                      </c:pt>
                      <c:pt idx="1">
                        <c:v>1546.25</c:v>
                      </c:pt>
                      <c:pt idx="2">
                        <c:v>1556.5</c:v>
                      </c:pt>
                      <c:pt idx="3">
                        <c:v>1566.75</c:v>
                      </c:pt>
                      <c:pt idx="4">
                        <c:v>1577</c:v>
                      </c:pt>
                      <c:pt idx="5">
                        <c:v>1587.75</c:v>
                      </c:pt>
                      <c:pt idx="6">
                        <c:v>1598.5</c:v>
                      </c:pt>
                      <c:pt idx="7">
                        <c:v>1609.25</c:v>
                      </c:pt>
                      <c:pt idx="8">
                        <c:v>1620</c:v>
                      </c:pt>
                      <c:pt idx="9">
                        <c:v>1634.5</c:v>
                      </c:pt>
                      <c:pt idx="10">
                        <c:v>1649</c:v>
                      </c:pt>
                      <c:pt idx="11">
                        <c:v>1663.5</c:v>
                      </c:pt>
                      <c:pt idx="12">
                        <c:v>1678</c:v>
                      </c:pt>
                      <c:pt idx="13">
                        <c:v>1692.5</c:v>
                      </c:pt>
                      <c:pt idx="14">
                        <c:v>1707</c:v>
                      </c:pt>
                      <c:pt idx="15">
                        <c:v>1721.5</c:v>
                      </c:pt>
                      <c:pt idx="16">
                        <c:v>1736</c:v>
                      </c:pt>
                      <c:pt idx="17">
                        <c:v>1750.5</c:v>
                      </c:pt>
                      <c:pt idx="18">
                        <c:v>1759.25</c:v>
                      </c:pt>
                      <c:pt idx="19">
                        <c:v>1768</c:v>
                      </c:pt>
                      <c:pt idx="20">
                        <c:v>1776.75</c:v>
                      </c:pt>
                      <c:pt idx="21">
                        <c:v>1785.5</c:v>
                      </c:pt>
                      <c:pt idx="22">
                        <c:v>1796.5</c:v>
                      </c:pt>
                      <c:pt idx="23">
                        <c:v>1807.5</c:v>
                      </c:pt>
                      <c:pt idx="24">
                        <c:v>1818.5</c:v>
                      </c:pt>
                      <c:pt idx="25">
                        <c:v>1829.5</c:v>
                      </c:pt>
                      <c:pt idx="26">
                        <c:v>1840.5</c:v>
                      </c:pt>
                      <c:pt idx="27">
                        <c:v>1853</c:v>
                      </c:pt>
                      <c:pt idx="28">
                        <c:v>1865.5</c:v>
                      </c:pt>
                      <c:pt idx="29">
                        <c:v>1878</c:v>
                      </c:pt>
                      <c:pt idx="30">
                        <c:v>1890.5</c:v>
                      </c:pt>
                      <c:pt idx="31">
                        <c:v>1894.5</c:v>
                      </c:pt>
                      <c:pt idx="32">
                        <c:v>1898.5</c:v>
                      </c:pt>
                      <c:pt idx="33">
                        <c:v>1902.5</c:v>
                      </c:pt>
                      <c:pt idx="34">
                        <c:v>1906.5</c:v>
                      </c:pt>
                      <c:pt idx="35">
                        <c:v>1910.5</c:v>
                      </c:pt>
                      <c:pt idx="36">
                        <c:v>1914.5</c:v>
                      </c:pt>
                      <c:pt idx="37">
                        <c:v>1918.5</c:v>
                      </c:pt>
                      <c:pt idx="38">
                        <c:v>1922.5</c:v>
                      </c:pt>
                      <c:pt idx="39">
                        <c:v>1926.5</c:v>
                      </c:pt>
                      <c:pt idx="40">
                        <c:v>1930.5</c:v>
                      </c:pt>
                      <c:pt idx="41">
                        <c:v>1934.5</c:v>
                      </c:pt>
                      <c:pt idx="42">
                        <c:v>1938.5</c:v>
                      </c:pt>
                      <c:pt idx="43">
                        <c:v>1942.5</c:v>
                      </c:pt>
                      <c:pt idx="44">
                        <c:v>1946.5</c:v>
                      </c:pt>
                      <c:pt idx="45">
                        <c:v>1950.5</c:v>
                      </c:pt>
                      <c:pt idx="46">
                        <c:v>1954.5</c:v>
                      </c:pt>
                      <c:pt idx="47">
                        <c:v>1958.5</c:v>
                      </c:pt>
                      <c:pt idx="48">
                        <c:v>1962.5</c:v>
                      </c:pt>
                      <c:pt idx="49">
                        <c:v>1966.5</c:v>
                      </c:pt>
                      <c:pt idx="50">
                        <c:v>1970.5</c:v>
                      </c:pt>
                      <c:pt idx="51">
                        <c:v>1974.5</c:v>
                      </c:pt>
                      <c:pt idx="52">
                        <c:v>1978.5</c:v>
                      </c:pt>
                      <c:pt idx="53">
                        <c:v>1982.5</c:v>
                      </c:pt>
                      <c:pt idx="54">
                        <c:v>1982.75</c:v>
                      </c:pt>
                      <c:pt idx="55">
                        <c:v>1983</c:v>
                      </c:pt>
                      <c:pt idx="56">
                        <c:v>1983.25</c:v>
                      </c:pt>
                      <c:pt idx="57">
                        <c:v>1984.25</c:v>
                      </c:pt>
                      <c:pt idx="58">
                        <c:v>1985.25</c:v>
                      </c:pt>
                      <c:pt idx="59">
                        <c:v>1986.25</c:v>
                      </c:pt>
                      <c:pt idx="60">
                        <c:v>1987.25</c:v>
                      </c:pt>
                      <c:pt idx="61">
                        <c:v>1988.75</c:v>
                      </c:pt>
                      <c:pt idx="62">
                        <c:v>1990.25</c:v>
                      </c:pt>
                      <c:pt idx="63">
                        <c:v>1991.75</c:v>
                      </c:pt>
                      <c:pt idx="64">
                        <c:v>1993.25</c:v>
                      </c:pt>
                      <c:pt idx="65">
                        <c:v>1994.75</c:v>
                      </c:pt>
                      <c:pt idx="66">
                        <c:v>1996.75</c:v>
                      </c:pt>
                      <c:pt idx="67">
                        <c:v>1998.75</c:v>
                      </c:pt>
                      <c:pt idx="68">
                        <c:v>2000.75</c:v>
                      </c:pt>
                      <c:pt idx="69">
                        <c:v>2002.75</c:v>
                      </c:pt>
                      <c:pt idx="70">
                        <c:v>2003.75</c:v>
                      </c:pt>
                      <c:pt idx="71">
                        <c:v>2004.75</c:v>
                      </c:pt>
                      <c:pt idx="72">
                        <c:v>2005.75</c:v>
                      </c:pt>
                      <c:pt idx="73">
                        <c:v>2006.75</c:v>
                      </c:pt>
                      <c:pt idx="74">
                        <c:v>2007</c:v>
                      </c:pt>
                      <c:pt idx="75">
                        <c:v>2007.25</c:v>
                      </c:pt>
                      <c:pt idx="76">
                        <c:v>2007.5</c:v>
                      </c:pt>
                      <c:pt idx="77">
                        <c:v>2007.75</c:v>
                      </c:pt>
                      <c:pt idx="78">
                        <c:v>2008</c:v>
                      </c:pt>
                      <c:pt idx="79">
                        <c:v>2013.5</c:v>
                      </c:pt>
                      <c:pt idx="80">
                        <c:v>2019</c:v>
                      </c:pt>
                      <c:pt idx="81">
                        <c:v>2024.5</c:v>
                      </c:pt>
                      <c:pt idx="82">
                        <c:v>2030</c:v>
                      </c:pt>
                      <c:pt idx="83">
                        <c:v>2033.75</c:v>
                      </c:pt>
                      <c:pt idx="84">
                        <c:v>2037.5</c:v>
                      </c:pt>
                      <c:pt idx="85">
                        <c:v>2041.25</c:v>
                      </c:pt>
                      <c:pt idx="86">
                        <c:v>2045</c:v>
                      </c:pt>
                      <c:pt idx="87">
                        <c:v>2048</c:v>
                      </c:pt>
                      <c:pt idx="88">
                        <c:v>2051</c:v>
                      </c:pt>
                      <c:pt idx="89">
                        <c:v>2054</c:v>
                      </c:pt>
                      <c:pt idx="90">
                        <c:v>2057</c:v>
                      </c:pt>
                      <c:pt idx="91">
                        <c:v>2060</c:v>
                      </c:pt>
                      <c:pt idx="92">
                        <c:v>2062.25</c:v>
                      </c:pt>
                      <c:pt idx="93">
                        <c:v>2064.5</c:v>
                      </c:pt>
                      <c:pt idx="94">
                        <c:v>2066.75</c:v>
                      </c:pt>
                      <c:pt idx="95">
                        <c:v>2069</c:v>
                      </c:pt>
                      <c:pt idx="96">
                        <c:v>2074.5</c:v>
                      </c:pt>
                      <c:pt idx="97">
                        <c:v>2080</c:v>
                      </c:pt>
                      <c:pt idx="98">
                        <c:v>2085.5</c:v>
                      </c:pt>
                      <c:pt idx="99">
                        <c:v>2091</c:v>
                      </c:pt>
                      <c:pt idx="100">
                        <c:v>2094.75</c:v>
                      </c:pt>
                      <c:pt idx="101">
                        <c:v>2098.5</c:v>
                      </c:pt>
                      <c:pt idx="102">
                        <c:v>2102.25</c:v>
                      </c:pt>
                      <c:pt idx="103">
                        <c:v>2106</c:v>
                      </c:pt>
                      <c:pt idx="104">
                        <c:v>2109.75</c:v>
                      </c:pt>
                      <c:pt idx="105">
                        <c:v>2112.75</c:v>
                      </c:pt>
                      <c:pt idx="106">
                        <c:v>2115.75</c:v>
                      </c:pt>
                      <c:pt idx="107">
                        <c:v>2118.75</c:v>
                      </c:pt>
                      <c:pt idx="108">
                        <c:v>2121.75</c:v>
                      </c:pt>
                      <c:pt idx="109">
                        <c:v>2124</c:v>
                      </c:pt>
                      <c:pt idx="110">
                        <c:v>2126.25</c:v>
                      </c:pt>
                      <c:pt idx="111">
                        <c:v>2128.5</c:v>
                      </c:pt>
                      <c:pt idx="112">
                        <c:v>2130.75</c:v>
                      </c:pt>
                      <c:pt idx="113">
                        <c:v>2133</c:v>
                      </c:pt>
                      <c:pt idx="114">
                        <c:v>2135.25</c:v>
                      </c:pt>
                      <c:pt idx="115">
                        <c:v>2137.5</c:v>
                      </c:pt>
                      <c:pt idx="116">
                        <c:v>2139.75</c:v>
                      </c:pt>
                      <c:pt idx="117">
                        <c:v>2142</c:v>
                      </c:pt>
                      <c:pt idx="118">
                        <c:v>2142.25</c:v>
                      </c:pt>
                      <c:pt idx="119">
                        <c:v>2142.5</c:v>
                      </c:pt>
                      <c:pt idx="120">
                        <c:v>2142.75</c:v>
                      </c:pt>
                      <c:pt idx="121">
                        <c:v>2143</c:v>
                      </c:pt>
                      <c:pt idx="122">
                        <c:v>2142.75</c:v>
                      </c:pt>
                      <c:pt idx="123">
                        <c:v>2142.5</c:v>
                      </c:pt>
                      <c:pt idx="124">
                        <c:v>2142.25</c:v>
                      </c:pt>
                      <c:pt idx="125">
                        <c:v>2142</c:v>
                      </c:pt>
                      <c:pt idx="126">
                        <c:v>2141.75</c:v>
                      </c:pt>
                      <c:pt idx="127">
                        <c:v>2143.75</c:v>
                      </c:pt>
                      <c:pt idx="128">
                        <c:v>2145.75</c:v>
                      </c:pt>
                      <c:pt idx="129">
                        <c:v>2147.75</c:v>
                      </c:pt>
                      <c:pt idx="130">
                        <c:v>2149.75</c:v>
                      </c:pt>
                      <c:pt idx="131">
                        <c:v>2150</c:v>
                      </c:pt>
                      <c:pt idx="132">
                        <c:v>2150.25</c:v>
                      </c:pt>
                      <c:pt idx="133">
                        <c:v>2150.5</c:v>
                      </c:pt>
                      <c:pt idx="134">
                        <c:v>2150.75</c:v>
                      </c:pt>
                      <c:pt idx="135">
                        <c:v>2150.5</c:v>
                      </c:pt>
                      <c:pt idx="136">
                        <c:v>2150.25</c:v>
                      </c:pt>
                      <c:pt idx="137">
                        <c:v>2150</c:v>
                      </c:pt>
                      <c:pt idx="138">
                        <c:v>2149.75</c:v>
                      </c:pt>
                      <c:pt idx="139">
                        <c:v>2149.5</c:v>
                      </c:pt>
                      <c:pt idx="140">
                        <c:v>2151.25</c:v>
                      </c:pt>
                      <c:pt idx="141">
                        <c:v>2153</c:v>
                      </c:pt>
                      <c:pt idx="142">
                        <c:v>2154.75</c:v>
                      </c:pt>
                      <c:pt idx="143">
                        <c:v>2156.5</c:v>
                      </c:pt>
                      <c:pt idx="144">
                        <c:v>2157</c:v>
                      </c:pt>
                      <c:pt idx="145">
                        <c:v>2157.5</c:v>
                      </c:pt>
                      <c:pt idx="146">
                        <c:v>2158</c:v>
                      </c:pt>
                      <c:pt idx="147">
                        <c:v>2158.5</c:v>
                      </c:pt>
                      <c:pt idx="148">
                        <c:v>2162.75</c:v>
                      </c:pt>
                      <c:pt idx="149">
                        <c:v>2167</c:v>
                      </c:pt>
                      <c:pt idx="150">
                        <c:v>2171.25</c:v>
                      </c:pt>
                      <c:pt idx="151">
                        <c:v>2175.5</c:v>
                      </c:pt>
                      <c:pt idx="152">
                        <c:v>2180.25</c:v>
                      </c:pt>
                      <c:pt idx="153">
                        <c:v>2185</c:v>
                      </c:pt>
                      <c:pt idx="154">
                        <c:v>2189.75</c:v>
                      </c:pt>
                      <c:pt idx="155">
                        <c:v>2194.5</c:v>
                      </c:pt>
                      <c:pt idx="156">
                        <c:v>2199.25</c:v>
                      </c:pt>
                      <c:pt idx="157">
                        <c:v>2201.5</c:v>
                      </c:pt>
                      <c:pt idx="158">
                        <c:v>2203.75</c:v>
                      </c:pt>
                      <c:pt idx="159">
                        <c:v>2206</c:v>
                      </c:pt>
                      <c:pt idx="160">
                        <c:v>2208.25</c:v>
                      </c:pt>
                      <c:pt idx="161">
                        <c:v>2207.75</c:v>
                      </c:pt>
                      <c:pt idx="162">
                        <c:v>2207.25</c:v>
                      </c:pt>
                      <c:pt idx="163">
                        <c:v>2206.75</c:v>
                      </c:pt>
                      <c:pt idx="164">
                        <c:v>2206.25</c:v>
                      </c:pt>
                      <c:pt idx="165">
                        <c:v>2205.75</c:v>
                      </c:pt>
                      <c:pt idx="166">
                        <c:v>2207</c:v>
                      </c:pt>
                      <c:pt idx="167">
                        <c:v>2208.25</c:v>
                      </c:pt>
                      <c:pt idx="168">
                        <c:v>2209.5</c:v>
                      </c:pt>
                      <c:pt idx="169">
                        <c:v>2210.75</c:v>
                      </c:pt>
                      <c:pt idx="170">
                        <c:v>2208.25</c:v>
                      </c:pt>
                      <c:pt idx="171">
                        <c:v>2205.75</c:v>
                      </c:pt>
                      <c:pt idx="172">
                        <c:v>2203.25</c:v>
                      </c:pt>
                      <c:pt idx="173">
                        <c:v>2200.75</c:v>
                      </c:pt>
                      <c:pt idx="174">
                        <c:v>2198.5</c:v>
                      </c:pt>
                      <c:pt idx="175">
                        <c:v>2196.25</c:v>
                      </c:pt>
                      <c:pt idx="176">
                        <c:v>2194</c:v>
                      </c:pt>
                      <c:pt idx="177">
                        <c:v>2191.75</c:v>
                      </c:pt>
                      <c:pt idx="178">
                        <c:v>2189.5</c:v>
                      </c:pt>
                      <c:pt idx="179">
                        <c:v>2187.25</c:v>
                      </c:pt>
                      <c:pt idx="180">
                        <c:v>2185</c:v>
                      </c:pt>
                      <c:pt idx="181">
                        <c:v>2182.75</c:v>
                      </c:pt>
                      <c:pt idx="182">
                        <c:v>2180.5</c:v>
                      </c:pt>
                      <c:pt idx="183">
                        <c:v>2179</c:v>
                      </c:pt>
                      <c:pt idx="184">
                        <c:v>2177.5</c:v>
                      </c:pt>
                      <c:pt idx="185">
                        <c:v>2176</c:v>
                      </c:pt>
                      <c:pt idx="186">
                        <c:v>2174.5</c:v>
                      </c:pt>
                      <c:pt idx="187">
                        <c:v>2171.75</c:v>
                      </c:pt>
                      <c:pt idx="188">
                        <c:v>2169</c:v>
                      </c:pt>
                      <c:pt idx="189">
                        <c:v>2166.25</c:v>
                      </c:pt>
                      <c:pt idx="190">
                        <c:v>2163.5</c:v>
                      </c:pt>
                      <c:pt idx="191">
                        <c:v>2160.75</c:v>
                      </c:pt>
                      <c:pt idx="192">
                        <c:v>2158.5</c:v>
                      </c:pt>
                      <c:pt idx="193">
                        <c:v>2156.25</c:v>
                      </c:pt>
                      <c:pt idx="194">
                        <c:v>2154</c:v>
                      </c:pt>
                      <c:pt idx="195">
                        <c:v>2151.75</c:v>
                      </c:pt>
                      <c:pt idx="196">
                        <c:v>2149.5</c:v>
                      </c:pt>
                    </c:numCache>
                  </c:numRef>
                </c:val>
                <c:smooth val="0"/>
                <c:extLst xmlns:c15="http://schemas.microsoft.com/office/drawing/2012/chart">
                  <c:ext xmlns:c16="http://schemas.microsoft.com/office/drawing/2014/chart" uri="{C3380CC4-5D6E-409C-BE32-E72D297353CC}">
                    <c16:uniqueId val="{00000020-6125-4CCC-87FD-86D72DE369CA}"/>
                  </c:ext>
                </c:extLst>
              </c15:ser>
            </c15:filteredLineSeries>
          </c:ext>
        </c:extLst>
      </c:lineChart>
      <c:dateAx>
        <c:axId val="549244639"/>
        <c:scaling>
          <c:orientation val="minMax"/>
          <c:max val="45748"/>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Months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d\-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248799"/>
        <c:crosses val="autoZero"/>
        <c:auto val="1"/>
        <c:lblOffset val="100"/>
        <c:baseTimeUnit val="days"/>
      </c:dateAx>
      <c:valAx>
        <c:axId val="549248799"/>
        <c:scaling>
          <c:orientation val="minMax"/>
          <c:max val="6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Patients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244639"/>
        <c:crosses val="autoZero"/>
        <c:crossBetween val="between"/>
        <c:majorUnit val="50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t>Option 2: USC,</a:t>
            </a:r>
            <a:r>
              <a:rPr lang="en-GB" b="1" baseline="0"/>
              <a:t> Over 8-Weeks &amp; Surveillance Performance </a:t>
            </a:r>
            <a:endParaRPr lang="en-GB" b="1"/>
          </a:p>
        </c:rich>
      </c:tx>
      <c:layout>
        <c:manualLayout>
          <c:xMode val="edge"/>
          <c:yMode val="edge"/>
          <c:x val="0.3067233560090703"/>
          <c:y val="2.218524681087077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dLbls>
          <c:showLegendKey val="0"/>
          <c:showVal val="0"/>
          <c:showCatName val="0"/>
          <c:showSerName val="0"/>
          <c:showPercent val="0"/>
          <c:showBubbleSize val="0"/>
        </c:dLbls>
        <c:gapWidth val="150"/>
        <c:overlap val="100"/>
        <c:axId val="549244639"/>
        <c:axId val="549248799"/>
        <c:extLst>
          <c:ext xmlns:c15="http://schemas.microsoft.com/office/drawing/2012/chart" uri="{02D57815-91ED-43cb-92C2-25804820EDAC}">
            <c15:filteredBarSeries>
              <c15:ser>
                <c:idx val="22"/>
                <c:order val="20"/>
                <c:tx>
                  <c:strRef>
                    <c:extLst>
                      <c:ext uri="{02D57815-91ED-43cb-92C2-25804820EDAC}">
                        <c15:formulaRef>
                          <c15:sqref>'Current w Effeciency'!$A$25</c15:sqref>
                        </c15:formulaRef>
                      </c:ext>
                    </c:extLst>
                    <c:strCache>
                      <c:ptCount val="1"/>
                      <c:pt idx="0">
                        <c:v>Total USC Activity</c:v>
                      </c:pt>
                    </c:strCache>
                  </c:strRef>
                </c:tx>
                <c:spPr>
                  <a:solidFill>
                    <a:schemeClr val="accent4">
                      <a:lumMod val="20000"/>
                      <a:lumOff val="80000"/>
                    </a:schemeClr>
                  </a:solidFill>
                  <a:ln>
                    <a:solidFill>
                      <a:schemeClr val="accent4">
                        <a:lumMod val="20000"/>
                        <a:lumOff val="80000"/>
                      </a:schemeClr>
                    </a:solidFill>
                  </a:ln>
                  <a:effectLst/>
                </c:spPr>
                <c:invertIfNegative val="0"/>
                <c:cat>
                  <c:numRef>
                    <c:extLst>
                      <c:ex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c:ext uri="{02D57815-91ED-43cb-92C2-25804820EDAC}">
                        <c15:formulaRef>
                          <c15:sqref>'Current w Effeciency'!$B$25:$GP$25</c15:sqref>
                        </c15:formulaRef>
                      </c:ext>
                    </c:extLst>
                    <c:numCache>
                      <c:formatCode>General</c:formatCode>
                      <c:ptCount val="197"/>
                      <c:pt idx="0">
                        <c:v>114</c:v>
                      </c:pt>
                      <c:pt idx="1">
                        <c:v>114</c:v>
                      </c:pt>
                      <c:pt idx="2">
                        <c:v>114</c:v>
                      </c:pt>
                      <c:pt idx="3">
                        <c:v>114</c:v>
                      </c:pt>
                      <c:pt idx="4">
                        <c:v>114</c:v>
                      </c:pt>
                      <c:pt idx="5">
                        <c:v>114</c:v>
                      </c:pt>
                      <c:pt idx="6">
                        <c:v>114</c:v>
                      </c:pt>
                      <c:pt idx="7">
                        <c:v>114</c:v>
                      </c:pt>
                      <c:pt idx="8">
                        <c:v>114</c:v>
                      </c:pt>
                      <c:pt idx="9">
                        <c:v>114</c:v>
                      </c:pt>
                      <c:pt idx="10">
                        <c:v>114</c:v>
                      </c:pt>
                      <c:pt idx="11">
                        <c:v>114</c:v>
                      </c:pt>
                      <c:pt idx="12">
                        <c:v>114</c:v>
                      </c:pt>
                      <c:pt idx="13">
                        <c:v>114</c:v>
                      </c:pt>
                      <c:pt idx="14">
                        <c:v>114</c:v>
                      </c:pt>
                      <c:pt idx="15">
                        <c:v>114</c:v>
                      </c:pt>
                      <c:pt idx="16">
                        <c:v>114</c:v>
                      </c:pt>
                      <c:pt idx="17">
                        <c:v>114</c:v>
                      </c:pt>
                      <c:pt idx="18">
                        <c:v>114</c:v>
                      </c:pt>
                      <c:pt idx="19">
                        <c:v>114</c:v>
                      </c:pt>
                      <c:pt idx="20">
                        <c:v>114</c:v>
                      </c:pt>
                      <c:pt idx="21">
                        <c:v>114</c:v>
                      </c:pt>
                      <c:pt idx="22">
                        <c:v>114</c:v>
                      </c:pt>
                      <c:pt idx="23">
                        <c:v>114</c:v>
                      </c:pt>
                      <c:pt idx="24">
                        <c:v>114</c:v>
                      </c:pt>
                      <c:pt idx="25">
                        <c:v>114</c:v>
                      </c:pt>
                      <c:pt idx="26">
                        <c:v>114</c:v>
                      </c:pt>
                      <c:pt idx="27">
                        <c:v>114</c:v>
                      </c:pt>
                      <c:pt idx="28">
                        <c:v>114</c:v>
                      </c:pt>
                      <c:pt idx="29">
                        <c:v>114</c:v>
                      </c:pt>
                      <c:pt idx="30">
                        <c:v>114</c:v>
                      </c:pt>
                      <c:pt idx="31">
                        <c:v>104</c:v>
                      </c:pt>
                      <c:pt idx="32">
                        <c:v>104</c:v>
                      </c:pt>
                      <c:pt idx="33">
                        <c:v>104</c:v>
                      </c:pt>
                      <c:pt idx="34">
                        <c:v>104</c:v>
                      </c:pt>
                      <c:pt idx="35">
                        <c:v>104</c:v>
                      </c:pt>
                      <c:pt idx="36">
                        <c:v>104</c:v>
                      </c:pt>
                      <c:pt idx="37">
                        <c:v>104</c:v>
                      </c:pt>
                      <c:pt idx="38">
                        <c:v>104</c:v>
                      </c:pt>
                      <c:pt idx="39">
                        <c:v>104</c:v>
                      </c:pt>
                      <c:pt idx="40">
                        <c:v>104</c:v>
                      </c:pt>
                      <c:pt idx="41">
                        <c:v>104</c:v>
                      </c:pt>
                      <c:pt idx="42">
                        <c:v>104</c:v>
                      </c:pt>
                      <c:pt idx="43">
                        <c:v>104</c:v>
                      </c:pt>
                      <c:pt idx="44">
                        <c:v>104</c:v>
                      </c:pt>
                      <c:pt idx="45">
                        <c:v>104</c:v>
                      </c:pt>
                      <c:pt idx="46">
                        <c:v>104</c:v>
                      </c:pt>
                      <c:pt idx="47">
                        <c:v>104</c:v>
                      </c:pt>
                      <c:pt idx="48">
                        <c:v>104</c:v>
                      </c:pt>
                      <c:pt idx="49">
                        <c:v>104</c:v>
                      </c:pt>
                      <c:pt idx="50">
                        <c:v>104</c:v>
                      </c:pt>
                      <c:pt idx="51">
                        <c:v>104</c:v>
                      </c:pt>
                      <c:pt idx="52">
                        <c:v>104</c:v>
                      </c:pt>
                      <c:pt idx="53">
                        <c:v>104</c:v>
                      </c:pt>
                      <c:pt idx="54">
                        <c:v>104</c:v>
                      </c:pt>
                      <c:pt idx="55">
                        <c:v>104</c:v>
                      </c:pt>
                      <c:pt idx="56">
                        <c:v>104</c:v>
                      </c:pt>
                      <c:pt idx="57">
                        <c:v>104</c:v>
                      </c:pt>
                      <c:pt idx="58">
                        <c:v>104</c:v>
                      </c:pt>
                      <c:pt idx="59">
                        <c:v>104</c:v>
                      </c:pt>
                      <c:pt idx="60">
                        <c:v>104</c:v>
                      </c:pt>
                      <c:pt idx="61">
                        <c:v>104</c:v>
                      </c:pt>
                      <c:pt idx="62">
                        <c:v>104</c:v>
                      </c:pt>
                      <c:pt idx="63">
                        <c:v>104</c:v>
                      </c:pt>
                      <c:pt idx="64">
                        <c:v>104</c:v>
                      </c:pt>
                      <c:pt idx="65">
                        <c:v>104</c:v>
                      </c:pt>
                      <c:pt idx="66">
                        <c:v>104</c:v>
                      </c:pt>
                      <c:pt idx="67">
                        <c:v>104</c:v>
                      </c:pt>
                      <c:pt idx="68">
                        <c:v>104</c:v>
                      </c:pt>
                      <c:pt idx="69">
                        <c:v>104</c:v>
                      </c:pt>
                      <c:pt idx="70">
                        <c:v>104</c:v>
                      </c:pt>
                      <c:pt idx="71">
                        <c:v>104</c:v>
                      </c:pt>
                      <c:pt idx="72">
                        <c:v>104</c:v>
                      </c:pt>
                      <c:pt idx="73">
                        <c:v>104</c:v>
                      </c:pt>
                      <c:pt idx="74">
                        <c:v>104</c:v>
                      </c:pt>
                      <c:pt idx="75">
                        <c:v>104</c:v>
                      </c:pt>
                      <c:pt idx="76">
                        <c:v>104</c:v>
                      </c:pt>
                      <c:pt idx="77">
                        <c:v>104</c:v>
                      </c:pt>
                      <c:pt idx="78">
                        <c:v>104</c:v>
                      </c:pt>
                      <c:pt idx="79">
                        <c:v>104</c:v>
                      </c:pt>
                      <c:pt idx="80">
                        <c:v>104</c:v>
                      </c:pt>
                      <c:pt idx="81">
                        <c:v>104</c:v>
                      </c:pt>
                      <c:pt idx="82">
                        <c:v>104</c:v>
                      </c:pt>
                      <c:pt idx="83">
                        <c:v>104</c:v>
                      </c:pt>
                      <c:pt idx="84">
                        <c:v>104</c:v>
                      </c:pt>
                      <c:pt idx="85">
                        <c:v>104</c:v>
                      </c:pt>
                      <c:pt idx="86">
                        <c:v>104</c:v>
                      </c:pt>
                      <c:pt idx="87">
                        <c:v>104</c:v>
                      </c:pt>
                      <c:pt idx="88">
                        <c:v>104</c:v>
                      </c:pt>
                      <c:pt idx="89">
                        <c:v>104</c:v>
                      </c:pt>
                      <c:pt idx="90">
                        <c:v>104</c:v>
                      </c:pt>
                      <c:pt idx="91">
                        <c:v>104</c:v>
                      </c:pt>
                      <c:pt idx="92">
                        <c:v>104</c:v>
                      </c:pt>
                      <c:pt idx="93">
                        <c:v>104</c:v>
                      </c:pt>
                      <c:pt idx="94">
                        <c:v>104</c:v>
                      </c:pt>
                      <c:pt idx="95">
                        <c:v>104</c:v>
                      </c:pt>
                      <c:pt idx="96">
                        <c:v>104</c:v>
                      </c:pt>
                      <c:pt idx="97">
                        <c:v>104</c:v>
                      </c:pt>
                      <c:pt idx="98">
                        <c:v>104</c:v>
                      </c:pt>
                      <c:pt idx="99">
                        <c:v>104</c:v>
                      </c:pt>
                      <c:pt idx="100">
                        <c:v>104</c:v>
                      </c:pt>
                      <c:pt idx="101">
                        <c:v>104</c:v>
                      </c:pt>
                      <c:pt idx="102">
                        <c:v>104</c:v>
                      </c:pt>
                      <c:pt idx="103">
                        <c:v>104</c:v>
                      </c:pt>
                      <c:pt idx="104">
                        <c:v>104</c:v>
                      </c:pt>
                      <c:pt idx="105">
                        <c:v>104</c:v>
                      </c:pt>
                      <c:pt idx="106">
                        <c:v>104</c:v>
                      </c:pt>
                      <c:pt idx="107">
                        <c:v>104</c:v>
                      </c:pt>
                      <c:pt idx="108">
                        <c:v>104</c:v>
                      </c:pt>
                      <c:pt idx="109">
                        <c:v>104</c:v>
                      </c:pt>
                      <c:pt idx="110">
                        <c:v>104</c:v>
                      </c:pt>
                      <c:pt idx="111">
                        <c:v>104</c:v>
                      </c:pt>
                      <c:pt idx="112">
                        <c:v>104</c:v>
                      </c:pt>
                      <c:pt idx="113">
                        <c:v>104</c:v>
                      </c:pt>
                      <c:pt idx="114">
                        <c:v>104</c:v>
                      </c:pt>
                      <c:pt idx="115">
                        <c:v>104</c:v>
                      </c:pt>
                      <c:pt idx="116">
                        <c:v>104</c:v>
                      </c:pt>
                      <c:pt idx="117">
                        <c:v>104</c:v>
                      </c:pt>
                      <c:pt idx="118">
                        <c:v>104</c:v>
                      </c:pt>
                      <c:pt idx="119">
                        <c:v>104</c:v>
                      </c:pt>
                      <c:pt idx="120">
                        <c:v>104</c:v>
                      </c:pt>
                      <c:pt idx="121">
                        <c:v>104</c:v>
                      </c:pt>
                      <c:pt idx="122">
                        <c:v>104</c:v>
                      </c:pt>
                      <c:pt idx="123">
                        <c:v>104</c:v>
                      </c:pt>
                      <c:pt idx="124">
                        <c:v>104</c:v>
                      </c:pt>
                      <c:pt idx="125">
                        <c:v>104</c:v>
                      </c:pt>
                      <c:pt idx="126">
                        <c:v>104</c:v>
                      </c:pt>
                      <c:pt idx="127">
                        <c:v>104</c:v>
                      </c:pt>
                      <c:pt idx="128">
                        <c:v>104</c:v>
                      </c:pt>
                      <c:pt idx="129">
                        <c:v>104</c:v>
                      </c:pt>
                      <c:pt idx="130">
                        <c:v>104</c:v>
                      </c:pt>
                      <c:pt idx="131">
                        <c:v>104</c:v>
                      </c:pt>
                      <c:pt idx="132">
                        <c:v>104</c:v>
                      </c:pt>
                      <c:pt idx="133">
                        <c:v>104</c:v>
                      </c:pt>
                      <c:pt idx="134">
                        <c:v>104</c:v>
                      </c:pt>
                      <c:pt idx="135">
                        <c:v>104</c:v>
                      </c:pt>
                      <c:pt idx="136">
                        <c:v>104</c:v>
                      </c:pt>
                      <c:pt idx="137">
                        <c:v>104</c:v>
                      </c:pt>
                      <c:pt idx="138">
                        <c:v>104</c:v>
                      </c:pt>
                      <c:pt idx="139">
                        <c:v>104</c:v>
                      </c:pt>
                      <c:pt idx="140">
                        <c:v>104</c:v>
                      </c:pt>
                      <c:pt idx="141">
                        <c:v>104</c:v>
                      </c:pt>
                      <c:pt idx="142">
                        <c:v>104</c:v>
                      </c:pt>
                      <c:pt idx="143">
                        <c:v>104</c:v>
                      </c:pt>
                      <c:pt idx="144">
                        <c:v>104</c:v>
                      </c:pt>
                      <c:pt idx="145">
                        <c:v>104</c:v>
                      </c:pt>
                      <c:pt idx="146">
                        <c:v>104</c:v>
                      </c:pt>
                      <c:pt idx="147">
                        <c:v>104</c:v>
                      </c:pt>
                      <c:pt idx="148">
                        <c:v>104</c:v>
                      </c:pt>
                      <c:pt idx="149">
                        <c:v>104</c:v>
                      </c:pt>
                      <c:pt idx="150">
                        <c:v>104</c:v>
                      </c:pt>
                      <c:pt idx="151">
                        <c:v>104</c:v>
                      </c:pt>
                      <c:pt idx="152">
                        <c:v>104</c:v>
                      </c:pt>
                      <c:pt idx="153">
                        <c:v>104</c:v>
                      </c:pt>
                      <c:pt idx="154">
                        <c:v>104</c:v>
                      </c:pt>
                      <c:pt idx="155">
                        <c:v>104</c:v>
                      </c:pt>
                      <c:pt idx="156">
                        <c:v>104</c:v>
                      </c:pt>
                      <c:pt idx="157">
                        <c:v>104</c:v>
                      </c:pt>
                      <c:pt idx="158">
                        <c:v>104</c:v>
                      </c:pt>
                      <c:pt idx="159">
                        <c:v>104</c:v>
                      </c:pt>
                      <c:pt idx="160">
                        <c:v>104</c:v>
                      </c:pt>
                      <c:pt idx="161">
                        <c:v>104</c:v>
                      </c:pt>
                      <c:pt idx="162">
                        <c:v>104</c:v>
                      </c:pt>
                      <c:pt idx="163">
                        <c:v>104</c:v>
                      </c:pt>
                      <c:pt idx="164">
                        <c:v>104</c:v>
                      </c:pt>
                      <c:pt idx="165">
                        <c:v>104</c:v>
                      </c:pt>
                      <c:pt idx="166">
                        <c:v>104</c:v>
                      </c:pt>
                      <c:pt idx="167">
                        <c:v>104</c:v>
                      </c:pt>
                      <c:pt idx="168">
                        <c:v>104</c:v>
                      </c:pt>
                      <c:pt idx="169">
                        <c:v>104</c:v>
                      </c:pt>
                      <c:pt idx="170">
                        <c:v>104</c:v>
                      </c:pt>
                      <c:pt idx="171">
                        <c:v>104</c:v>
                      </c:pt>
                      <c:pt idx="172">
                        <c:v>104</c:v>
                      </c:pt>
                      <c:pt idx="173">
                        <c:v>104</c:v>
                      </c:pt>
                      <c:pt idx="174">
                        <c:v>104</c:v>
                      </c:pt>
                      <c:pt idx="175">
                        <c:v>104</c:v>
                      </c:pt>
                      <c:pt idx="176">
                        <c:v>104</c:v>
                      </c:pt>
                      <c:pt idx="177">
                        <c:v>104</c:v>
                      </c:pt>
                      <c:pt idx="178">
                        <c:v>104</c:v>
                      </c:pt>
                      <c:pt idx="179">
                        <c:v>104</c:v>
                      </c:pt>
                      <c:pt idx="180">
                        <c:v>104</c:v>
                      </c:pt>
                      <c:pt idx="181">
                        <c:v>104</c:v>
                      </c:pt>
                      <c:pt idx="182">
                        <c:v>104</c:v>
                      </c:pt>
                      <c:pt idx="183">
                        <c:v>104</c:v>
                      </c:pt>
                      <c:pt idx="184">
                        <c:v>104</c:v>
                      </c:pt>
                      <c:pt idx="185">
                        <c:v>104</c:v>
                      </c:pt>
                      <c:pt idx="186">
                        <c:v>104</c:v>
                      </c:pt>
                      <c:pt idx="187">
                        <c:v>104</c:v>
                      </c:pt>
                      <c:pt idx="188">
                        <c:v>104</c:v>
                      </c:pt>
                      <c:pt idx="189">
                        <c:v>104</c:v>
                      </c:pt>
                      <c:pt idx="190">
                        <c:v>104</c:v>
                      </c:pt>
                      <c:pt idx="191">
                        <c:v>104</c:v>
                      </c:pt>
                      <c:pt idx="192">
                        <c:v>104</c:v>
                      </c:pt>
                      <c:pt idx="193">
                        <c:v>104</c:v>
                      </c:pt>
                      <c:pt idx="194">
                        <c:v>104</c:v>
                      </c:pt>
                      <c:pt idx="195">
                        <c:v>104</c:v>
                      </c:pt>
                      <c:pt idx="196">
                        <c:v>104</c:v>
                      </c:pt>
                    </c:numCache>
                  </c:numRef>
                </c:val>
                <c:extLst>
                  <c:ext xmlns:c16="http://schemas.microsoft.com/office/drawing/2014/chart" uri="{C3380CC4-5D6E-409C-BE32-E72D297353CC}">
                    <c16:uniqueId val="{00000014-B404-4C16-8ED0-FD8C81D598F2}"/>
                  </c:ext>
                </c:extLst>
              </c15:ser>
            </c15:filteredBarSeries>
            <c15:filteredBarSeries>
              <c15:ser>
                <c:idx val="23"/>
                <c:order val="21"/>
                <c:tx>
                  <c:strRef>
                    <c:extLst xmlns:c15="http://schemas.microsoft.com/office/drawing/2012/chart">
                      <c:ext xmlns:c15="http://schemas.microsoft.com/office/drawing/2012/chart" uri="{02D57815-91ED-43cb-92C2-25804820EDAC}">
                        <c15:formulaRef>
                          <c15:sqref>'Current w Effeciency'!$A$26</c15:sqref>
                        </c15:formulaRef>
                      </c:ext>
                    </c:extLst>
                    <c:strCache>
                      <c:ptCount val="1"/>
                      <c:pt idx="0">
                        <c:v>Total U&amp;R Activity</c:v>
                      </c:pt>
                    </c:strCache>
                  </c:strRef>
                </c:tx>
                <c:spPr>
                  <a:solidFill>
                    <a:schemeClr val="accent4">
                      <a:lumMod val="60000"/>
                      <a:lumOff val="40000"/>
                    </a:schemeClr>
                  </a:solidFill>
                  <a:ln>
                    <a:solidFill>
                      <a:schemeClr val="accent4">
                        <a:lumMod val="60000"/>
                        <a:lumOff val="40000"/>
                      </a:schemeClr>
                    </a:solidFill>
                  </a:ln>
                  <a:effectLst/>
                </c:spPr>
                <c:invertIfNegative val="0"/>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Effeciency'!$B$26:$GP$26</c15:sqref>
                        </c15:formulaRef>
                      </c:ext>
                    </c:extLst>
                    <c:numCache>
                      <c:formatCode>General</c:formatCode>
                      <c:ptCount val="197"/>
                      <c:pt idx="0">
                        <c:v>118</c:v>
                      </c:pt>
                      <c:pt idx="1">
                        <c:v>118</c:v>
                      </c:pt>
                      <c:pt idx="2">
                        <c:v>118</c:v>
                      </c:pt>
                      <c:pt idx="3">
                        <c:v>118</c:v>
                      </c:pt>
                      <c:pt idx="4">
                        <c:v>118</c:v>
                      </c:pt>
                      <c:pt idx="5">
                        <c:v>118</c:v>
                      </c:pt>
                      <c:pt idx="6">
                        <c:v>118</c:v>
                      </c:pt>
                      <c:pt idx="7">
                        <c:v>118</c:v>
                      </c:pt>
                      <c:pt idx="8">
                        <c:v>118</c:v>
                      </c:pt>
                      <c:pt idx="9">
                        <c:v>118</c:v>
                      </c:pt>
                      <c:pt idx="10">
                        <c:v>118</c:v>
                      </c:pt>
                      <c:pt idx="11">
                        <c:v>118</c:v>
                      </c:pt>
                      <c:pt idx="12">
                        <c:v>118</c:v>
                      </c:pt>
                      <c:pt idx="13">
                        <c:v>136</c:v>
                      </c:pt>
                      <c:pt idx="14">
                        <c:v>136</c:v>
                      </c:pt>
                      <c:pt idx="15">
                        <c:v>136</c:v>
                      </c:pt>
                      <c:pt idx="16">
                        <c:v>136</c:v>
                      </c:pt>
                      <c:pt idx="17">
                        <c:v>136</c:v>
                      </c:pt>
                      <c:pt idx="18">
                        <c:v>136</c:v>
                      </c:pt>
                      <c:pt idx="19">
                        <c:v>136</c:v>
                      </c:pt>
                      <c:pt idx="20">
                        <c:v>136</c:v>
                      </c:pt>
                      <c:pt idx="21">
                        <c:v>136</c:v>
                      </c:pt>
                      <c:pt idx="22">
                        <c:v>136</c:v>
                      </c:pt>
                      <c:pt idx="23">
                        <c:v>136</c:v>
                      </c:pt>
                      <c:pt idx="24">
                        <c:v>136</c:v>
                      </c:pt>
                      <c:pt idx="25">
                        <c:v>136</c:v>
                      </c:pt>
                      <c:pt idx="26">
                        <c:v>134</c:v>
                      </c:pt>
                      <c:pt idx="27">
                        <c:v>134</c:v>
                      </c:pt>
                      <c:pt idx="28">
                        <c:v>134</c:v>
                      </c:pt>
                      <c:pt idx="29">
                        <c:v>134</c:v>
                      </c:pt>
                      <c:pt idx="30">
                        <c:v>134</c:v>
                      </c:pt>
                      <c:pt idx="31">
                        <c:v>134</c:v>
                      </c:pt>
                      <c:pt idx="32">
                        <c:v>134</c:v>
                      </c:pt>
                      <c:pt idx="33">
                        <c:v>134</c:v>
                      </c:pt>
                      <c:pt idx="34">
                        <c:v>134</c:v>
                      </c:pt>
                      <c:pt idx="35">
                        <c:v>134</c:v>
                      </c:pt>
                      <c:pt idx="36">
                        <c:v>134</c:v>
                      </c:pt>
                      <c:pt idx="37">
                        <c:v>134</c:v>
                      </c:pt>
                      <c:pt idx="38">
                        <c:v>134</c:v>
                      </c:pt>
                      <c:pt idx="39">
                        <c:v>134</c:v>
                      </c:pt>
                      <c:pt idx="40">
                        <c:v>134</c:v>
                      </c:pt>
                      <c:pt idx="41">
                        <c:v>134</c:v>
                      </c:pt>
                      <c:pt idx="42">
                        <c:v>134</c:v>
                      </c:pt>
                      <c:pt idx="43">
                        <c:v>149</c:v>
                      </c:pt>
                      <c:pt idx="44">
                        <c:v>149</c:v>
                      </c:pt>
                      <c:pt idx="45">
                        <c:v>149</c:v>
                      </c:pt>
                      <c:pt idx="46">
                        <c:v>149</c:v>
                      </c:pt>
                      <c:pt idx="47">
                        <c:v>149</c:v>
                      </c:pt>
                      <c:pt idx="48">
                        <c:v>149</c:v>
                      </c:pt>
                      <c:pt idx="49">
                        <c:v>149</c:v>
                      </c:pt>
                      <c:pt idx="50">
                        <c:v>149</c:v>
                      </c:pt>
                      <c:pt idx="51">
                        <c:v>149</c:v>
                      </c:pt>
                      <c:pt idx="52">
                        <c:v>149</c:v>
                      </c:pt>
                      <c:pt idx="53">
                        <c:v>131</c:v>
                      </c:pt>
                      <c:pt idx="54">
                        <c:v>141</c:v>
                      </c:pt>
                      <c:pt idx="55">
                        <c:v>143</c:v>
                      </c:pt>
                      <c:pt idx="56">
                        <c:v>143</c:v>
                      </c:pt>
                      <c:pt idx="57">
                        <c:v>143</c:v>
                      </c:pt>
                      <c:pt idx="58">
                        <c:v>143</c:v>
                      </c:pt>
                      <c:pt idx="59">
                        <c:v>143</c:v>
                      </c:pt>
                      <c:pt idx="60">
                        <c:v>143</c:v>
                      </c:pt>
                      <c:pt idx="61">
                        <c:v>143</c:v>
                      </c:pt>
                      <c:pt idx="62">
                        <c:v>143</c:v>
                      </c:pt>
                      <c:pt idx="63">
                        <c:v>143</c:v>
                      </c:pt>
                      <c:pt idx="64">
                        <c:v>143</c:v>
                      </c:pt>
                      <c:pt idx="65">
                        <c:v>143</c:v>
                      </c:pt>
                      <c:pt idx="66">
                        <c:v>143</c:v>
                      </c:pt>
                      <c:pt idx="67">
                        <c:v>143</c:v>
                      </c:pt>
                      <c:pt idx="68">
                        <c:v>143</c:v>
                      </c:pt>
                      <c:pt idx="69">
                        <c:v>143</c:v>
                      </c:pt>
                      <c:pt idx="70">
                        <c:v>143</c:v>
                      </c:pt>
                      <c:pt idx="71">
                        <c:v>143</c:v>
                      </c:pt>
                      <c:pt idx="72">
                        <c:v>143</c:v>
                      </c:pt>
                      <c:pt idx="73">
                        <c:v>143</c:v>
                      </c:pt>
                      <c:pt idx="74">
                        <c:v>143</c:v>
                      </c:pt>
                      <c:pt idx="75">
                        <c:v>143</c:v>
                      </c:pt>
                      <c:pt idx="76">
                        <c:v>143</c:v>
                      </c:pt>
                      <c:pt idx="77">
                        <c:v>143</c:v>
                      </c:pt>
                      <c:pt idx="78">
                        <c:v>143</c:v>
                      </c:pt>
                      <c:pt idx="79">
                        <c:v>143</c:v>
                      </c:pt>
                      <c:pt idx="80">
                        <c:v>143</c:v>
                      </c:pt>
                      <c:pt idx="81">
                        <c:v>143</c:v>
                      </c:pt>
                      <c:pt idx="82">
                        <c:v>143</c:v>
                      </c:pt>
                      <c:pt idx="83">
                        <c:v>143</c:v>
                      </c:pt>
                      <c:pt idx="84">
                        <c:v>143</c:v>
                      </c:pt>
                      <c:pt idx="85">
                        <c:v>143</c:v>
                      </c:pt>
                      <c:pt idx="86">
                        <c:v>143</c:v>
                      </c:pt>
                      <c:pt idx="87">
                        <c:v>143</c:v>
                      </c:pt>
                      <c:pt idx="88">
                        <c:v>143</c:v>
                      </c:pt>
                      <c:pt idx="89">
                        <c:v>143</c:v>
                      </c:pt>
                      <c:pt idx="90">
                        <c:v>143</c:v>
                      </c:pt>
                      <c:pt idx="91">
                        <c:v>143</c:v>
                      </c:pt>
                      <c:pt idx="92">
                        <c:v>143</c:v>
                      </c:pt>
                      <c:pt idx="93">
                        <c:v>143</c:v>
                      </c:pt>
                      <c:pt idx="94">
                        <c:v>143</c:v>
                      </c:pt>
                      <c:pt idx="95">
                        <c:v>143</c:v>
                      </c:pt>
                      <c:pt idx="96">
                        <c:v>143</c:v>
                      </c:pt>
                      <c:pt idx="97">
                        <c:v>143</c:v>
                      </c:pt>
                      <c:pt idx="98">
                        <c:v>143</c:v>
                      </c:pt>
                      <c:pt idx="99">
                        <c:v>143</c:v>
                      </c:pt>
                      <c:pt idx="100">
                        <c:v>108</c:v>
                      </c:pt>
                      <c:pt idx="101">
                        <c:v>108</c:v>
                      </c:pt>
                      <c:pt idx="102">
                        <c:v>108</c:v>
                      </c:pt>
                      <c:pt idx="103">
                        <c:v>108</c:v>
                      </c:pt>
                      <c:pt idx="104">
                        <c:v>108</c:v>
                      </c:pt>
                      <c:pt idx="105">
                        <c:v>108</c:v>
                      </c:pt>
                      <c:pt idx="106">
                        <c:v>108</c:v>
                      </c:pt>
                      <c:pt idx="107">
                        <c:v>108</c:v>
                      </c:pt>
                      <c:pt idx="108">
                        <c:v>108</c:v>
                      </c:pt>
                      <c:pt idx="109">
                        <c:v>108</c:v>
                      </c:pt>
                      <c:pt idx="110">
                        <c:v>108</c:v>
                      </c:pt>
                      <c:pt idx="111">
                        <c:v>108</c:v>
                      </c:pt>
                      <c:pt idx="112">
                        <c:v>108</c:v>
                      </c:pt>
                      <c:pt idx="113">
                        <c:v>108</c:v>
                      </c:pt>
                      <c:pt idx="114">
                        <c:v>108</c:v>
                      </c:pt>
                      <c:pt idx="115">
                        <c:v>108</c:v>
                      </c:pt>
                      <c:pt idx="116">
                        <c:v>108</c:v>
                      </c:pt>
                      <c:pt idx="117">
                        <c:v>108</c:v>
                      </c:pt>
                      <c:pt idx="118">
                        <c:v>108</c:v>
                      </c:pt>
                      <c:pt idx="119">
                        <c:v>108</c:v>
                      </c:pt>
                      <c:pt idx="120">
                        <c:v>108</c:v>
                      </c:pt>
                      <c:pt idx="121">
                        <c:v>108</c:v>
                      </c:pt>
                      <c:pt idx="122">
                        <c:v>108</c:v>
                      </c:pt>
                      <c:pt idx="123">
                        <c:v>108</c:v>
                      </c:pt>
                      <c:pt idx="124">
                        <c:v>108</c:v>
                      </c:pt>
                      <c:pt idx="125">
                        <c:v>108</c:v>
                      </c:pt>
                      <c:pt idx="126">
                        <c:v>108</c:v>
                      </c:pt>
                      <c:pt idx="127">
                        <c:v>108</c:v>
                      </c:pt>
                      <c:pt idx="128">
                        <c:v>108</c:v>
                      </c:pt>
                      <c:pt idx="129">
                        <c:v>108</c:v>
                      </c:pt>
                      <c:pt idx="130">
                        <c:v>108</c:v>
                      </c:pt>
                      <c:pt idx="131">
                        <c:v>108</c:v>
                      </c:pt>
                      <c:pt idx="132">
                        <c:v>108</c:v>
                      </c:pt>
                      <c:pt idx="133">
                        <c:v>108</c:v>
                      </c:pt>
                      <c:pt idx="134">
                        <c:v>108</c:v>
                      </c:pt>
                      <c:pt idx="135">
                        <c:v>108</c:v>
                      </c:pt>
                      <c:pt idx="136">
                        <c:v>108</c:v>
                      </c:pt>
                      <c:pt idx="137">
                        <c:v>108</c:v>
                      </c:pt>
                      <c:pt idx="138">
                        <c:v>108</c:v>
                      </c:pt>
                      <c:pt idx="139">
                        <c:v>108</c:v>
                      </c:pt>
                      <c:pt idx="140">
                        <c:v>108</c:v>
                      </c:pt>
                      <c:pt idx="141">
                        <c:v>108</c:v>
                      </c:pt>
                      <c:pt idx="142">
                        <c:v>108</c:v>
                      </c:pt>
                      <c:pt idx="143">
                        <c:v>108</c:v>
                      </c:pt>
                      <c:pt idx="144">
                        <c:v>108</c:v>
                      </c:pt>
                      <c:pt idx="145">
                        <c:v>108</c:v>
                      </c:pt>
                      <c:pt idx="146">
                        <c:v>108</c:v>
                      </c:pt>
                      <c:pt idx="147">
                        <c:v>108</c:v>
                      </c:pt>
                      <c:pt idx="148">
                        <c:v>108</c:v>
                      </c:pt>
                      <c:pt idx="149">
                        <c:v>108</c:v>
                      </c:pt>
                      <c:pt idx="150">
                        <c:v>108</c:v>
                      </c:pt>
                      <c:pt idx="151">
                        <c:v>108</c:v>
                      </c:pt>
                      <c:pt idx="152">
                        <c:v>108</c:v>
                      </c:pt>
                      <c:pt idx="153">
                        <c:v>108</c:v>
                      </c:pt>
                      <c:pt idx="154">
                        <c:v>108</c:v>
                      </c:pt>
                      <c:pt idx="155">
                        <c:v>108</c:v>
                      </c:pt>
                      <c:pt idx="156">
                        <c:v>108</c:v>
                      </c:pt>
                      <c:pt idx="157">
                        <c:v>108</c:v>
                      </c:pt>
                      <c:pt idx="158">
                        <c:v>108</c:v>
                      </c:pt>
                      <c:pt idx="159">
                        <c:v>108</c:v>
                      </c:pt>
                      <c:pt idx="160">
                        <c:v>108</c:v>
                      </c:pt>
                      <c:pt idx="161">
                        <c:v>108</c:v>
                      </c:pt>
                      <c:pt idx="162">
                        <c:v>108</c:v>
                      </c:pt>
                      <c:pt idx="163">
                        <c:v>108</c:v>
                      </c:pt>
                      <c:pt idx="164">
                        <c:v>108</c:v>
                      </c:pt>
                      <c:pt idx="165">
                        <c:v>108</c:v>
                      </c:pt>
                      <c:pt idx="166">
                        <c:v>108</c:v>
                      </c:pt>
                      <c:pt idx="167">
                        <c:v>108</c:v>
                      </c:pt>
                      <c:pt idx="168">
                        <c:v>108</c:v>
                      </c:pt>
                      <c:pt idx="169">
                        <c:v>108</c:v>
                      </c:pt>
                      <c:pt idx="170">
                        <c:v>108</c:v>
                      </c:pt>
                      <c:pt idx="171">
                        <c:v>108</c:v>
                      </c:pt>
                      <c:pt idx="172">
                        <c:v>108</c:v>
                      </c:pt>
                      <c:pt idx="173">
                        <c:v>108</c:v>
                      </c:pt>
                      <c:pt idx="174">
                        <c:v>108</c:v>
                      </c:pt>
                      <c:pt idx="175">
                        <c:v>108</c:v>
                      </c:pt>
                      <c:pt idx="176">
                        <c:v>108</c:v>
                      </c:pt>
                      <c:pt idx="177">
                        <c:v>108</c:v>
                      </c:pt>
                      <c:pt idx="178">
                        <c:v>108</c:v>
                      </c:pt>
                      <c:pt idx="179">
                        <c:v>108</c:v>
                      </c:pt>
                      <c:pt idx="180">
                        <c:v>108</c:v>
                      </c:pt>
                      <c:pt idx="181">
                        <c:v>108</c:v>
                      </c:pt>
                      <c:pt idx="182">
                        <c:v>108</c:v>
                      </c:pt>
                      <c:pt idx="183">
                        <c:v>108</c:v>
                      </c:pt>
                      <c:pt idx="184">
                        <c:v>108</c:v>
                      </c:pt>
                      <c:pt idx="185">
                        <c:v>108</c:v>
                      </c:pt>
                      <c:pt idx="186">
                        <c:v>108</c:v>
                      </c:pt>
                      <c:pt idx="187">
                        <c:v>108</c:v>
                      </c:pt>
                      <c:pt idx="188">
                        <c:v>108</c:v>
                      </c:pt>
                      <c:pt idx="189">
                        <c:v>108</c:v>
                      </c:pt>
                      <c:pt idx="190">
                        <c:v>108</c:v>
                      </c:pt>
                      <c:pt idx="191">
                        <c:v>108</c:v>
                      </c:pt>
                      <c:pt idx="192">
                        <c:v>108</c:v>
                      </c:pt>
                      <c:pt idx="193">
                        <c:v>108</c:v>
                      </c:pt>
                      <c:pt idx="194">
                        <c:v>108</c:v>
                      </c:pt>
                      <c:pt idx="195">
                        <c:v>108</c:v>
                      </c:pt>
                      <c:pt idx="196">
                        <c:v>108</c:v>
                      </c:pt>
                    </c:numCache>
                  </c:numRef>
                </c:val>
                <c:extLst xmlns:c15="http://schemas.microsoft.com/office/drawing/2012/chart">
                  <c:ext xmlns:c16="http://schemas.microsoft.com/office/drawing/2014/chart" uri="{C3380CC4-5D6E-409C-BE32-E72D297353CC}">
                    <c16:uniqueId val="{00000015-B404-4C16-8ED0-FD8C81D598F2}"/>
                  </c:ext>
                </c:extLst>
              </c15:ser>
            </c15:filteredBarSeries>
            <c15:filteredBarSeries>
              <c15:ser>
                <c:idx val="24"/>
                <c:order val="22"/>
                <c:tx>
                  <c:strRef>
                    <c:extLst xmlns:c15="http://schemas.microsoft.com/office/drawing/2012/chart">
                      <c:ext xmlns:c15="http://schemas.microsoft.com/office/drawing/2012/chart" uri="{02D57815-91ED-43cb-92C2-25804820EDAC}">
                        <c15:formulaRef>
                          <c15:sqref>'Current w Effeciency'!$A$27</c15:sqref>
                        </c15:formulaRef>
                      </c:ext>
                    </c:extLst>
                    <c:strCache>
                      <c:ptCount val="1"/>
                      <c:pt idx="0">
                        <c:v>Total Surveillance Activity</c:v>
                      </c:pt>
                    </c:strCache>
                  </c:strRef>
                </c:tx>
                <c:spPr>
                  <a:solidFill>
                    <a:schemeClr val="accent4">
                      <a:lumMod val="75000"/>
                    </a:schemeClr>
                  </a:solidFill>
                  <a:ln cap="sq" cmpd="sng">
                    <a:solidFill>
                      <a:schemeClr val="accent4">
                        <a:lumMod val="75000"/>
                      </a:schemeClr>
                    </a:solidFill>
                    <a:prstDash val="solid"/>
                    <a:round/>
                  </a:ln>
                  <a:effectLst/>
                </c:spPr>
                <c:invertIfNegative val="0"/>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Effeciency'!$B$27:$GP$27</c15:sqref>
                        </c15:formulaRef>
                      </c:ext>
                    </c:extLst>
                    <c:numCache>
                      <c:formatCode>General</c:formatCode>
                      <c:ptCount val="197"/>
                      <c:pt idx="0">
                        <c:v>3</c:v>
                      </c:pt>
                      <c:pt idx="1">
                        <c:v>3</c:v>
                      </c:pt>
                      <c:pt idx="2">
                        <c:v>3</c:v>
                      </c:pt>
                      <c:pt idx="3">
                        <c:v>3</c:v>
                      </c:pt>
                      <c:pt idx="4">
                        <c:v>3</c:v>
                      </c:pt>
                      <c:pt idx="5">
                        <c:v>3</c:v>
                      </c:pt>
                      <c:pt idx="6">
                        <c:v>3</c:v>
                      </c:pt>
                      <c:pt idx="7">
                        <c:v>3</c:v>
                      </c:pt>
                      <c:pt idx="8">
                        <c:v>3</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pt idx="24">
                        <c:v>10</c:v>
                      </c:pt>
                      <c:pt idx="25">
                        <c:v>10</c:v>
                      </c:pt>
                      <c:pt idx="26">
                        <c:v>10</c:v>
                      </c:pt>
                      <c:pt idx="27">
                        <c:v>10</c:v>
                      </c:pt>
                      <c:pt idx="28">
                        <c:v>10</c:v>
                      </c:pt>
                      <c:pt idx="29">
                        <c:v>10</c:v>
                      </c:pt>
                      <c:pt idx="30">
                        <c:v>8</c:v>
                      </c:pt>
                      <c:pt idx="31">
                        <c:v>30</c:v>
                      </c:pt>
                      <c:pt idx="32">
                        <c:v>30</c:v>
                      </c:pt>
                      <c:pt idx="33">
                        <c:v>30</c:v>
                      </c:pt>
                      <c:pt idx="34">
                        <c:v>30</c:v>
                      </c:pt>
                      <c:pt idx="35">
                        <c:v>30</c:v>
                      </c:pt>
                      <c:pt idx="36">
                        <c:v>30</c:v>
                      </c:pt>
                      <c:pt idx="37">
                        <c:v>30</c:v>
                      </c:pt>
                      <c:pt idx="38">
                        <c:v>30</c:v>
                      </c:pt>
                      <c:pt idx="39">
                        <c:v>30</c:v>
                      </c:pt>
                      <c:pt idx="40">
                        <c:v>30</c:v>
                      </c:pt>
                      <c:pt idx="41">
                        <c:v>30</c:v>
                      </c:pt>
                      <c:pt idx="42">
                        <c:v>30</c:v>
                      </c:pt>
                      <c:pt idx="43">
                        <c:v>30</c:v>
                      </c:pt>
                      <c:pt idx="44">
                        <c:v>30</c:v>
                      </c:pt>
                      <c:pt idx="45">
                        <c:v>30</c:v>
                      </c:pt>
                      <c:pt idx="46">
                        <c:v>30</c:v>
                      </c:pt>
                      <c:pt idx="47">
                        <c:v>30</c:v>
                      </c:pt>
                      <c:pt idx="48">
                        <c:v>30</c:v>
                      </c:pt>
                      <c:pt idx="49">
                        <c:v>30</c:v>
                      </c:pt>
                      <c:pt idx="50">
                        <c:v>30</c:v>
                      </c:pt>
                      <c:pt idx="51">
                        <c:v>30</c:v>
                      </c:pt>
                      <c:pt idx="52">
                        <c:v>30</c:v>
                      </c:pt>
                      <c:pt idx="53">
                        <c:v>30</c:v>
                      </c:pt>
                      <c:pt idx="54">
                        <c:v>8</c:v>
                      </c:pt>
                      <c:pt idx="55">
                        <c:v>8</c:v>
                      </c:pt>
                      <c:pt idx="56">
                        <c:v>8</c:v>
                      </c:pt>
                      <c:pt idx="57">
                        <c:v>8</c:v>
                      </c:pt>
                      <c:pt idx="58">
                        <c:v>8</c:v>
                      </c:pt>
                      <c:pt idx="59">
                        <c:v>8</c:v>
                      </c:pt>
                      <c:pt idx="60">
                        <c:v>8</c:v>
                      </c:pt>
                      <c:pt idx="61">
                        <c:v>8</c:v>
                      </c:pt>
                      <c:pt idx="62">
                        <c:v>8</c:v>
                      </c:pt>
                      <c:pt idx="63">
                        <c:v>8</c:v>
                      </c:pt>
                      <c:pt idx="64">
                        <c:v>8</c:v>
                      </c:pt>
                      <c:pt idx="65">
                        <c:v>8</c:v>
                      </c:pt>
                      <c:pt idx="66">
                        <c:v>8</c:v>
                      </c:pt>
                      <c:pt idx="67">
                        <c:v>8</c:v>
                      </c:pt>
                      <c:pt idx="68">
                        <c:v>8</c:v>
                      </c:pt>
                      <c:pt idx="69">
                        <c:v>8</c:v>
                      </c:pt>
                      <c:pt idx="70">
                        <c:v>8</c:v>
                      </c:pt>
                      <c:pt idx="71">
                        <c:v>8</c:v>
                      </c:pt>
                      <c:pt idx="72">
                        <c:v>8</c:v>
                      </c:pt>
                      <c:pt idx="73">
                        <c:v>8</c:v>
                      </c:pt>
                      <c:pt idx="74">
                        <c:v>8</c:v>
                      </c:pt>
                      <c:pt idx="75">
                        <c:v>8</c:v>
                      </c:pt>
                      <c:pt idx="76">
                        <c:v>8</c:v>
                      </c:pt>
                      <c:pt idx="77">
                        <c:v>8</c:v>
                      </c:pt>
                      <c:pt idx="78">
                        <c:v>8</c:v>
                      </c:pt>
                      <c:pt idx="79">
                        <c:v>8</c:v>
                      </c:pt>
                      <c:pt idx="80">
                        <c:v>8</c:v>
                      </c:pt>
                      <c:pt idx="81">
                        <c:v>8</c:v>
                      </c:pt>
                      <c:pt idx="82">
                        <c:v>8</c:v>
                      </c:pt>
                      <c:pt idx="83">
                        <c:v>8</c:v>
                      </c:pt>
                      <c:pt idx="84">
                        <c:v>8</c:v>
                      </c:pt>
                      <c:pt idx="85">
                        <c:v>8</c:v>
                      </c:pt>
                      <c:pt idx="86">
                        <c:v>8</c:v>
                      </c:pt>
                      <c:pt idx="87">
                        <c:v>8</c:v>
                      </c:pt>
                      <c:pt idx="88">
                        <c:v>8</c:v>
                      </c:pt>
                      <c:pt idx="89">
                        <c:v>8</c:v>
                      </c:pt>
                      <c:pt idx="90">
                        <c:v>8</c:v>
                      </c:pt>
                      <c:pt idx="91">
                        <c:v>8</c:v>
                      </c:pt>
                      <c:pt idx="92">
                        <c:v>8</c:v>
                      </c:pt>
                      <c:pt idx="93">
                        <c:v>8</c:v>
                      </c:pt>
                      <c:pt idx="94">
                        <c:v>8</c:v>
                      </c:pt>
                      <c:pt idx="95">
                        <c:v>8</c:v>
                      </c:pt>
                      <c:pt idx="96">
                        <c:v>8</c:v>
                      </c:pt>
                      <c:pt idx="97">
                        <c:v>8</c:v>
                      </c:pt>
                      <c:pt idx="98">
                        <c:v>8</c:v>
                      </c:pt>
                      <c:pt idx="99">
                        <c:v>8</c:v>
                      </c:pt>
                      <c:pt idx="100">
                        <c:v>38</c:v>
                      </c:pt>
                      <c:pt idx="101">
                        <c:v>38</c:v>
                      </c:pt>
                      <c:pt idx="102">
                        <c:v>38</c:v>
                      </c:pt>
                      <c:pt idx="103">
                        <c:v>38</c:v>
                      </c:pt>
                      <c:pt idx="104">
                        <c:v>38</c:v>
                      </c:pt>
                      <c:pt idx="105">
                        <c:v>38</c:v>
                      </c:pt>
                      <c:pt idx="106">
                        <c:v>38</c:v>
                      </c:pt>
                      <c:pt idx="107">
                        <c:v>38</c:v>
                      </c:pt>
                      <c:pt idx="108">
                        <c:v>38</c:v>
                      </c:pt>
                      <c:pt idx="109">
                        <c:v>38</c:v>
                      </c:pt>
                      <c:pt idx="110">
                        <c:v>38</c:v>
                      </c:pt>
                      <c:pt idx="111">
                        <c:v>38</c:v>
                      </c:pt>
                      <c:pt idx="112">
                        <c:v>38</c:v>
                      </c:pt>
                      <c:pt idx="113">
                        <c:v>38</c:v>
                      </c:pt>
                      <c:pt idx="114">
                        <c:v>38</c:v>
                      </c:pt>
                      <c:pt idx="115">
                        <c:v>38</c:v>
                      </c:pt>
                      <c:pt idx="116">
                        <c:v>38</c:v>
                      </c:pt>
                      <c:pt idx="117">
                        <c:v>38</c:v>
                      </c:pt>
                      <c:pt idx="118">
                        <c:v>38</c:v>
                      </c:pt>
                      <c:pt idx="119">
                        <c:v>38</c:v>
                      </c:pt>
                      <c:pt idx="120">
                        <c:v>38</c:v>
                      </c:pt>
                      <c:pt idx="121">
                        <c:v>38</c:v>
                      </c:pt>
                      <c:pt idx="122">
                        <c:v>38</c:v>
                      </c:pt>
                      <c:pt idx="123">
                        <c:v>38</c:v>
                      </c:pt>
                      <c:pt idx="124">
                        <c:v>38</c:v>
                      </c:pt>
                      <c:pt idx="125">
                        <c:v>38</c:v>
                      </c:pt>
                      <c:pt idx="126">
                        <c:v>38</c:v>
                      </c:pt>
                      <c:pt idx="127">
                        <c:v>38</c:v>
                      </c:pt>
                      <c:pt idx="128">
                        <c:v>38</c:v>
                      </c:pt>
                      <c:pt idx="129">
                        <c:v>38</c:v>
                      </c:pt>
                      <c:pt idx="130">
                        <c:v>38</c:v>
                      </c:pt>
                      <c:pt idx="131">
                        <c:v>38</c:v>
                      </c:pt>
                      <c:pt idx="132">
                        <c:v>38</c:v>
                      </c:pt>
                      <c:pt idx="133">
                        <c:v>38</c:v>
                      </c:pt>
                      <c:pt idx="134">
                        <c:v>38</c:v>
                      </c:pt>
                      <c:pt idx="135">
                        <c:v>38</c:v>
                      </c:pt>
                      <c:pt idx="136">
                        <c:v>38</c:v>
                      </c:pt>
                      <c:pt idx="137">
                        <c:v>38</c:v>
                      </c:pt>
                      <c:pt idx="138">
                        <c:v>38</c:v>
                      </c:pt>
                      <c:pt idx="139">
                        <c:v>38</c:v>
                      </c:pt>
                      <c:pt idx="140">
                        <c:v>38</c:v>
                      </c:pt>
                      <c:pt idx="141">
                        <c:v>38</c:v>
                      </c:pt>
                      <c:pt idx="142">
                        <c:v>38</c:v>
                      </c:pt>
                      <c:pt idx="143">
                        <c:v>38</c:v>
                      </c:pt>
                      <c:pt idx="144">
                        <c:v>38</c:v>
                      </c:pt>
                      <c:pt idx="145">
                        <c:v>38</c:v>
                      </c:pt>
                      <c:pt idx="146">
                        <c:v>38</c:v>
                      </c:pt>
                      <c:pt idx="147">
                        <c:v>38</c:v>
                      </c:pt>
                      <c:pt idx="148">
                        <c:v>38</c:v>
                      </c:pt>
                      <c:pt idx="149">
                        <c:v>38</c:v>
                      </c:pt>
                      <c:pt idx="150">
                        <c:v>38</c:v>
                      </c:pt>
                      <c:pt idx="151">
                        <c:v>38</c:v>
                      </c:pt>
                      <c:pt idx="152">
                        <c:v>38</c:v>
                      </c:pt>
                      <c:pt idx="153">
                        <c:v>38</c:v>
                      </c:pt>
                      <c:pt idx="154">
                        <c:v>38</c:v>
                      </c:pt>
                      <c:pt idx="155">
                        <c:v>38</c:v>
                      </c:pt>
                      <c:pt idx="156">
                        <c:v>38</c:v>
                      </c:pt>
                      <c:pt idx="157">
                        <c:v>38</c:v>
                      </c:pt>
                      <c:pt idx="158">
                        <c:v>38</c:v>
                      </c:pt>
                      <c:pt idx="159">
                        <c:v>38</c:v>
                      </c:pt>
                      <c:pt idx="160">
                        <c:v>38</c:v>
                      </c:pt>
                      <c:pt idx="161">
                        <c:v>38</c:v>
                      </c:pt>
                      <c:pt idx="162">
                        <c:v>38</c:v>
                      </c:pt>
                      <c:pt idx="163">
                        <c:v>38</c:v>
                      </c:pt>
                      <c:pt idx="164">
                        <c:v>38</c:v>
                      </c:pt>
                      <c:pt idx="165">
                        <c:v>38</c:v>
                      </c:pt>
                      <c:pt idx="166">
                        <c:v>38</c:v>
                      </c:pt>
                      <c:pt idx="167">
                        <c:v>38</c:v>
                      </c:pt>
                      <c:pt idx="168">
                        <c:v>38</c:v>
                      </c:pt>
                      <c:pt idx="169">
                        <c:v>38</c:v>
                      </c:pt>
                      <c:pt idx="170">
                        <c:v>38</c:v>
                      </c:pt>
                      <c:pt idx="171">
                        <c:v>38</c:v>
                      </c:pt>
                      <c:pt idx="172">
                        <c:v>38</c:v>
                      </c:pt>
                      <c:pt idx="173">
                        <c:v>38</c:v>
                      </c:pt>
                      <c:pt idx="174">
                        <c:v>38</c:v>
                      </c:pt>
                      <c:pt idx="175">
                        <c:v>38</c:v>
                      </c:pt>
                      <c:pt idx="176">
                        <c:v>38</c:v>
                      </c:pt>
                      <c:pt idx="177">
                        <c:v>38</c:v>
                      </c:pt>
                      <c:pt idx="178">
                        <c:v>38</c:v>
                      </c:pt>
                      <c:pt idx="179">
                        <c:v>38</c:v>
                      </c:pt>
                      <c:pt idx="180">
                        <c:v>38</c:v>
                      </c:pt>
                      <c:pt idx="181">
                        <c:v>38</c:v>
                      </c:pt>
                      <c:pt idx="182">
                        <c:v>38</c:v>
                      </c:pt>
                      <c:pt idx="183">
                        <c:v>38</c:v>
                      </c:pt>
                      <c:pt idx="184">
                        <c:v>38</c:v>
                      </c:pt>
                      <c:pt idx="185">
                        <c:v>38</c:v>
                      </c:pt>
                      <c:pt idx="186">
                        <c:v>38</c:v>
                      </c:pt>
                      <c:pt idx="187">
                        <c:v>38</c:v>
                      </c:pt>
                      <c:pt idx="188">
                        <c:v>38</c:v>
                      </c:pt>
                      <c:pt idx="189">
                        <c:v>38</c:v>
                      </c:pt>
                      <c:pt idx="190">
                        <c:v>38</c:v>
                      </c:pt>
                      <c:pt idx="191">
                        <c:v>38</c:v>
                      </c:pt>
                      <c:pt idx="192">
                        <c:v>38</c:v>
                      </c:pt>
                      <c:pt idx="193">
                        <c:v>38</c:v>
                      </c:pt>
                      <c:pt idx="194">
                        <c:v>38</c:v>
                      </c:pt>
                      <c:pt idx="195">
                        <c:v>38</c:v>
                      </c:pt>
                      <c:pt idx="196">
                        <c:v>38</c:v>
                      </c:pt>
                    </c:numCache>
                  </c:numRef>
                </c:val>
                <c:extLst xmlns:c15="http://schemas.microsoft.com/office/drawing/2012/chart">
                  <c:ext xmlns:c16="http://schemas.microsoft.com/office/drawing/2014/chart" uri="{C3380CC4-5D6E-409C-BE32-E72D297353CC}">
                    <c16:uniqueId val="{00000016-B404-4C16-8ED0-FD8C81D598F2}"/>
                  </c:ext>
                </c:extLst>
              </c15:ser>
            </c15:filteredBarSeries>
          </c:ext>
        </c:extLst>
      </c:barChart>
      <c:lineChart>
        <c:grouping val="standard"/>
        <c:varyColors val="0"/>
        <c:ser>
          <c:idx val="17"/>
          <c:order val="15"/>
          <c:tx>
            <c:strRef>
              <c:f>'Current w Effeciency'!$A$20</c:f>
              <c:strCache>
                <c:ptCount val="1"/>
                <c:pt idx="0">
                  <c:v>Backlog Surveillance OverDue</c:v>
                </c:pt>
              </c:strCache>
            </c:strRef>
          </c:tx>
          <c:spPr>
            <a:ln w="28575" cap="rnd">
              <a:solidFill>
                <a:schemeClr val="accent5"/>
              </a:solidFill>
              <a:prstDash val="sysDash"/>
              <a:round/>
            </a:ln>
            <a:effectLst/>
          </c:spPr>
          <c:marker>
            <c:symbol val="none"/>
          </c:marker>
          <c:cat>
            <c:numRef>
              <c:f>'Current w Effeciency'!$B$4:$GP$4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'Current w Effeciency'!$B$20:$GP$20</c:f>
              <c:numCache>
                <c:formatCode>0</c:formatCode>
                <c:ptCount val="197"/>
                <c:pt idx="0">
                  <c:v>1536</c:v>
                </c:pt>
                <c:pt idx="1">
                  <c:v>1546.25</c:v>
                </c:pt>
                <c:pt idx="2">
                  <c:v>1556.5</c:v>
                </c:pt>
                <c:pt idx="3">
                  <c:v>1566.75</c:v>
                </c:pt>
                <c:pt idx="4">
                  <c:v>1445</c:v>
                </c:pt>
                <c:pt idx="5">
                  <c:v>1455.75</c:v>
                </c:pt>
                <c:pt idx="6">
                  <c:v>1466.5</c:v>
                </c:pt>
                <c:pt idx="7">
                  <c:v>1477.25</c:v>
                </c:pt>
                <c:pt idx="8">
                  <c:v>1488</c:v>
                </c:pt>
                <c:pt idx="9">
                  <c:v>1495.5</c:v>
                </c:pt>
                <c:pt idx="10">
                  <c:v>1503</c:v>
                </c:pt>
                <c:pt idx="11">
                  <c:v>1510.5</c:v>
                </c:pt>
                <c:pt idx="12">
                  <c:v>1518</c:v>
                </c:pt>
                <c:pt idx="13">
                  <c:v>1525.5</c:v>
                </c:pt>
                <c:pt idx="14">
                  <c:v>1533</c:v>
                </c:pt>
                <c:pt idx="15">
                  <c:v>1540.5</c:v>
                </c:pt>
                <c:pt idx="16">
                  <c:v>1548</c:v>
                </c:pt>
                <c:pt idx="17">
                  <c:v>1555.5</c:v>
                </c:pt>
                <c:pt idx="18">
                  <c:v>1557.25</c:v>
                </c:pt>
                <c:pt idx="19">
                  <c:v>1559</c:v>
                </c:pt>
                <c:pt idx="20">
                  <c:v>1560.75</c:v>
                </c:pt>
                <c:pt idx="21">
                  <c:v>1562.5</c:v>
                </c:pt>
                <c:pt idx="22">
                  <c:v>1566.5</c:v>
                </c:pt>
                <c:pt idx="23">
                  <c:v>1570.5</c:v>
                </c:pt>
                <c:pt idx="24">
                  <c:v>1574.5</c:v>
                </c:pt>
                <c:pt idx="25">
                  <c:v>1578.5</c:v>
                </c:pt>
                <c:pt idx="26">
                  <c:v>1582.5</c:v>
                </c:pt>
                <c:pt idx="27">
                  <c:v>1588</c:v>
                </c:pt>
                <c:pt idx="28">
                  <c:v>1593.5</c:v>
                </c:pt>
                <c:pt idx="29">
                  <c:v>1599</c:v>
                </c:pt>
                <c:pt idx="30">
                  <c:v>1606.5</c:v>
                </c:pt>
                <c:pt idx="31">
                  <c:v>1588.75</c:v>
                </c:pt>
                <c:pt idx="32">
                  <c:v>1571</c:v>
                </c:pt>
                <c:pt idx="33">
                  <c:v>1553.25</c:v>
                </c:pt>
                <c:pt idx="34">
                  <c:v>1535.5</c:v>
                </c:pt>
                <c:pt idx="35">
                  <c:v>1513</c:v>
                </c:pt>
                <c:pt idx="36">
                  <c:v>1490.5</c:v>
                </c:pt>
                <c:pt idx="37">
                  <c:v>1468</c:v>
                </c:pt>
                <c:pt idx="38">
                  <c:v>1445.5</c:v>
                </c:pt>
                <c:pt idx="39">
                  <c:v>1423</c:v>
                </c:pt>
                <c:pt idx="40">
                  <c:v>1400.75</c:v>
                </c:pt>
                <c:pt idx="41">
                  <c:v>1378.5</c:v>
                </c:pt>
                <c:pt idx="42">
                  <c:v>1356.25</c:v>
                </c:pt>
                <c:pt idx="43">
                  <c:v>1334</c:v>
                </c:pt>
                <c:pt idx="44">
                  <c:v>1311</c:v>
                </c:pt>
                <c:pt idx="45">
                  <c:v>1288</c:v>
                </c:pt>
                <c:pt idx="46">
                  <c:v>1265</c:v>
                </c:pt>
                <c:pt idx="47">
                  <c:v>1242</c:v>
                </c:pt>
                <c:pt idx="48">
                  <c:v>1217.75</c:v>
                </c:pt>
                <c:pt idx="49">
                  <c:v>1193.5</c:v>
                </c:pt>
                <c:pt idx="50">
                  <c:v>1169.25</c:v>
                </c:pt>
                <c:pt idx="51">
                  <c:v>1145</c:v>
                </c:pt>
                <c:pt idx="52">
                  <c:v>1120.75</c:v>
                </c:pt>
                <c:pt idx="53">
                  <c:v>1094</c:v>
                </c:pt>
                <c:pt idx="54">
                  <c:v>1089.25</c:v>
                </c:pt>
                <c:pt idx="55">
                  <c:v>1084.5</c:v>
                </c:pt>
                <c:pt idx="56">
                  <c:v>1079.75</c:v>
                </c:pt>
                <c:pt idx="57">
                  <c:v>1075.75</c:v>
                </c:pt>
                <c:pt idx="58">
                  <c:v>1071.75</c:v>
                </c:pt>
                <c:pt idx="59">
                  <c:v>1067.75</c:v>
                </c:pt>
                <c:pt idx="60">
                  <c:v>1063.75</c:v>
                </c:pt>
                <c:pt idx="61">
                  <c:v>1060.25</c:v>
                </c:pt>
                <c:pt idx="62">
                  <c:v>1056.75</c:v>
                </c:pt>
                <c:pt idx="63">
                  <c:v>1053.25</c:v>
                </c:pt>
                <c:pt idx="64">
                  <c:v>1049.75</c:v>
                </c:pt>
                <c:pt idx="65">
                  <c:v>1046.25</c:v>
                </c:pt>
                <c:pt idx="66">
                  <c:v>1043.25</c:v>
                </c:pt>
                <c:pt idx="67">
                  <c:v>1040.25</c:v>
                </c:pt>
                <c:pt idx="68">
                  <c:v>1037.25</c:v>
                </c:pt>
                <c:pt idx="69">
                  <c:v>1034.25</c:v>
                </c:pt>
                <c:pt idx="70">
                  <c:v>1030.25</c:v>
                </c:pt>
                <c:pt idx="71">
                  <c:v>1026.25</c:v>
                </c:pt>
                <c:pt idx="72">
                  <c:v>1022.25</c:v>
                </c:pt>
                <c:pt idx="73">
                  <c:v>1018.25</c:v>
                </c:pt>
                <c:pt idx="74">
                  <c:v>1013.5</c:v>
                </c:pt>
                <c:pt idx="75">
                  <c:v>1008.75</c:v>
                </c:pt>
                <c:pt idx="76">
                  <c:v>1004</c:v>
                </c:pt>
                <c:pt idx="77">
                  <c:v>999.25</c:v>
                </c:pt>
                <c:pt idx="78">
                  <c:v>994.5</c:v>
                </c:pt>
                <c:pt idx="79">
                  <c:v>995</c:v>
                </c:pt>
                <c:pt idx="80">
                  <c:v>995.5</c:v>
                </c:pt>
                <c:pt idx="81">
                  <c:v>996</c:v>
                </c:pt>
                <c:pt idx="82">
                  <c:v>996.5</c:v>
                </c:pt>
                <c:pt idx="83">
                  <c:v>995.25</c:v>
                </c:pt>
                <c:pt idx="84">
                  <c:v>994</c:v>
                </c:pt>
                <c:pt idx="85">
                  <c:v>992.75</c:v>
                </c:pt>
                <c:pt idx="86">
                  <c:v>991.5</c:v>
                </c:pt>
                <c:pt idx="87">
                  <c:v>989.5</c:v>
                </c:pt>
                <c:pt idx="88">
                  <c:v>987.5</c:v>
                </c:pt>
                <c:pt idx="89">
                  <c:v>985.5</c:v>
                </c:pt>
                <c:pt idx="90">
                  <c:v>983.5</c:v>
                </c:pt>
                <c:pt idx="91">
                  <c:v>981.5</c:v>
                </c:pt>
                <c:pt idx="92">
                  <c:v>978.75</c:v>
                </c:pt>
                <c:pt idx="93">
                  <c:v>976</c:v>
                </c:pt>
                <c:pt idx="94">
                  <c:v>973.25</c:v>
                </c:pt>
                <c:pt idx="95">
                  <c:v>970.5</c:v>
                </c:pt>
                <c:pt idx="96">
                  <c:v>971</c:v>
                </c:pt>
                <c:pt idx="97">
                  <c:v>971.5</c:v>
                </c:pt>
                <c:pt idx="98">
                  <c:v>972</c:v>
                </c:pt>
                <c:pt idx="99">
                  <c:v>972.5</c:v>
                </c:pt>
                <c:pt idx="100">
                  <c:v>941.25</c:v>
                </c:pt>
                <c:pt idx="101">
                  <c:v>910</c:v>
                </c:pt>
                <c:pt idx="102">
                  <c:v>878.75</c:v>
                </c:pt>
                <c:pt idx="103">
                  <c:v>847.5</c:v>
                </c:pt>
                <c:pt idx="104">
                  <c:v>816.25</c:v>
                </c:pt>
                <c:pt idx="105">
                  <c:v>784.25</c:v>
                </c:pt>
                <c:pt idx="106">
                  <c:v>752.25</c:v>
                </c:pt>
                <c:pt idx="107">
                  <c:v>720.25</c:v>
                </c:pt>
                <c:pt idx="108">
                  <c:v>688.25</c:v>
                </c:pt>
                <c:pt idx="109">
                  <c:v>655.5</c:v>
                </c:pt>
                <c:pt idx="110">
                  <c:v>622.75</c:v>
                </c:pt>
                <c:pt idx="111">
                  <c:v>590</c:v>
                </c:pt>
                <c:pt idx="112">
                  <c:v>557.25</c:v>
                </c:pt>
                <c:pt idx="113">
                  <c:v>524.5</c:v>
                </c:pt>
                <c:pt idx="114">
                  <c:v>491.75</c:v>
                </c:pt>
                <c:pt idx="115">
                  <c:v>459</c:v>
                </c:pt>
                <c:pt idx="116">
                  <c:v>426.25</c:v>
                </c:pt>
                <c:pt idx="117">
                  <c:v>393.5</c:v>
                </c:pt>
                <c:pt idx="118">
                  <c:v>358.75</c:v>
                </c:pt>
                <c:pt idx="119">
                  <c:v>324</c:v>
                </c:pt>
                <c:pt idx="120">
                  <c:v>289.25</c:v>
                </c:pt>
                <c:pt idx="121">
                  <c:v>254.5</c:v>
                </c:pt>
                <c:pt idx="122">
                  <c:v>219.25</c:v>
                </c:pt>
                <c:pt idx="123">
                  <c:v>184</c:v>
                </c:pt>
                <c:pt idx="124">
                  <c:v>148.75</c:v>
                </c:pt>
                <c:pt idx="125">
                  <c:v>113.5</c:v>
                </c:pt>
                <c:pt idx="126">
                  <c:v>78.25</c:v>
                </c:pt>
                <c:pt idx="127">
                  <c:v>45.25</c:v>
                </c:pt>
                <c:pt idx="128">
                  <c:v>12.25</c:v>
                </c:pt>
                <c:pt idx="129">
                  <c:v>-20.75</c:v>
                </c:pt>
                <c:pt idx="130">
                  <c:v>-53.75</c:v>
                </c:pt>
                <c:pt idx="131">
                  <c:v>-88.5</c:v>
                </c:pt>
                <c:pt idx="132">
                  <c:v>-123.25</c:v>
                </c:pt>
                <c:pt idx="133">
                  <c:v>-158</c:v>
                </c:pt>
                <c:pt idx="134">
                  <c:v>-192.75</c:v>
                </c:pt>
                <c:pt idx="135">
                  <c:v>-228</c:v>
                </c:pt>
                <c:pt idx="136">
                  <c:v>-263.25</c:v>
                </c:pt>
                <c:pt idx="137">
                  <c:v>-298.5</c:v>
                </c:pt>
                <c:pt idx="138">
                  <c:v>-333.75</c:v>
                </c:pt>
                <c:pt idx="139">
                  <c:v>-369</c:v>
                </c:pt>
                <c:pt idx="140">
                  <c:v>-402.25</c:v>
                </c:pt>
                <c:pt idx="141">
                  <c:v>-435.5</c:v>
                </c:pt>
                <c:pt idx="142">
                  <c:v>-468.75</c:v>
                </c:pt>
                <c:pt idx="143">
                  <c:v>-502</c:v>
                </c:pt>
                <c:pt idx="144">
                  <c:v>-536.5</c:v>
                </c:pt>
                <c:pt idx="145">
                  <c:v>-571</c:v>
                </c:pt>
                <c:pt idx="146">
                  <c:v>-605.5</c:v>
                </c:pt>
                <c:pt idx="147">
                  <c:v>-640</c:v>
                </c:pt>
                <c:pt idx="148">
                  <c:v>-670.75</c:v>
                </c:pt>
                <c:pt idx="149">
                  <c:v>-701.5</c:v>
                </c:pt>
                <c:pt idx="150">
                  <c:v>-732.25</c:v>
                </c:pt>
                <c:pt idx="151">
                  <c:v>-763</c:v>
                </c:pt>
                <c:pt idx="152">
                  <c:v>-793.25</c:v>
                </c:pt>
                <c:pt idx="153">
                  <c:v>-823.5</c:v>
                </c:pt>
                <c:pt idx="154">
                  <c:v>-853.75</c:v>
                </c:pt>
                <c:pt idx="155">
                  <c:v>-884</c:v>
                </c:pt>
                <c:pt idx="156">
                  <c:v>-914.25</c:v>
                </c:pt>
                <c:pt idx="157">
                  <c:v>-947</c:v>
                </c:pt>
                <c:pt idx="158">
                  <c:v>-979.75</c:v>
                </c:pt>
                <c:pt idx="159">
                  <c:v>-1012.5</c:v>
                </c:pt>
                <c:pt idx="160">
                  <c:v>-1045.25</c:v>
                </c:pt>
                <c:pt idx="161">
                  <c:v>-1080.75</c:v>
                </c:pt>
                <c:pt idx="162">
                  <c:v>-1116.25</c:v>
                </c:pt>
                <c:pt idx="163">
                  <c:v>-1151.75</c:v>
                </c:pt>
                <c:pt idx="164">
                  <c:v>-1187.25</c:v>
                </c:pt>
                <c:pt idx="165">
                  <c:v>-1222.75</c:v>
                </c:pt>
                <c:pt idx="166">
                  <c:v>-1256.5</c:v>
                </c:pt>
                <c:pt idx="167">
                  <c:v>-1290.25</c:v>
                </c:pt>
                <c:pt idx="168">
                  <c:v>-1324</c:v>
                </c:pt>
                <c:pt idx="169">
                  <c:v>-1357.75</c:v>
                </c:pt>
                <c:pt idx="170">
                  <c:v>-1395.25</c:v>
                </c:pt>
                <c:pt idx="171">
                  <c:v>-1432.75</c:v>
                </c:pt>
                <c:pt idx="172">
                  <c:v>-1470.25</c:v>
                </c:pt>
                <c:pt idx="173">
                  <c:v>-1507.75</c:v>
                </c:pt>
                <c:pt idx="174">
                  <c:v>-1545</c:v>
                </c:pt>
                <c:pt idx="175">
                  <c:v>-1582.25</c:v>
                </c:pt>
                <c:pt idx="176">
                  <c:v>-1619.5</c:v>
                </c:pt>
                <c:pt idx="177">
                  <c:v>-1656.75</c:v>
                </c:pt>
                <c:pt idx="178">
                  <c:v>-1694</c:v>
                </c:pt>
                <c:pt idx="179">
                  <c:v>-1731.25</c:v>
                </c:pt>
                <c:pt idx="180">
                  <c:v>-1768.5</c:v>
                </c:pt>
                <c:pt idx="181">
                  <c:v>-1805.75</c:v>
                </c:pt>
                <c:pt idx="182">
                  <c:v>-1843</c:v>
                </c:pt>
                <c:pt idx="183">
                  <c:v>-1879.5</c:v>
                </c:pt>
                <c:pt idx="184">
                  <c:v>-1916</c:v>
                </c:pt>
                <c:pt idx="185">
                  <c:v>-1952.5</c:v>
                </c:pt>
                <c:pt idx="186">
                  <c:v>-1989</c:v>
                </c:pt>
                <c:pt idx="187">
                  <c:v>-2026.75</c:v>
                </c:pt>
                <c:pt idx="188">
                  <c:v>-2064.5</c:v>
                </c:pt>
                <c:pt idx="189">
                  <c:v>-2102.25</c:v>
                </c:pt>
                <c:pt idx="190">
                  <c:v>-2140</c:v>
                </c:pt>
                <c:pt idx="191">
                  <c:v>-2177.75</c:v>
                </c:pt>
                <c:pt idx="192">
                  <c:v>-2215</c:v>
                </c:pt>
                <c:pt idx="193">
                  <c:v>-2252.25</c:v>
                </c:pt>
                <c:pt idx="194">
                  <c:v>-2289.5</c:v>
                </c:pt>
                <c:pt idx="195">
                  <c:v>-2326.75</c:v>
                </c:pt>
                <c:pt idx="196">
                  <c:v>-2364</c:v>
                </c:pt>
              </c:numCache>
            </c:numRef>
          </c:val>
          <c:smooth val="0"/>
          <c:extLst>
            <c:ext xmlns:c16="http://schemas.microsoft.com/office/drawing/2014/chart" uri="{C3380CC4-5D6E-409C-BE32-E72D297353CC}">
              <c16:uniqueId val="{00000000-B404-4C16-8ED0-FD8C81D598F2}"/>
            </c:ext>
          </c:extLst>
        </c:ser>
        <c:ser>
          <c:idx val="15"/>
          <c:order val="13"/>
          <c:tx>
            <c:strRef>
              <c:f>'Current w Effeciency'!$A$18</c:f>
              <c:strCache>
                <c:ptCount val="1"/>
                <c:pt idx="0">
                  <c:v>Backlog USC</c:v>
                </c:pt>
              </c:strCache>
            </c:strRef>
          </c:tx>
          <c:spPr>
            <a:ln w="28575" cap="rnd">
              <a:solidFill>
                <a:schemeClr val="accent6"/>
              </a:solidFill>
              <a:round/>
            </a:ln>
            <a:effectLst/>
          </c:spPr>
          <c:marker>
            <c:symbol val="none"/>
          </c:marker>
          <c:cat>
            <c:numRef>
              <c:f>'Current w Effeciency'!$B$4:$GP$4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'Current w Effeciency'!$B$18:$GP$18</c:f>
              <c:numCache>
                <c:formatCode>General</c:formatCode>
                <c:ptCount val="197"/>
                <c:pt idx="0">
                  <c:v>100</c:v>
                </c:pt>
                <c:pt idx="1">
                  <c:v>98</c:v>
                </c:pt>
                <c:pt idx="2">
                  <c:v>96</c:v>
                </c:pt>
                <c:pt idx="3">
                  <c:v>94</c:v>
                </c:pt>
                <c:pt idx="4">
                  <c:v>92</c:v>
                </c:pt>
                <c:pt idx="5">
                  <c:v>90</c:v>
                </c:pt>
                <c:pt idx="6">
                  <c:v>88</c:v>
                </c:pt>
                <c:pt idx="7">
                  <c:v>86</c:v>
                </c:pt>
                <c:pt idx="8">
                  <c:v>84</c:v>
                </c:pt>
                <c:pt idx="9">
                  <c:v>82</c:v>
                </c:pt>
                <c:pt idx="10">
                  <c:v>73</c:v>
                </c:pt>
                <c:pt idx="11">
                  <c:v>64</c:v>
                </c:pt>
                <c:pt idx="12">
                  <c:v>55</c:v>
                </c:pt>
                <c:pt idx="13">
                  <c:v>46</c:v>
                </c:pt>
                <c:pt idx="14">
                  <c:v>37</c:v>
                </c:pt>
                <c:pt idx="15">
                  <c:v>28</c:v>
                </c:pt>
                <c:pt idx="16">
                  <c:v>19</c:v>
                </c:pt>
                <c:pt idx="17">
                  <c:v>10</c:v>
                </c:pt>
                <c:pt idx="18">
                  <c:v>1</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numCache>
            </c:numRef>
          </c:val>
          <c:smooth val="0"/>
          <c:extLst>
            <c:ext xmlns:c16="http://schemas.microsoft.com/office/drawing/2014/chart" uri="{C3380CC4-5D6E-409C-BE32-E72D297353CC}">
              <c16:uniqueId val="{00000001-B404-4C16-8ED0-FD8C81D598F2}"/>
            </c:ext>
          </c:extLst>
        </c:ser>
        <c:ser>
          <c:idx val="16"/>
          <c:order val="14"/>
          <c:tx>
            <c:strRef>
              <c:f>'Current w Effeciency'!$A$19</c:f>
              <c:strCache>
                <c:ptCount val="1"/>
                <c:pt idx="0">
                  <c:v>Backlog U&amp;R</c:v>
                </c:pt>
              </c:strCache>
            </c:strRef>
          </c:tx>
          <c:spPr>
            <a:ln w="28575" cap="rnd">
              <a:solidFill>
                <a:srgbClr val="FF0000"/>
              </a:solidFill>
              <a:round/>
            </a:ln>
            <a:effectLst/>
          </c:spPr>
          <c:marker>
            <c:symbol val="none"/>
          </c:marker>
          <c:cat>
            <c:numRef>
              <c:f>'Current w Effeciency'!$B$4:$GP$4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'Current w Effeciency'!$B$19:$GP$19</c:f>
              <c:numCache>
                <c:formatCode>General</c:formatCode>
                <c:ptCount val="197"/>
                <c:pt idx="0">
                  <c:v>3184</c:v>
                </c:pt>
                <c:pt idx="1">
                  <c:v>3172</c:v>
                </c:pt>
                <c:pt idx="2">
                  <c:v>3160</c:v>
                </c:pt>
                <c:pt idx="3">
                  <c:v>3148</c:v>
                </c:pt>
                <c:pt idx="4">
                  <c:v>3219</c:v>
                </c:pt>
                <c:pt idx="5">
                  <c:v>3207</c:v>
                </c:pt>
                <c:pt idx="6">
                  <c:v>3195</c:v>
                </c:pt>
                <c:pt idx="7">
                  <c:v>3183</c:v>
                </c:pt>
                <c:pt idx="8">
                  <c:v>3171</c:v>
                </c:pt>
                <c:pt idx="9">
                  <c:v>3159</c:v>
                </c:pt>
                <c:pt idx="10">
                  <c:v>3147</c:v>
                </c:pt>
                <c:pt idx="11">
                  <c:v>3135</c:v>
                </c:pt>
                <c:pt idx="12">
                  <c:v>3123</c:v>
                </c:pt>
                <c:pt idx="13">
                  <c:v>3111</c:v>
                </c:pt>
                <c:pt idx="14">
                  <c:v>3081</c:v>
                </c:pt>
                <c:pt idx="15">
                  <c:v>3051</c:v>
                </c:pt>
                <c:pt idx="16">
                  <c:v>3021</c:v>
                </c:pt>
                <c:pt idx="17">
                  <c:v>2991</c:v>
                </c:pt>
                <c:pt idx="18">
                  <c:v>2961</c:v>
                </c:pt>
                <c:pt idx="19">
                  <c:v>2931</c:v>
                </c:pt>
                <c:pt idx="20">
                  <c:v>2901</c:v>
                </c:pt>
                <c:pt idx="21">
                  <c:v>2871</c:v>
                </c:pt>
                <c:pt idx="22">
                  <c:v>2841</c:v>
                </c:pt>
                <c:pt idx="23">
                  <c:v>2811</c:v>
                </c:pt>
                <c:pt idx="24">
                  <c:v>2781</c:v>
                </c:pt>
                <c:pt idx="25">
                  <c:v>2751</c:v>
                </c:pt>
                <c:pt idx="26">
                  <c:v>2721</c:v>
                </c:pt>
                <c:pt idx="27">
                  <c:v>2693</c:v>
                </c:pt>
                <c:pt idx="28">
                  <c:v>2665</c:v>
                </c:pt>
                <c:pt idx="29">
                  <c:v>2637</c:v>
                </c:pt>
                <c:pt idx="30">
                  <c:v>2609</c:v>
                </c:pt>
                <c:pt idx="31">
                  <c:v>2581</c:v>
                </c:pt>
                <c:pt idx="32">
                  <c:v>2553</c:v>
                </c:pt>
                <c:pt idx="33">
                  <c:v>2525</c:v>
                </c:pt>
                <c:pt idx="34">
                  <c:v>2497</c:v>
                </c:pt>
                <c:pt idx="35">
                  <c:v>2469</c:v>
                </c:pt>
                <c:pt idx="36">
                  <c:v>2441</c:v>
                </c:pt>
                <c:pt idx="37">
                  <c:v>2413</c:v>
                </c:pt>
                <c:pt idx="38">
                  <c:v>2385</c:v>
                </c:pt>
                <c:pt idx="39">
                  <c:v>2357</c:v>
                </c:pt>
                <c:pt idx="40">
                  <c:v>2329</c:v>
                </c:pt>
                <c:pt idx="41">
                  <c:v>2301</c:v>
                </c:pt>
                <c:pt idx="42">
                  <c:v>2273</c:v>
                </c:pt>
                <c:pt idx="43">
                  <c:v>2245</c:v>
                </c:pt>
                <c:pt idx="44">
                  <c:v>2202</c:v>
                </c:pt>
                <c:pt idx="45">
                  <c:v>2159</c:v>
                </c:pt>
                <c:pt idx="46">
                  <c:v>2116</c:v>
                </c:pt>
                <c:pt idx="47">
                  <c:v>2073</c:v>
                </c:pt>
                <c:pt idx="48">
                  <c:v>2030</c:v>
                </c:pt>
                <c:pt idx="49">
                  <c:v>1987</c:v>
                </c:pt>
                <c:pt idx="50">
                  <c:v>1944</c:v>
                </c:pt>
                <c:pt idx="51">
                  <c:v>1901</c:v>
                </c:pt>
                <c:pt idx="52">
                  <c:v>1858</c:v>
                </c:pt>
                <c:pt idx="53">
                  <c:v>1815</c:v>
                </c:pt>
                <c:pt idx="54">
                  <c:v>1790</c:v>
                </c:pt>
                <c:pt idx="55">
                  <c:v>1755</c:v>
                </c:pt>
                <c:pt idx="56">
                  <c:v>1718</c:v>
                </c:pt>
                <c:pt idx="57">
                  <c:v>1681</c:v>
                </c:pt>
                <c:pt idx="58">
                  <c:v>1644</c:v>
                </c:pt>
                <c:pt idx="59">
                  <c:v>1607</c:v>
                </c:pt>
                <c:pt idx="60">
                  <c:v>1570</c:v>
                </c:pt>
                <c:pt idx="61">
                  <c:v>1533</c:v>
                </c:pt>
                <c:pt idx="62">
                  <c:v>1496</c:v>
                </c:pt>
                <c:pt idx="63">
                  <c:v>1459</c:v>
                </c:pt>
                <c:pt idx="64">
                  <c:v>1422</c:v>
                </c:pt>
                <c:pt idx="65">
                  <c:v>1385</c:v>
                </c:pt>
                <c:pt idx="66">
                  <c:v>1348</c:v>
                </c:pt>
                <c:pt idx="67">
                  <c:v>1311</c:v>
                </c:pt>
                <c:pt idx="68">
                  <c:v>1274</c:v>
                </c:pt>
                <c:pt idx="69">
                  <c:v>1237</c:v>
                </c:pt>
                <c:pt idx="70">
                  <c:v>1200</c:v>
                </c:pt>
                <c:pt idx="71">
                  <c:v>1163</c:v>
                </c:pt>
                <c:pt idx="72">
                  <c:v>1126</c:v>
                </c:pt>
                <c:pt idx="73">
                  <c:v>1089</c:v>
                </c:pt>
                <c:pt idx="74">
                  <c:v>1052</c:v>
                </c:pt>
                <c:pt idx="75">
                  <c:v>1015</c:v>
                </c:pt>
                <c:pt idx="76">
                  <c:v>978</c:v>
                </c:pt>
                <c:pt idx="77">
                  <c:v>941</c:v>
                </c:pt>
                <c:pt idx="78">
                  <c:v>904</c:v>
                </c:pt>
                <c:pt idx="79">
                  <c:v>867</c:v>
                </c:pt>
                <c:pt idx="80">
                  <c:v>830</c:v>
                </c:pt>
                <c:pt idx="81">
                  <c:v>793</c:v>
                </c:pt>
                <c:pt idx="82">
                  <c:v>756</c:v>
                </c:pt>
                <c:pt idx="83">
                  <c:v>719</c:v>
                </c:pt>
                <c:pt idx="84">
                  <c:v>682</c:v>
                </c:pt>
                <c:pt idx="85">
                  <c:v>645</c:v>
                </c:pt>
                <c:pt idx="86">
                  <c:v>608</c:v>
                </c:pt>
                <c:pt idx="87">
                  <c:v>571</c:v>
                </c:pt>
                <c:pt idx="88">
                  <c:v>534</c:v>
                </c:pt>
                <c:pt idx="89">
                  <c:v>497</c:v>
                </c:pt>
                <c:pt idx="90">
                  <c:v>460</c:v>
                </c:pt>
                <c:pt idx="91">
                  <c:v>423</c:v>
                </c:pt>
                <c:pt idx="92">
                  <c:v>386</c:v>
                </c:pt>
                <c:pt idx="93">
                  <c:v>349</c:v>
                </c:pt>
                <c:pt idx="94">
                  <c:v>312</c:v>
                </c:pt>
                <c:pt idx="95">
                  <c:v>275</c:v>
                </c:pt>
                <c:pt idx="96">
                  <c:v>238</c:v>
                </c:pt>
                <c:pt idx="97">
                  <c:v>201</c:v>
                </c:pt>
                <c:pt idx="98">
                  <c:v>164</c:v>
                </c:pt>
                <c:pt idx="99">
                  <c:v>127</c:v>
                </c:pt>
                <c:pt idx="100">
                  <c:v>90</c:v>
                </c:pt>
                <c:pt idx="101">
                  <c:v>88</c:v>
                </c:pt>
                <c:pt idx="102">
                  <c:v>86</c:v>
                </c:pt>
                <c:pt idx="103">
                  <c:v>84</c:v>
                </c:pt>
                <c:pt idx="104">
                  <c:v>82</c:v>
                </c:pt>
                <c:pt idx="105">
                  <c:v>80</c:v>
                </c:pt>
                <c:pt idx="106">
                  <c:v>78</c:v>
                </c:pt>
                <c:pt idx="107">
                  <c:v>76</c:v>
                </c:pt>
                <c:pt idx="108">
                  <c:v>74</c:v>
                </c:pt>
                <c:pt idx="109">
                  <c:v>72</c:v>
                </c:pt>
                <c:pt idx="110">
                  <c:v>70</c:v>
                </c:pt>
                <c:pt idx="111">
                  <c:v>68</c:v>
                </c:pt>
                <c:pt idx="112">
                  <c:v>66</c:v>
                </c:pt>
                <c:pt idx="113">
                  <c:v>64</c:v>
                </c:pt>
                <c:pt idx="114">
                  <c:v>62</c:v>
                </c:pt>
                <c:pt idx="115">
                  <c:v>60</c:v>
                </c:pt>
                <c:pt idx="116">
                  <c:v>58</c:v>
                </c:pt>
                <c:pt idx="117">
                  <c:v>56</c:v>
                </c:pt>
                <c:pt idx="118">
                  <c:v>54</c:v>
                </c:pt>
                <c:pt idx="119">
                  <c:v>52</c:v>
                </c:pt>
                <c:pt idx="120">
                  <c:v>50</c:v>
                </c:pt>
                <c:pt idx="121">
                  <c:v>48</c:v>
                </c:pt>
                <c:pt idx="122">
                  <c:v>46</c:v>
                </c:pt>
                <c:pt idx="123">
                  <c:v>44</c:v>
                </c:pt>
                <c:pt idx="124">
                  <c:v>42</c:v>
                </c:pt>
                <c:pt idx="125">
                  <c:v>40</c:v>
                </c:pt>
                <c:pt idx="126">
                  <c:v>38</c:v>
                </c:pt>
                <c:pt idx="127">
                  <c:v>36</c:v>
                </c:pt>
                <c:pt idx="128">
                  <c:v>34</c:v>
                </c:pt>
                <c:pt idx="129">
                  <c:v>32</c:v>
                </c:pt>
                <c:pt idx="130">
                  <c:v>30</c:v>
                </c:pt>
                <c:pt idx="131">
                  <c:v>28</c:v>
                </c:pt>
                <c:pt idx="132">
                  <c:v>26</c:v>
                </c:pt>
                <c:pt idx="133">
                  <c:v>24</c:v>
                </c:pt>
                <c:pt idx="134">
                  <c:v>22</c:v>
                </c:pt>
                <c:pt idx="135">
                  <c:v>20</c:v>
                </c:pt>
                <c:pt idx="136">
                  <c:v>18</c:v>
                </c:pt>
                <c:pt idx="137">
                  <c:v>16</c:v>
                </c:pt>
                <c:pt idx="138">
                  <c:v>14</c:v>
                </c:pt>
                <c:pt idx="139">
                  <c:v>12</c:v>
                </c:pt>
                <c:pt idx="140">
                  <c:v>10</c:v>
                </c:pt>
                <c:pt idx="141">
                  <c:v>8</c:v>
                </c:pt>
                <c:pt idx="142">
                  <c:v>6</c:v>
                </c:pt>
                <c:pt idx="143">
                  <c:v>4</c:v>
                </c:pt>
                <c:pt idx="144">
                  <c:v>2</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numCache>
            </c:numRef>
          </c:val>
          <c:smooth val="0"/>
          <c:extLst>
            <c:ext xmlns:c16="http://schemas.microsoft.com/office/drawing/2014/chart" uri="{C3380CC4-5D6E-409C-BE32-E72D297353CC}">
              <c16:uniqueId val="{00000002-B404-4C16-8ED0-FD8C81D598F2}"/>
            </c:ext>
          </c:extLst>
        </c:ser>
        <c:dLbls>
          <c:showLegendKey val="0"/>
          <c:showVal val="0"/>
          <c:showCatName val="0"/>
          <c:showSerName val="0"/>
          <c:showPercent val="0"/>
          <c:showBubbleSize val="0"/>
        </c:dLbls>
        <c:marker val="1"/>
        <c:smooth val="0"/>
        <c:axId val="549244639"/>
        <c:axId val="549248799"/>
        <c:extLst>
          <c:ext xmlns:c15="http://schemas.microsoft.com/office/drawing/2012/chart" uri="{02D57815-91ED-43cb-92C2-25804820EDAC}">
            <c15:filteredLineSeries>
              <c15:ser>
                <c:idx val="0"/>
                <c:order val="0"/>
                <c:tx>
                  <c:strRef>
                    <c:extLst>
                      <c:ext uri="{02D57815-91ED-43cb-92C2-25804820EDAC}">
                        <c15:formulaRef>
                          <c15:sqref>'Current w Effeciency'!$A$5</c15:sqref>
                        </c15:formulaRef>
                      </c:ext>
                    </c:extLst>
                    <c:strCache>
                      <c:ptCount val="1"/>
                      <c:pt idx="0">
                        <c:v>Avg. USC Demand w/o Interventions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extLst>
                      <c:ex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c:ext uri="{02D57815-91ED-43cb-92C2-25804820EDAC}">
                        <c15:formulaRef>
                          <c15:sqref>'Current w Effeciency'!$B$5:$GP$5</c15:sqref>
                        </c15:formulaRef>
                      </c:ext>
                    </c:extLst>
                    <c:numCache>
                      <c:formatCode>General</c:formatCode>
                      <c:ptCount val="197"/>
                      <c:pt idx="0">
                        <c:v>112</c:v>
                      </c:pt>
                      <c:pt idx="1">
                        <c:v>112</c:v>
                      </c:pt>
                      <c:pt idx="2">
                        <c:v>112</c:v>
                      </c:pt>
                      <c:pt idx="3">
                        <c:v>112</c:v>
                      </c:pt>
                      <c:pt idx="4">
                        <c:v>112</c:v>
                      </c:pt>
                      <c:pt idx="5">
                        <c:v>112</c:v>
                      </c:pt>
                      <c:pt idx="6">
                        <c:v>112</c:v>
                      </c:pt>
                      <c:pt idx="7">
                        <c:v>112</c:v>
                      </c:pt>
                      <c:pt idx="8">
                        <c:v>112</c:v>
                      </c:pt>
                      <c:pt idx="9">
                        <c:v>112</c:v>
                      </c:pt>
                      <c:pt idx="10">
                        <c:v>112</c:v>
                      </c:pt>
                      <c:pt idx="11">
                        <c:v>112</c:v>
                      </c:pt>
                      <c:pt idx="12">
                        <c:v>112</c:v>
                      </c:pt>
                      <c:pt idx="13">
                        <c:v>112</c:v>
                      </c:pt>
                      <c:pt idx="14">
                        <c:v>112</c:v>
                      </c:pt>
                      <c:pt idx="15">
                        <c:v>112</c:v>
                      </c:pt>
                      <c:pt idx="16">
                        <c:v>112</c:v>
                      </c:pt>
                      <c:pt idx="17">
                        <c:v>112</c:v>
                      </c:pt>
                      <c:pt idx="18">
                        <c:v>112</c:v>
                      </c:pt>
                      <c:pt idx="19">
                        <c:v>112</c:v>
                      </c:pt>
                      <c:pt idx="20">
                        <c:v>112</c:v>
                      </c:pt>
                      <c:pt idx="21">
                        <c:v>112</c:v>
                      </c:pt>
                      <c:pt idx="22">
                        <c:v>112</c:v>
                      </c:pt>
                      <c:pt idx="23">
                        <c:v>112</c:v>
                      </c:pt>
                      <c:pt idx="24">
                        <c:v>112</c:v>
                      </c:pt>
                      <c:pt idx="25">
                        <c:v>112</c:v>
                      </c:pt>
                      <c:pt idx="26">
                        <c:v>112</c:v>
                      </c:pt>
                      <c:pt idx="27">
                        <c:v>112</c:v>
                      </c:pt>
                      <c:pt idx="28">
                        <c:v>112</c:v>
                      </c:pt>
                      <c:pt idx="29">
                        <c:v>112</c:v>
                      </c:pt>
                      <c:pt idx="30">
                        <c:v>112</c:v>
                      </c:pt>
                      <c:pt idx="31">
                        <c:v>112</c:v>
                      </c:pt>
                      <c:pt idx="32">
                        <c:v>112</c:v>
                      </c:pt>
                      <c:pt idx="33">
                        <c:v>112</c:v>
                      </c:pt>
                      <c:pt idx="34">
                        <c:v>112</c:v>
                      </c:pt>
                      <c:pt idx="35">
                        <c:v>112</c:v>
                      </c:pt>
                      <c:pt idx="36">
                        <c:v>112</c:v>
                      </c:pt>
                      <c:pt idx="37">
                        <c:v>112</c:v>
                      </c:pt>
                      <c:pt idx="38">
                        <c:v>112</c:v>
                      </c:pt>
                      <c:pt idx="39">
                        <c:v>112</c:v>
                      </c:pt>
                      <c:pt idx="40">
                        <c:v>112</c:v>
                      </c:pt>
                      <c:pt idx="41">
                        <c:v>112</c:v>
                      </c:pt>
                      <c:pt idx="42">
                        <c:v>112</c:v>
                      </c:pt>
                      <c:pt idx="43">
                        <c:v>112</c:v>
                      </c:pt>
                      <c:pt idx="44">
                        <c:v>112</c:v>
                      </c:pt>
                      <c:pt idx="45">
                        <c:v>112</c:v>
                      </c:pt>
                      <c:pt idx="46">
                        <c:v>112</c:v>
                      </c:pt>
                      <c:pt idx="47">
                        <c:v>112</c:v>
                      </c:pt>
                      <c:pt idx="48">
                        <c:v>112</c:v>
                      </c:pt>
                      <c:pt idx="49">
                        <c:v>112</c:v>
                      </c:pt>
                      <c:pt idx="50">
                        <c:v>112</c:v>
                      </c:pt>
                      <c:pt idx="51">
                        <c:v>112</c:v>
                      </c:pt>
                      <c:pt idx="52">
                        <c:v>112</c:v>
                      </c:pt>
                      <c:pt idx="53">
                        <c:v>112</c:v>
                      </c:pt>
                      <c:pt idx="54">
                        <c:v>112</c:v>
                      </c:pt>
                      <c:pt idx="55">
                        <c:v>112</c:v>
                      </c:pt>
                      <c:pt idx="56">
                        <c:v>112</c:v>
                      </c:pt>
                      <c:pt idx="57">
                        <c:v>112</c:v>
                      </c:pt>
                      <c:pt idx="58">
                        <c:v>112</c:v>
                      </c:pt>
                      <c:pt idx="59">
                        <c:v>112</c:v>
                      </c:pt>
                      <c:pt idx="60">
                        <c:v>112</c:v>
                      </c:pt>
                      <c:pt idx="61">
                        <c:v>112</c:v>
                      </c:pt>
                      <c:pt idx="62">
                        <c:v>112</c:v>
                      </c:pt>
                      <c:pt idx="63">
                        <c:v>112</c:v>
                      </c:pt>
                      <c:pt idx="64">
                        <c:v>112</c:v>
                      </c:pt>
                      <c:pt idx="65">
                        <c:v>112</c:v>
                      </c:pt>
                      <c:pt idx="66">
                        <c:v>112</c:v>
                      </c:pt>
                      <c:pt idx="67">
                        <c:v>112</c:v>
                      </c:pt>
                      <c:pt idx="68">
                        <c:v>112</c:v>
                      </c:pt>
                      <c:pt idx="69">
                        <c:v>112</c:v>
                      </c:pt>
                      <c:pt idx="70">
                        <c:v>112</c:v>
                      </c:pt>
                      <c:pt idx="71">
                        <c:v>112</c:v>
                      </c:pt>
                      <c:pt idx="72">
                        <c:v>112</c:v>
                      </c:pt>
                      <c:pt idx="73">
                        <c:v>112</c:v>
                      </c:pt>
                      <c:pt idx="74">
                        <c:v>112</c:v>
                      </c:pt>
                      <c:pt idx="75">
                        <c:v>112</c:v>
                      </c:pt>
                      <c:pt idx="76">
                        <c:v>112</c:v>
                      </c:pt>
                      <c:pt idx="77">
                        <c:v>112</c:v>
                      </c:pt>
                      <c:pt idx="78">
                        <c:v>112</c:v>
                      </c:pt>
                      <c:pt idx="79">
                        <c:v>112</c:v>
                      </c:pt>
                      <c:pt idx="80">
                        <c:v>112</c:v>
                      </c:pt>
                      <c:pt idx="81">
                        <c:v>112</c:v>
                      </c:pt>
                      <c:pt idx="82">
                        <c:v>112</c:v>
                      </c:pt>
                      <c:pt idx="83">
                        <c:v>112</c:v>
                      </c:pt>
                      <c:pt idx="84">
                        <c:v>112</c:v>
                      </c:pt>
                      <c:pt idx="85">
                        <c:v>112</c:v>
                      </c:pt>
                      <c:pt idx="86">
                        <c:v>112</c:v>
                      </c:pt>
                      <c:pt idx="87">
                        <c:v>112</c:v>
                      </c:pt>
                      <c:pt idx="88">
                        <c:v>112</c:v>
                      </c:pt>
                      <c:pt idx="89">
                        <c:v>112</c:v>
                      </c:pt>
                      <c:pt idx="90">
                        <c:v>112</c:v>
                      </c:pt>
                      <c:pt idx="91">
                        <c:v>112</c:v>
                      </c:pt>
                      <c:pt idx="92">
                        <c:v>112</c:v>
                      </c:pt>
                      <c:pt idx="93">
                        <c:v>112</c:v>
                      </c:pt>
                      <c:pt idx="94">
                        <c:v>112</c:v>
                      </c:pt>
                      <c:pt idx="95">
                        <c:v>112</c:v>
                      </c:pt>
                      <c:pt idx="96">
                        <c:v>112</c:v>
                      </c:pt>
                      <c:pt idx="97">
                        <c:v>112</c:v>
                      </c:pt>
                      <c:pt idx="98">
                        <c:v>112</c:v>
                      </c:pt>
                      <c:pt idx="99">
                        <c:v>112</c:v>
                      </c:pt>
                      <c:pt idx="100">
                        <c:v>112</c:v>
                      </c:pt>
                      <c:pt idx="101">
                        <c:v>112</c:v>
                      </c:pt>
                      <c:pt idx="102">
                        <c:v>112</c:v>
                      </c:pt>
                      <c:pt idx="103">
                        <c:v>112</c:v>
                      </c:pt>
                      <c:pt idx="104">
                        <c:v>112</c:v>
                      </c:pt>
                      <c:pt idx="105">
                        <c:v>112</c:v>
                      </c:pt>
                      <c:pt idx="106">
                        <c:v>112</c:v>
                      </c:pt>
                      <c:pt idx="107">
                        <c:v>112</c:v>
                      </c:pt>
                      <c:pt idx="108">
                        <c:v>112</c:v>
                      </c:pt>
                      <c:pt idx="109">
                        <c:v>112</c:v>
                      </c:pt>
                      <c:pt idx="110">
                        <c:v>112</c:v>
                      </c:pt>
                      <c:pt idx="111">
                        <c:v>112</c:v>
                      </c:pt>
                      <c:pt idx="112">
                        <c:v>112</c:v>
                      </c:pt>
                      <c:pt idx="113">
                        <c:v>112</c:v>
                      </c:pt>
                      <c:pt idx="114">
                        <c:v>112</c:v>
                      </c:pt>
                      <c:pt idx="115">
                        <c:v>112</c:v>
                      </c:pt>
                      <c:pt idx="116">
                        <c:v>112</c:v>
                      </c:pt>
                      <c:pt idx="117">
                        <c:v>112</c:v>
                      </c:pt>
                      <c:pt idx="118">
                        <c:v>112</c:v>
                      </c:pt>
                      <c:pt idx="119">
                        <c:v>112</c:v>
                      </c:pt>
                      <c:pt idx="120">
                        <c:v>112</c:v>
                      </c:pt>
                      <c:pt idx="121">
                        <c:v>112</c:v>
                      </c:pt>
                      <c:pt idx="122">
                        <c:v>112</c:v>
                      </c:pt>
                      <c:pt idx="123">
                        <c:v>112</c:v>
                      </c:pt>
                      <c:pt idx="124">
                        <c:v>112</c:v>
                      </c:pt>
                      <c:pt idx="125">
                        <c:v>112</c:v>
                      </c:pt>
                      <c:pt idx="126">
                        <c:v>112</c:v>
                      </c:pt>
                      <c:pt idx="127">
                        <c:v>112</c:v>
                      </c:pt>
                      <c:pt idx="128">
                        <c:v>112</c:v>
                      </c:pt>
                      <c:pt idx="129">
                        <c:v>112</c:v>
                      </c:pt>
                      <c:pt idx="130">
                        <c:v>112</c:v>
                      </c:pt>
                      <c:pt idx="131">
                        <c:v>112</c:v>
                      </c:pt>
                      <c:pt idx="132">
                        <c:v>112</c:v>
                      </c:pt>
                      <c:pt idx="133">
                        <c:v>112</c:v>
                      </c:pt>
                      <c:pt idx="134">
                        <c:v>112</c:v>
                      </c:pt>
                      <c:pt idx="135">
                        <c:v>112</c:v>
                      </c:pt>
                      <c:pt idx="136">
                        <c:v>112</c:v>
                      </c:pt>
                      <c:pt idx="137">
                        <c:v>112</c:v>
                      </c:pt>
                      <c:pt idx="138">
                        <c:v>112</c:v>
                      </c:pt>
                      <c:pt idx="139">
                        <c:v>112</c:v>
                      </c:pt>
                      <c:pt idx="140">
                        <c:v>112</c:v>
                      </c:pt>
                      <c:pt idx="141">
                        <c:v>112</c:v>
                      </c:pt>
                      <c:pt idx="142">
                        <c:v>112</c:v>
                      </c:pt>
                      <c:pt idx="143">
                        <c:v>112</c:v>
                      </c:pt>
                      <c:pt idx="144">
                        <c:v>112</c:v>
                      </c:pt>
                      <c:pt idx="145">
                        <c:v>112</c:v>
                      </c:pt>
                      <c:pt idx="146">
                        <c:v>112</c:v>
                      </c:pt>
                      <c:pt idx="147">
                        <c:v>112</c:v>
                      </c:pt>
                      <c:pt idx="148">
                        <c:v>112</c:v>
                      </c:pt>
                      <c:pt idx="149">
                        <c:v>112</c:v>
                      </c:pt>
                      <c:pt idx="150">
                        <c:v>112</c:v>
                      </c:pt>
                      <c:pt idx="151">
                        <c:v>112</c:v>
                      </c:pt>
                      <c:pt idx="152">
                        <c:v>112</c:v>
                      </c:pt>
                      <c:pt idx="153">
                        <c:v>112</c:v>
                      </c:pt>
                      <c:pt idx="154">
                        <c:v>112</c:v>
                      </c:pt>
                      <c:pt idx="155">
                        <c:v>112</c:v>
                      </c:pt>
                      <c:pt idx="156">
                        <c:v>112</c:v>
                      </c:pt>
                      <c:pt idx="157">
                        <c:v>112</c:v>
                      </c:pt>
                      <c:pt idx="158">
                        <c:v>112</c:v>
                      </c:pt>
                      <c:pt idx="159">
                        <c:v>112</c:v>
                      </c:pt>
                      <c:pt idx="160">
                        <c:v>112</c:v>
                      </c:pt>
                      <c:pt idx="161">
                        <c:v>112</c:v>
                      </c:pt>
                      <c:pt idx="162">
                        <c:v>112</c:v>
                      </c:pt>
                      <c:pt idx="163">
                        <c:v>112</c:v>
                      </c:pt>
                      <c:pt idx="164">
                        <c:v>112</c:v>
                      </c:pt>
                      <c:pt idx="165">
                        <c:v>112</c:v>
                      </c:pt>
                      <c:pt idx="166">
                        <c:v>112</c:v>
                      </c:pt>
                      <c:pt idx="167">
                        <c:v>112</c:v>
                      </c:pt>
                      <c:pt idx="168">
                        <c:v>112</c:v>
                      </c:pt>
                      <c:pt idx="169">
                        <c:v>112</c:v>
                      </c:pt>
                      <c:pt idx="170">
                        <c:v>112</c:v>
                      </c:pt>
                      <c:pt idx="171">
                        <c:v>112</c:v>
                      </c:pt>
                      <c:pt idx="172">
                        <c:v>112</c:v>
                      </c:pt>
                      <c:pt idx="173">
                        <c:v>112</c:v>
                      </c:pt>
                      <c:pt idx="174">
                        <c:v>112</c:v>
                      </c:pt>
                      <c:pt idx="175">
                        <c:v>112</c:v>
                      </c:pt>
                      <c:pt idx="176">
                        <c:v>112</c:v>
                      </c:pt>
                      <c:pt idx="177">
                        <c:v>112</c:v>
                      </c:pt>
                      <c:pt idx="178">
                        <c:v>112</c:v>
                      </c:pt>
                      <c:pt idx="179">
                        <c:v>112</c:v>
                      </c:pt>
                      <c:pt idx="180">
                        <c:v>112</c:v>
                      </c:pt>
                      <c:pt idx="181">
                        <c:v>112</c:v>
                      </c:pt>
                      <c:pt idx="182">
                        <c:v>112</c:v>
                      </c:pt>
                      <c:pt idx="183">
                        <c:v>112</c:v>
                      </c:pt>
                      <c:pt idx="184">
                        <c:v>112</c:v>
                      </c:pt>
                      <c:pt idx="185">
                        <c:v>112</c:v>
                      </c:pt>
                      <c:pt idx="186">
                        <c:v>112</c:v>
                      </c:pt>
                      <c:pt idx="187">
                        <c:v>112</c:v>
                      </c:pt>
                      <c:pt idx="188">
                        <c:v>112</c:v>
                      </c:pt>
                      <c:pt idx="189">
                        <c:v>112</c:v>
                      </c:pt>
                      <c:pt idx="190">
                        <c:v>112</c:v>
                      </c:pt>
                      <c:pt idx="191">
                        <c:v>112</c:v>
                      </c:pt>
                      <c:pt idx="192">
                        <c:v>112</c:v>
                      </c:pt>
                      <c:pt idx="193">
                        <c:v>112</c:v>
                      </c:pt>
                      <c:pt idx="194">
                        <c:v>112</c:v>
                      </c:pt>
                      <c:pt idx="195">
                        <c:v>112</c:v>
                      </c:pt>
                      <c:pt idx="196">
                        <c:v>112</c:v>
                      </c:pt>
                    </c:numCache>
                  </c:numRef>
                </c:val>
                <c:smooth val="0"/>
                <c:extLst>
                  <c:ext xmlns:c16="http://schemas.microsoft.com/office/drawing/2014/chart" uri="{C3380CC4-5D6E-409C-BE32-E72D297353CC}">
                    <c16:uniqueId val="{00000003-B404-4C16-8ED0-FD8C81D598F2}"/>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'Current w Effeciency'!$A$6</c15:sqref>
                        </c15:formulaRef>
                      </c:ext>
                    </c:extLst>
                    <c:strCache>
                      <c:ptCount val="1"/>
                      <c:pt idx="0">
                        <c:v>Avg. USC Demand</c:v>
                      </c:pt>
                    </c:strCache>
                  </c:strRef>
                </c:tx>
                <c:spPr>
                  <a:ln w="28575" cap="rnd">
                    <a:solidFill>
                      <a:srgbClr val="FE3000"/>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Effeciency'!$B$6:$GP$6</c15:sqref>
                        </c15:formulaRef>
                      </c:ext>
                    </c:extLst>
                    <c:numCache>
                      <c:formatCode>General</c:formatCode>
                      <c:ptCount val="197"/>
                      <c:pt idx="1">
                        <c:v>112</c:v>
                      </c:pt>
                      <c:pt idx="2">
                        <c:v>112</c:v>
                      </c:pt>
                      <c:pt idx="3">
                        <c:v>112</c:v>
                      </c:pt>
                      <c:pt idx="4">
                        <c:v>112</c:v>
                      </c:pt>
                      <c:pt idx="5">
                        <c:v>112</c:v>
                      </c:pt>
                      <c:pt idx="6">
                        <c:v>112</c:v>
                      </c:pt>
                      <c:pt idx="7">
                        <c:v>112</c:v>
                      </c:pt>
                      <c:pt idx="8">
                        <c:v>112</c:v>
                      </c:pt>
                      <c:pt idx="9">
                        <c:v>105</c:v>
                      </c:pt>
                      <c:pt idx="10">
                        <c:v>105</c:v>
                      </c:pt>
                      <c:pt idx="11">
                        <c:v>105</c:v>
                      </c:pt>
                      <c:pt idx="12">
                        <c:v>105</c:v>
                      </c:pt>
                      <c:pt idx="13">
                        <c:v>105</c:v>
                      </c:pt>
                      <c:pt idx="14">
                        <c:v>105</c:v>
                      </c:pt>
                      <c:pt idx="15">
                        <c:v>105</c:v>
                      </c:pt>
                      <c:pt idx="16">
                        <c:v>105</c:v>
                      </c:pt>
                      <c:pt idx="17">
                        <c:v>105</c:v>
                      </c:pt>
                      <c:pt idx="18">
                        <c:v>105</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04-B404-4C16-8ED0-FD8C81D598F2}"/>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'Current w Effeciency'!$A$7</c15:sqref>
                        </c15:formulaRef>
                      </c:ext>
                    </c:extLst>
                    <c:strCache>
                      <c:ptCount val="1"/>
                      <c:pt idx="0">
                        <c:v>Avg. U&amp;R Demand</c:v>
                      </c:pt>
                    </c:strCache>
                  </c:strRef>
                </c:tx>
                <c:spPr>
                  <a:ln w="28575" cap="rnd">
                    <a:solidFill>
                      <a:srgbClr val="FF9999"/>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Effeciency'!$B$7:$GP$7</c15:sqref>
                        </c15:formulaRef>
                      </c:ext>
                    </c:extLst>
                    <c:numCache>
                      <c:formatCode>General</c:formatCode>
                      <c:ptCount val="197"/>
                      <c:pt idx="0">
                        <c:v>106</c:v>
                      </c:pt>
                      <c:pt idx="1">
                        <c:v>106</c:v>
                      </c:pt>
                      <c:pt idx="2">
                        <c:v>106</c:v>
                      </c:pt>
                      <c:pt idx="3">
                        <c:v>106</c:v>
                      </c:pt>
                      <c:pt idx="4">
                        <c:v>106</c:v>
                      </c:pt>
                      <c:pt idx="5">
                        <c:v>106</c:v>
                      </c:pt>
                      <c:pt idx="6">
                        <c:v>106</c:v>
                      </c:pt>
                      <c:pt idx="7">
                        <c:v>106</c:v>
                      </c:pt>
                      <c:pt idx="8">
                        <c:v>106</c:v>
                      </c:pt>
                      <c:pt idx="9">
                        <c:v>106</c:v>
                      </c:pt>
                      <c:pt idx="10">
                        <c:v>106</c:v>
                      </c:pt>
                      <c:pt idx="11">
                        <c:v>106</c:v>
                      </c:pt>
                      <c:pt idx="12">
                        <c:v>106</c:v>
                      </c:pt>
                      <c:pt idx="13">
                        <c:v>106</c:v>
                      </c:pt>
                      <c:pt idx="14">
                        <c:v>106</c:v>
                      </c:pt>
                      <c:pt idx="15">
                        <c:v>106</c:v>
                      </c:pt>
                      <c:pt idx="16">
                        <c:v>106</c:v>
                      </c:pt>
                      <c:pt idx="17">
                        <c:v>106</c:v>
                      </c:pt>
                      <c:pt idx="18">
                        <c:v>106</c:v>
                      </c:pt>
                      <c:pt idx="19">
                        <c:v>106</c:v>
                      </c:pt>
                      <c:pt idx="20">
                        <c:v>106</c:v>
                      </c:pt>
                      <c:pt idx="21">
                        <c:v>106</c:v>
                      </c:pt>
                      <c:pt idx="22">
                        <c:v>106</c:v>
                      </c:pt>
                      <c:pt idx="23">
                        <c:v>106</c:v>
                      </c:pt>
                      <c:pt idx="24">
                        <c:v>106</c:v>
                      </c:pt>
                      <c:pt idx="25">
                        <c:v>106</c:v>
                      </c:pt>
                      <c:pt idx="26">
                        <c:v>106</c:v>
                      </c:pt>
                      <c:pt idx="27">
                        <c:v>106</c:v>
                      </c:pt>
                      <c:pt idx="28">
                        <c:v>106</c:v>
                      </c:pt>
                      <c:pt idx="29">
                        <c:v>106</c:v>
                      </c:pt>
                      <c:pt idx="30">
                        <c:v>106</c:v>
                      </c:pt>
                      <c:pt idx="31">
                        <c:v>106</c:v>
                      </c:pt>
                      <c:pt idx="32">
                        <c:v>106</c:v>
                      </c:pt>
                      <c:pt idx="33">
                        <c:v>106</c:v>
                      </c:pt>
                      <c:pt idx="34">
                        <c:v>106</c:v>
                      </c:pt>
                      <c:pt idx="35">
                        <c:v>106</c:v>
                      </c:pt>
                      <c:pt idx="36">
                        <c:v>106</c:v>
                      </c:pt>
                      <c:pt idx="37">
                        <c:v>106</c:v>
                      </c:pt>
                      <c:pt idx="38">
                        <c:v>106</c:v>
                      </c:pt>
                      <c:pt idx="39">
                        <c:v>106</c:v>
                      </c:pt>
                      <c:pt idx="40">
                        <c:v>106</c:v>
                      </c:pt>
                      <c:pt idx="41">
                        <c:v>106</c:v>
                      </c:pt>
                      <c:pt idx="42">
                        <c:v>106</c:v>
                      </c:pt>
                      <c:pt idx="43">
                        <c:v>106</c:v>
                      </c:pt>
                      <c:pt idx="44">
                        <c:v>106</c:v>
                      </c:pt>
                      <c:pt idx="45">
                        <c:v>106</c:v>
                      </c:pt>
                      <c:pt idx="46">
                        <c:v>106</c:v>
                      </c:pt>
                      <c:pt idx="47">
                        <c:v>106</c:v>
                      </c:pt>
                      <c:pt idx="48">
                        <c:v>106</c:v>
                      </c:pt>
                      <c:pt idx="49">
                        <c:v>106</c:v>
                      </c:pt>
                      <c:pt idx="50">
                        <c:v>106</c:v>
                      </c:pt>
                      <c:pt idx="51">
                        <c:v>106</c:v>
                      </c:pt>
                      <c:pt idx="52">
                        <c:v>106</c:v>
                      </c:pt>
                      <c:pt idx="53">
                        <c:v>106</c:v>
                      </c:pt>
                      <c:pt idx="54">
                        <c:v>106</c:v>
                      </c:pt>
                      <c:pt idx="55">
                        <c:v>106</c:v>
                      </c:pt>
                      <c:pt idx="56">
                        <c:v>106</c:v>
                      </c:pt>
                      <c:pt idx="57">
                        <c:v>106</c:v>
                      </c:pt>
                      <c:pt idx="58">
                        <c:v>106</c:v>
                      </c:pt>
                      <c:pt idx="59">
                        <c:v>106</c:v>
                      </c:pt>
                      <c:pt idx="60">
                        <c:v>106</c:v>
                      </c:pt>
                      <c:pt idx="61">
                        <c:v>106</c:v>
                      </c:pt>
                      <c:pt idx="62">
                        <c:v>106</c:v>
                      </c:pt>
                      <c:pt idx="63">
                        <c:v>106</c:v>
                      </c:pt>
                      <c:pt idx="64">
                        <c:v>106</c:v>
                      </c:pt>
                      <c:pt idx="65">
                        <c:v>106</c:v>
                      </c:pt>
                      <c:pt idx="66">
                        <c:v>106</c:v>
                      </c:pt>
                      <c:pt idx="67">
                        <c:v>106</c:v>
                      </c:pt>
                      <c:pt idx="68">
                        <c:v>106</c:v>
                      </c:pt>
                      <c:pt idx="69">
                        <c:v>106</c:v>
                      </c:pt>
                      <c:pt idx="70">
                        <c:v>106</c:v>
                      </c:pt>
                      <c:pt idx="71">
                        <c:v>106</c:v>
                      </c:pt>
                      <c:pt idx="72">
                        <c:v>106</c:v>
                      </c:pt>
                      <c:pt idx="73">
                        <c:v>106</c:v>
                      </c:pt>
                      <c:pt idx="74">
                        <c:v>106</c:v>
                      </c:pt>
                      <c:pt idx="75">
                        <c:v>106</c:v>
                      </c:pt>
                      <c:pt idx="76">
                        <c:v>106</c:v>
                      </c:pt>
                      <c:pt idx="77">
                        <c:v>106</c:v>
                      </c:pt>
                      <c:pt idx="78">
                        <c:v>106</c:v>
                      </c:pt>
                      <c:pt idx="79">
                        <c:v>106</c:v>
                      </c:pt>
                      <c:pt idx="80">
                        <c:v>106</c:v>
                      </c:pt>
                      <c:pt idx="81">
                        <c:v>106</c:v>
                      </c:pt>
                      <c:pt idx="82">
                        <c:v>106</c:v>
                      </c:pt>
                      <c:pt idx="83">
                        <c:v>106</c:v>
                      </c:pt>
                      <c:pt idx="84">
                        <c:v>106</c:v>
                      </c:pt>
                      <c:pt idx="85">
                        <c:v>106</c:v>
                      </c:pt>
                      <c:pt idx="86">
                        <c:v>106</c:v>
                      </c:pt>
                      <c:pt idx="87">
                        <c:v>106</c:v>
                      </c:pt>
                      <c:pt idx="88">
                        <c:v>106</c:v>
                      </c:pt>
                      <c:pt idx="89">
                        <c:v>106</c:v>
                      </c:pt>
                      <c:pt idx="90">
                        <c:v>106</c:v>
                      </c:pt>
                      <c:pt idx="91">
                        <c:v>106</c:v>
                      </c:pt>
                      <c:pt idx="92">
                        <c:v>106</c:v>
                      </c:pt>
                      <c:pt idx="93">
                        <c:v>106</c:v>
                      </c:pt>
                      <c:pt idx="94">
                        <c:v>106</c:v>
                      </c:pt>
                      <c:pt idx="95">
                        <c:v>106</c:v>
                      </c:pt>
                      <c:pt idx="96">
                        <c:v>106</c:v>
                      </c:pt>
                      <c:pt idx="97">
                        <c:v>106</c:v>
                      </c:pt>
                      <c:pt idx="98">
                        <c:v>106</c:v>
                      </c:pt>
                      <c:pt idx="99">
                        <c:v>106</c:v>
                      </c:pt>
                      <c:pt idx="100">
                        <c:v>106</c:v>
                      </c:pt>
                      <c:pt idx="101">
                        <c:v>106</c:v>
                      </c:pt>
                      <c:pt idx="102">
                        <c:v>106</c:v>
                      </c:pt>
                      <c:pt idx="103">
                        <c:v>106</c:v>
                      </c:pt>
                      <c:pt idx="104">
                        <c:v>106</c:v>
                      </c:pt>
                      <c:pt idx="105">
                        <c:v>106</c:v>
                      </c:pt>
                      <c:pt idx="106">
                        <c:v>106</c:v>
                      </c:pt>
                      <c:pt idx="107">
                        <c:v>106</c:v>
                      </c:pt>
                      <c:pt idx="108">
                        <c:v>106</c:v>
                      </c:pt>
                      <c:pt idx="109">
                        <c:v>106</c:v>
                      </c:pt>
                      <c:pt idx="110">
                        <c:v>106</c:v>
                      </c:pt>
                      <c:pt idx="111">
                        <c:v>106</c:v>
                      </c:pt>
                      <c:pt idx="112">
                        <c:v>106</c:v>
                      </c:pt>
                      <c:pt idx="113">
                        <c:v>106</c:v>
                      </c:pt>
                      <c:pt idx="114">
                        <c:v>106</c:v>
                      </c:pt>
                      <c:pt idx="115">
                        <c:v>106</c:v>
                      </c:pt>
                      <c:pt idx="116">
                        <c:v>106</c:v>
                      </c:pt>
                      <c:pt idx="117">
                        <c:v>106</c:v>
                      </c:pt>
                      <c:pt idx="118">
                        <c:v>106</c:v>
                      </c:pt>
                      <c:pt idx="119">
                        <c:v>106</c:v>
                      </c:pt>
                      <c:pt idx="120">
                        <c:v>106</c:v>
                      </c:pt>
                      <c:pt idx="121">
                        <c:v>106</c:v>
                      </c:pt>
                      <c:pt idx="122">
                        <c:v>106</c:v>
                      </c:pt>
                      <c:pt idx="123">
                        <c:v>106</c:v>
                      </c:pt>
                      <c:pt idx="124">
                        <c:v>106</c:v>
                      </c:pt>
                      <c:pt idx="125">
                        <c:v>106</c:v>
                      </c:pt>
                      <c:pt idx="126">
                        <c:v>106</c:v>
                      </c:pt>
                      <c:pt idx="127">
                        <c:v>106</c:v>
                      </c:pt>
                      <c:pt idx="128">
                        <c:v>106</c:v>
                      </c:pt>
                      <c:pt idx="129">
                        <c:v>106</c:v>
                      </c:pt>
                      <c:pt idx="130">
                        <c:v>106</c:v>
                      </c:pt>
                      <c:pt idx="131">
                        <c:v>106</c:v>
                      </c:pt>
                      <c:pt idx="132">
                        <c:v>106</c:v>
                      </c:pt>
                      <c:pt idx="133">
                        <c:v>106</c:v>
                      </c:pt>
                      <c:pt idx="134">
                        <c:v>106</c:v>
                      </c:pt>
                      <c:pt idx="135">
                        <c:v>106</c:v>
                      </c:pt>
                      <c:pt idx="136">
                        <c:v>106</c:v>
                      </c:pt>
                      <c:pt idx="137">
                        <c:v>106</c:v>
                      </c:pt>
                      <c:pt idx="138">
                        <c:v>106</c:v>
                      </c:pt>
                      <c:pt idx="139">
                        <c:v>106</c:v>
                      </c:pt>
                      <c:pt idx="140">
                        <c:v>106</c:v>
                      </c:pt>
                      <c:pt idx="141">
                        <c:v>106</c:v>
                      </c:pt>
                      <c:pt idx="142">
                        <c:v>106</c:v>
                      </c:pt>
                      <c:pt idx="143">
                        <c:v>106</c:v>
                      </c:pt>
                      <c:pt idx="144">
                        <c:v>106</c:v>
                      </c:pt>
                      <c:pt idx="145">
                        <c:v>106</c:v>
                      </c:pt>
                      <c:pt idx="146">
                        <c:v>106</c:v>
                      </c:pt>
                      <c:pt idx="147">
                        <c:v>106</c:v>
                      </c:pt>
                      <c:pt idx="148">
                        <c:v>106</c:v>
                      </c:pt>
                      <c:pt idx="149">
                        <c:v>106</c:v>
                      </c:pt>
                      <c:pt idx="150">
                        <c:v>106</c:v>
                      </c:pt>
                      <c:pt idx="151">
                        <c:v>106</c:v>
                      </c:pt>
                      <c:pt idx="152">
                        <c:v>106</c:v>
                      </c:pt>
                      <c:pt idx="153">
                        <c:v>106</c:v>
                      </c:pt>
                      <c:pt idx="154">
                        <c:v>106</c:v>
                      </c:pt>
                      <c:pt idx="155">
                        <c:v>106</c:v>
                      </c:pt>
                      <c:pt idx="156">
                        <c:v>106</c:v>
                      </c:pt>
                      <c:pt idx="157">
                        <c:v>106</c:v>
                      </c:pt>
                      <c:pt idx="158">
                        <c:v>106</c:v>
                      </c:pt>
                      <c:pt idx="159">
                        <c:v>106</c:v>
                      </c:pt>
                      <c:pt idx="160">
                        <c:v>106</c:v>
                      </c:pt>
                      <c:pt idx="161">
                        <c:v>106</c:v>
                      </c:pt>
                      <c:pt idx="162">
                        <c:v>106</c:v>
                      </c:pt>
                      <c:pt idx="163">
                        <c:v>106</c:v>
                      </c:pt>
                      <c:pt idx="164">
                        <c:v>106</c:v>
                      </c:pt>
                      <c:pt idx="165">
                        <c:v>106</c:v>
                      </c:pt>
                      <c:pt idx="166">
                        <c:v>106</c:v>
                      </c:pt>
                      <c:pt idx="167">
                        <c:v>106</c:v>
                      </c:pt>
                      <c:pt idx="168">
                        <c:v>106</c:v>
                      </c:pt>
                      <c:pt idx="169">
                        <c:v>106</c:v>
                      </c:pt>
                      <c:pt idx="170">
                        <c:v>106</c:v>
                      </c:pt>
                      <c:pt idx="171">
                        <c:v>106</c:v>
                      </c:pt>
                      <c:pt idx="172">
                        <c:v>106</c:v>
                      </c:pt>
                      <c:pt idx="173">
                        <c:v>106</c:v>
                      </c:pt>
                      <c:pt idx="174">
                        <c:v>106</c:v>
                      </c:pt>
                      <c:pt idx="175">
                        <c:v>106</c:v>
                      </c:pt>
                      <c:pt idx="176">
                        <c:v>106</c:v>
                      </c:pt>
                      <c:pt idx="177">
                        <c:v>106</c:v>
                      </c:pt>
                      <c:pt idx="178">
                        <c:v>106</c:v>
                      </c:pt>
                      <c:pt idx="179">
                        <c:v>106</c:v>
                      </c:pt>
                      <c:pt idx="180">
                        <c:v>106</c:v>
                      </c:pt>
                      <c:pt idx="181">
                        <c:v>106</c:v>
                      </c:pt>
                      <c:pt idx="182">
                        <c:v>106</c:v>
                      </c:pt>
                      <c:pt idx="183">
                        <c:v>106</c:v>
                      </c:pt>
                      <c:pt idx="184">
                        <c:v>106</c:v>
                      </c:pt>
                      <c:pt idx="185">
                        <c:v>106</c:v>
                      </c:pt>
                      <c:pt idx="186">
                        <c:v>106</c:v>
                      </c:pt>
                      <c:pt idx="187">
                        <c:v>106</c:v>
                      </c:pt>
                      <c:pt idx="188">
                        <c:v>106</c:v>
                      </c:pt>
                      <c:pt idx="189">
                        <c:v>106</c:v>
                      </c:pt>
                      <c:pt idx="190">
                        <c:v>106</c:v>
                      </c:pt>
                      <c:pt idx="191">
                        <c:v>106</c:v>
                      </c:pt>
                      <c:pt idx="192">
                        <c:v>106</c:v>
                      </c:pt>
                      <c:pt idx="193">
                        <c:v>106</c:v>
                      </c:pt>
                      <c:pt idx="194">
                        <c:v>106</c:v>
                      </c:pt>
                      <c:pt idx="195">
                        <c:v>106</c:v>
                      </c:pt>
                      <c:pt idx="196">
                        <c:v>106</c:v>
                      </c:pt>
                    </c:numCache>
                  </c:numRef>
                </c:val>
                <c:smooth val="0"/>
                <c:extLst xmlns:c15="http://schemas.microsoft.com/office/drawing/2012/chart">
                  <c:ext xmlns:c16="http://schemas.microsoft.com/office/drawing/2014/chart" uri="{C3380CC4-5D6E-409C-BE32-E72D297353CC}">
                    <c16:uniqueId val="{00000005-B404-4C16-8ED0-FD8C81D598F2}"/>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'Current w Effeciency'!$A$8</c15:sqref>
                        </c15:formulaRef>
                      </c:ext>
                    </c:extLst>
                    <c:strCache>
                      <c:ptCount val="1"/>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Effeciency'!$B$8:$GP$8</c15:sqref>
                        </c15:formulaRef>
                      </c:ext>
                    </c:extLst>
                    <c:numCache>
                      <c:formatCode>General</c:formatCode>
                      <c:ptCount val="197"/>
                      <c:pt idx="0">
                        <c:v>218</c:v>
                      </c:pt>
                      <c:pt idx="1">
                        <c:v>218</c:v>
                      </c:pt>
                      <c:pt idx="2">
                        <c:v>218</c:v>
                      </c:pt>
                      <c:pt idx="3">
                        <c:v>218</c:v>
                      </c:pt>
                      <c:pt idx="4">
                        <c:v>218</c:v>
                      </c:pt>
                      <c:pt idx="5">
                        <c:v>218</c:v>
                      </c:pt>
                      <c:pt idx="6">
                        <c:v>218</c:v>
                      </c:pt>
                      <c:pt idx="7">
                        <c:v>218</c:v>
                      </c:pt>
                      <c:pt idx="8">
                        <c:v>218</c:v>
                      </c:pt>
                      <c:pt idx="9">
                        <c:v>211</c:v>
                      </c:pt>
                      <c:pt idx="10">
                        <c:v>211</c:v>
                      </c:pt>
                      <c:pt idx="11">
                        <c:v>211</c:v>
                      </c:pt>
                      <c:pt idx="12">
                        <c:v>211</c:v>
                      </c:pt>
                      <c:pt idx="13">
                        <c:v>211</c:v>
                      </c:pt>
                      <c:pt idx="14">
                        <c:v>211</c:v>
                      </c:pt>
                      <c:pt idx="15">
                        <c:v>211</c:v>
                      </c:pt>
                      <c:pt idx="16">
                        <c:v>211</c:v>
                      </c:pt>
                      <c:pt idx="17">
                        <c:v>211</c:v>
                      </c:pt>
                      <c:pt idx="18">
                        <c:v>211</c:v>
                      </c:pt>
                      <c:pt idx="19">
                        <c:v>211</c:v>
                      </c:pt>
                      <c:pt idx="20">
                        <c:v>211</c:v>
                      </c:pt>
                      <c:pt idx="21">
                        <c:v>211</c:v>
                      </c:pt>
                      <c:pt idx="22">
                        <c:v>211</c:v>
                      </c:pt>
                      <c:pt idx="23">
                        <c:v>211</c:v>
                      </c:pt>
                      <c:pt idx="24">
                        <c:v>211</c:v>
                      </c:pt>
                      <c:pt idx="25">
                        <c:v>211</c:v>
                      </c:pt>
                      <c:pt idx="26">
                        <c:v>211</c:v>
                      </c:pt>
                      <c:pt idx="27">
                        <c:v>211</c:v>
                      </c:pt>
                      <c:pt idx="28">
                        <c:v>211</c:v>
                      </c:pt>
                      <c:pt idx="29">
                        <c:v>211</c:v>
                      </c:pt>
                      <c:pt idx="30">
                        <c:v>211</c:v>
                      </c:pt>
                      <c:pt idx="31">
                        <c:v>206</c:v>
                      </c:pt>
                      <c:pt idx="32">
                        <c:v>206</c:v>
                      </c:pt>
                      <c:pt idx="33">
                        <c:v>206</c:v>
                      </c:pt>
                      <c:pt idx="34">
                        <c:v>206</c:v>
                      </c:pt>
                      <c:pt idx="35">
                        <c:v>206</c:v>
                      </c:pt>
                      <c:pt idx="36">
                        <c:v>206</c:v>
                      </c:pt>
                      <c:pt idx="37">
                        <c:v>206</c:v>
                      </c:pt>
                      <c:pt idx="38">
                        <c:v>206</c:v>
                      </c:pt>
                      <c:pt idx="39">
                        <c:v>206</c:v>
                      </c:pt>
                      <c:pt idx="40">
                        <c:v>206</c:v>
                      </c:pt>
                      <c:pt idx="41">
                        <c:v>206</c:v>
                      </c:pt>
                      <c:pt idx="42">
                        <c:v>206</c:v>
                      </c:pt>
                      <c:pt idx="43">
                        <c:v>206</c:v>
                      </c:pt>
                      <c:pt idx="44">
                        <c:v>206</c:v>
                      </c:pt>
                      <c:pt idx="45">
                        <c:v>206</c:v>
                      </c:pt>
                      <c:pt idx="46">
                        <c:v>206</c:v>
                      </c:pt>
                      <c:pt idx="47">
                        <c:v>206</c:v>
                      </c:pt>
                      <c:pt idx="48">
                        <c:v>206</c:v>
                      </c:pt>
                      <c:pt idx="49">
                        <c:v>206</c:v>
                      </c:pt>
                      <c:pt idx="50">
                        <c:v>206</c:v>
                      </c:pt>
                      <c:pt idx="51">
                        <c:v>206</c:v>
                      </c:pt>
                      <c:pt idx="52">
                        <c:v>206</c:v>
                      </c:pt>
                      <c:pt idx="53">
                        <c:v>206</c:v>
                      </c:pt>
                      <c:pt idx="54">
                        <c:v>206</c:v>
                      </c:pt>
                      <c:pt idx="55">
                        <c:v>206</c:v>
                      </c:pt>
                      <c:pt idx="56">
                        <c:v>206</c:v>
                      </c:pt>
                      <c:pt idx="57">
                        <c:v>206</c:v>
                      </c:pt>
                      <c:pt idx="58">
                        <c:v>206</c:v>
                      </c:pt>
                      <c:pt idx="59">
                        <c:v>206</c:v>
                      </c:pt>
                      <c:pt idx="60">
                        <c:v>206</c:v>
                      </c:pt>
                      <c:pt idx="61">
                        <c:v>206</c:v>
                      </c:pt>
                      <c:pt idx="62">
                        <c:v>206</c:v>
                      </c:pt>
                      <c:pt idx="63">
                        <c:v>206</c:v>
                      </c:pt>
                      <c:pt idx="64">
                        <c:v>206</c:v>
                      </c:pt>
                      <c:pt idx="65">
                        <c:v>206</c:v>
                      </c:pt>
                      <c:pt idx="66">
                        <c:v>206</c:v>
                      </c:pt>
                      <c:pt idx="67">
                        <c:v>206</c:v>
                      </c:pt>
                      <c:pt idx="68">
                        <c:v>206</c:v>
                      </c:pt>
                      <c:pt idx="69">
                        <c:v>206</c:v>
                      </c:pt>
                      <c:pt idx="70">
                        <c:v>206</c:v>
                      </c:pt>
                      <c:pt idx="71">
                        <c:v>206</c:v>
                      </c:pt>
                      <c:pt idx="72">
                        <c:v>206</c:v>
                      </c:pt>
                      <c:pt idx="73">
                        <c:v>206</c:v>
                      </c:pt>
                      <c:pt idx="74">
                        <c:v>206</c:v>
                      </c:pt>
                      <c:pt idx="75">
                        <c:v>206</c:v>
                      </c:pt>
                      <c:pt idx="76">
                        <c:v>206</c:v>
                      </c:pt>
                      <c:pt idx="77">
                        <c:v>206</c:v>
                      </c:pt>
                      <c:pt idx="78">
                        <c:v>206</c:v>
                      </c:pt>
                      <c:pt idx="79">
                        <c:v>206</c:v>
                      </c:pt>
                      <c:pt idx="80">
                        <c:v>206</c:v>
                      </c:pt>
                      <c:pt idx="81">
                        <c:v>206</c:v>
                      </c:pt>
                      <c:pt idx="82">
                        <c:v>206</c:v>
                      </c:pt>
                      <c:pt idx="83">
                        <c:v>206</c:v>
                      </c:pt>
                      <c:pt idx="84">
                        <c:v>206</c:v>
                      </c:pt>
                      <c:pt idx="85">
                        <c:v>206</c:v>
                      </c:pt>
                      <c:pt idx="86">
                        <c:v>206</c:v>
                      </c:pt>
                      <c:pt idx="87">
                        <c:v>206</c:v>
                      </c:pt>
                      <c:pt idx="88">
                        <c:v>206</c:v>
                      </c:pt>
                      <c:pt idx="89">
                        <c:v>206</c:v>
                      </c:pt>
                      <c:pt idx="90">
                        <c:v>206</c:v>
                      </c:pt>
                      <c:pt idx="91">
                        <c:v>206</c:v>
                      </c:pt>
                      <c:pt idx="92">
                        <c:v>206</c:v>
                      </c:pt>
                      <c:pt idx="93">
                        <c:v>206</c:v>
                      </c:pt>
                      <c:pt idx="94">
                        <c:v>206</c:v>
                      </c:pt>
                      <c:pt idx="95">
                        <c:v>206</c:v>
                      </c:pt>
                      <c:pt idx="96">
                        <c:v>206</c:v>
                      </c:pt>
                      <c:pt idx="97">
                        <c:v>206</c:v>
                      </c:pt>
                      <c:pt idx="98">
                        <c:v>206</c:v>
                      </c:pt>
                      <c:pt idx="99">
                        <c:v>206</c:v>
                      </c:pt>
                      <c:pt idx="100">
                        <c:v>206</c:v>
                      </c:pt>
                      <c:pt idx="101">
                        <c:v>206</c:v>
                      </c:pt>
                      <c:pt idx="102">
                        <c:v>206</c:v>
                      </c:pt>
                      <c:pt idx="103">
                        <c:v>206</c:v>
                      </c:pt>
                      <c:pt idx="104">
                        <c:v>206</c:v>
                      </c:pt>
                      <c:pt idx="105">
                        <c:v>206</c:v>
                      </c:pt>
                      <c:pt idx="106">
                        <c:v>206</c:v>
                      </c:pt>
                      <c:pt idx="107">
                        <c:v>206</c:v>
                      </c:pt>
                      <c:pt idx="108">
                        <c:v>206</c:v>
                      </c:pt>
                      <c:pt idx="109">
                        <c:v>206</c:v>
                      </c:pt>
                      <c:pt idx="110">
                        <c:v>206</c:v>
                      </c:pt>
                      <c:pt idx="111">
                        <c:v>206</c:v>
                      </c:pt>
                      <c:pt idx="112">
                        <c:v>206</c:v>
                      </c:pt>
                      <c:pt idx="113">
                        <c:v>206</c:v>
                      </c:pt>
                      <c:pt idx="114">
                        <c:v>206</c:v>
                      </c:pt>
                      <c:pt idx="115">
                        <c:v>206</c:v>
                      </c:pt>
                      <c:pt idx="116">
                        <c:v>206</c:v>
                      </c:pt>
                      <c:pt idx="117">
                        <c:v>206</c:v>
                      </c:pt>
                      <c:pt idx="118">
                        <c:v>206</c:v>
                      </c:pt>
                      <c:pt idx="119">
                        <c:v>206</c:v>
                      </c:pt>
                      <c:pt idx="120">
                        <c:v>206</c:v>
                      </c:pt>
                      <c:pt idx="121">
                        <c:v>206</c:v>
                      </c:pt>
                      <c:pt idx="122">
                        <c:v>206</c:v>
                      </c:pt>
                      <c:pt idx="123">
                        <c:v>206</c:v>
                      </c:pt>
                      <c:pt idx="124">
                        <c:v>206</c:v>
                      </c:pt>
                      <c:pt idx="125">
                        <c:v>206</c:v>
                      </c:pt>
                      <c:pt idx="126">
                        <c:v>206</c:v>
                      </c:pt>
                      <c:pt idx="127">
                        <c:v>206</c:v>
                      </c:pt>
                      <c:pt idx="128">
                        <c:v>206</c:v>
                      </c:pt>
                      <c:pt idx="129">
                        <c:v>206</c:v>
                      </c:pt>
                      <c:pt idx="130">
                        <c:v>206</c:v>
                      </c:pt>
                      <c:pt idx="131">
                        <c:v>206</c:v>
                      </c:pt>
                      <c:pt idx="132">
                        <c:v>206</c:v>
                      </c:pt>
                      <c:pt idx="133">
                        <c:v>206</c:v>
                      </c:pt>
                      <c:pt idx="134">
                        <c:v>206</c:v>
                      </c:pt>
                      <c:pt idx="135">
                        <c:v>206</c:v>
                      </c:pt>
                      <c:pt idx="136">
                        <c:v>206</c:v>
                      </c:pt>
                      <c:pt idx="137">
                        <c:v>206</c:v>
                      </c:pt>
                      <c:pt idx="138">
                        <c:v>206</c:v>
                      </c:pt>
                      <c:pt idx="139">
                        <c:v>206</c:v>
                      </c:pt>
                      <c:pt idx="140">
                        <c:v>206</c:v>
                      </c:pt>
                      <c:pt idx="141">
                        <c:v>206</c:v>
                      </c:pt>
                      <c:pt idx="142">
                        <c:v>206</c:v>
                      </c:pt>
                      <c:pt idx="143">
                        <c:v>206</c:v>
                      </c:pt>
                      <c:pt idx="144">
                        <c:v>206</c:v>
                      </c:pt>
                      <c:pt idx="145">
                        <c:v>206</c:v>
                      </c:pt>
                      <c:pt idx="146">
                        <c:v>206</c:v>
                      </c:pt>
                      <c:pt idx="147">
                        <c:v>206</c:v>
                      </c:pt>
                      <c:pt idx="148">
                        <c:v>206</c:v>
                      </c:pt>
                      <c:pt idx="149">
                        <c:v>206</c:v>
                      </c:pt>
                      <c:pt idx="150">
                        <c:v>206</c:v>
                      </c:pt>
                      <c:pt idx="151">
                        <c:v>206</c:v>
                      </c:pt>
                      <c:pt idx="152">
                        <c:v>206</c:v>
                      </c:pt>
                      <c:pt idx="153">
                        <c:v>206</c:v>
                      </c:pt>
                      <c:pt idx="154">
                        <c:v>206</c:v>
                      </c:pt>
                      <c:pt idx="155">
                        <c:v>206</c:v>
                      </c:pt>
                      <c:pt idx="156">
                        <c:v>206</c:v>
                      </c:pt>
                      <c:pt idx="157">
                        <c:v>206</c:v>
                      </c:pt>
                      <c:pt idx="158">
                        <c:v>206</c:v>
                      </c:pt>
                      <c:pt idx="159">
                        <c:v>206</c:v>
                      </c:pt>
                      <c:pt idx="160">
                        <c:v>206</c:v>
                      </c:pt>
                      <c:pt idx="161">
                        <c:v>206</c:v>
                      </c:pt>
                      <c:pt idx="162">
                        <c:v>206</c:v>
                      </c:pt>
                      <c:pt idx="163">
                        <c:v>206</c:v>
                      </c:pt>
                      <c:pt idx="164">
                        <c:v>206</c:v>
                      </c:pt>
                      <c:pt idx="165">
                        <c:v>206</c:v>
                      </c:pt>
                      <c:pt idx="166">
                        <c:v>206</c:v>
                      </c:pt>
                      <c:pt idx="167">
                        <c:v>206</c:v>
                      </c:pt>
                      <c:pt idx="168">
                        <c:v>206</c:v>
                      </c:pt>
                      <c:pt idx="169">
                        <c:v>206</c:v>
                      </c:pt>
                      <c:pt idx="170">
                        <c:v>206</c:v>
                      </c:pt>
                      <c:pt idx="171">
                        <c:v>206</c:v>
                      </c:pt>
                      <c:pt idx="172">
                        <c:v>206</c:v>
                      </c:pt>
                      <c:pt idx="173">
                        <c:v>206</c:v>
                      </c:pt>
                      <c:pt idx="174">
                        <c:v>206</c:v>
                      </c:pt>
                      <c:pt idx="175">
                        <c:v>206</c:v>
                      </c:pt>
                      <c:pt idx="176">
                        <c:v>206</c:v>
                      </c:pt>
                      <c:pt idx="177">
                        <c:v>206</c:v>
                      </c:pt>
                      <c:pt idx="178">
                        <c:v>206</c:v>
                      </c:pt>
                      <c:pt idx="179">
                        <c:v>206</c:v>
                      </c:pt>
                      <c:pt idx="180">
                        <c:v>206</c:v>
                      </c:pt>
                      <c:pt idx="181">
                        <c:v>206</c:v>
                      </c:pt>
                      <c:pt idx="182">
                        <c:v>206</c:v>
                      </c:pt>
                      <c:pt idx="183">
                        <c:v>206</c:v>
                      </c:pt>
                      <c:pt idx="184">
                        <c:v>206</c:v>
                      </c:pt>
                      <c:pt idx="185">
                        <c:v>206</c:v>
                      </c:pt>
                      <c:pt idx="186">
                        <c:v>206</c:v>
                      </c:pt>
                      <c:pt idx="187">
                        <c:v>206</c:v>
                      </c:pt>
                      <c:pt idx="188">
                        <c:v>206</c:v>
                      </c:pt>
                      <c:pt idx="189">
                        <c:v>206</c:v>
                      </c:pt>
                      <c:pt idx="190">
                        <c:v>206</c:v>
                      </c:pt>
                      <c:pt idx="191">
                        <c:v>206</c:v>
                      </c:pt>
                      <c:pt idx="192">
                        <c:v>206</c:v>
                      </c:pt>
                      <c:pt idx="193">
                        <c:v>206</c:v>
                      </c:pt>
                      <c:pt idx="194">
                        <c:v>206</c:v>
                      </c:pt>
                      <c:pt idx="195">
                        <c:v>206</c:v>
                      </c:pt>
                      <c:pt idx="196">
                        <c:v>206</c:v>
                      </c:pt>
                    </c:numCache>
                  </c:numRef>
                </c:val>
                <c:smooth val="0"/>
                <c:extLst xmlns:c15="http://schemas.microsoft.com/office/drawing/2012/chart">
                  <c:ext xmlns:c16="http://schemas.microsoft.com/office/drawing/2014/chart" uri="{C3380CC4-5D6E-409C-BE32-E72D297353CC}">
                    <c16:uniqueId val="{00000006-B404-4C16-8ED0-FD8C81D598F2}"/>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'Current w Effeciency'!$A$9</c15:sqref>
                        </c15:formulaRef>
                      </c:ext>
                    </c:extLst>
                    <c:strCache>
                      <c:ptCount val="1"/>
                      <c:pt idx="0">
                        <c:v>Avg Surveillance Demand</c:v>
                      </c:pt>
                    </c:strCache>
                  </c:strRef>
                </c:tx>
                <c:spPr>
                  <a:ln w="28575" cap="rnd">
                    <a:solidFill>
                      <a:srgbClr val="FF9999"/>
                    </a:solidFill>
                    <a:prstDash val="dash"/>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Effeciency'!$B$9:$GP$9</c15:sqref>
                        </c15:formulaRef>
                      </c:ext>
                    </c:extLst>
                    <c:numCache>
                      <c:formatCode>General</c:formatCode>
                      <c:ptCount val="197"/>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4</c:v>
                      </c:pt>
                      <c:pt idx="22">
                        <c:v>4</c:v>
                      </c:pt>
                      <c:pt idx="23">
                        <c:v>4</c:v>
                      </c:pt>
                      <c:pt idx="24">
                        <c:v>4</c:v>
                      </c:pt>
                      <c:pt idx="25">
                        <c:v>4</c:v>
                      </c:pt>
                      <c:pt idx="26">
                        <c:v>4</c:v>
                      </c:pt>
                      <c:pt idx="27">
                        <c:v>4</c:v>
                      </c:pt>
                      <c:pt idx="28">
                        <c:v>4</c:v>
                      </c:pt>
                      <c:pt idx="29">
                        <c:v>4</c:v>
                      </c:pt>
                      <c:pt idx="30">
                        <c:v>4</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4</c:v>
                      </c:pt>
                      <c:pt idx="53">
                        <c:v>4</c:v>
                      </c:pt>
                      <c:pt idx="54">
                        <c:v>4</c:v>
                      </c:pt>
                      <c:pt idx="55">
                        <c:v>4</c:v>
                      </c:pt>
                      <c:pt idx="56">
                        <c:v>4</c:v>
                      </c:pt>
                      <c:pt idx="57">
                        <c:v>4</c:v>
                      </c:pt>
                      <c:pt idx="58">
                        <c:v>4</c:v>
                      </c:pt>
                      <c:pt idx="59">
                        <c:v>4</c:v>
                      </c:pt>
                      <c:pt idx="60">
                        <c:v>4</c:v>
                      </c:pt>
                      <c:pt idx="61">
                        <c:v>4</c:v>
                      </c:pt>
                      <c:pt idx="62">
                        <c:v>4</c:v>
                      </c:pt>
                      <c:pt idx="63">
                        <c:v>4</c:v>
                      </c:pt>
                      <c:pt idx="64">
                        <c:v>4</c:v>
                      </c:pt>
                      <c:pt idx="65">
                        <c:v>4</c:v>
                      </c:pt>
                      <c:pt idx="66">
                        <c:v>4</c:v>
                      </c:pt>
                      <c:pt idx="67">
                        <c:v>4</c:v>
                      </c:pt>
                      <c:pt idx="68">
                        <c:v>4</c:v>
                      </c:pt>
                      <c:pt idx="69">
                        <c:v>4</c:v>
                      </c:pt>
                      <c:pt idx="70">
                        <c:v>4</c:v>
                      </c:pt>
                      <c:pt idx="71">
                        <c:v>4</c:v>
                      </c:pt>
                      <c:pt idx="72">
                        <c:v>4</c:v>
                      </c:pt>
                      <c:pt idx="73">
                        <c:v>4</c:v>
                      </c:pt>
                      <c:pt idx="74">
                        <c:v>4</c:v>
                      </c:pt>
                      <c:pt idx="75">
                        <c:v>4</c:v>
                      </c:pt>
                      <c:pt idx="76">
                        <c:v>4</c:v>
                      </c:pt>
                      <c:pt idx="77">
                        <c:v>4</c:v>
                      </c:pt>
                      <c:pt idx="78">
                        <c:v>4</c:v>
                      </c:pt>
                      <c:pt idx="79">
                        <c:v>4</c:v>
                      </c:pt>
                      <c:pt idx="80">
                        <c:v>4</c:v>
                      </c:pt>
                      <c:pt idx="81">
                        <c:v>4</c:v>
                      </c:pt>
                      <c:pt idx="82">
                        <c:v>4</c:v>
                      </c:pt>
                      <c:pt idx="83">
                        <c:v>4</c:v>
                      </c:pt>
                      <c:pt idx="84">
                        <c:v>4</c:v>
                      </c:pt>
                      <c:pt idx="85">
                        <c:v>4</c:v>
                      </c:pt>
                      <c:pt idx="86">
                        <c:v>4</c:v>
                      </c:pt>
                      <c:pt idx="87">
                        <c:v>4</c:v>
                      </c:pt>
                      <c:pt idx="88">
                        <c:v>4</c:v>
                      </c:pt>
                      <c:pt idx="89">
                        <c:v>4</c:v>
                      </c:pt>
                      <c:pt idx="90">
                        <c:v>4</c:v>
                      </c:pt>
                      <c:pt idx="91">
                        <c:v>4</c:v>
                      </c:pt>
                      <c:pt idx="92">
                        <c:v>4</c:v>
                      </c:pt>
                      <c:pt idx="93">
                        <c:v>4</c:v>
                      </c:pt>
                      <c:pt idx="94">
                        <c:v>4</c:v>
                      </c:pt>
                      <c:pt idx="95">
                        <c:v>4</c:v>
                      </c:pt>
                      <c:pt idx="96">
                        <c:v>4</c:v>
                      </c:pt>
                      <c:pt idx="97">
                        <c:v>4</c:v>
                      </c:pt>
                      <c:pt idx="98">
                        <c:v>4</c:v>
                      </c:pt>
                      <c:pt idx="99">
                        <c:v>4</c:v>
                      </c:pt>
                      <c:pt idx="100">
                        <c:v>4</c:v>
                      </c:pt>
                      <c:pt idx="101">
                        <c:v>4</c:v>
                      </c:pt>
                      <c:pt idx="102">
                        <c:v>4</c:v>
                      </c:pt>
                      <c:pt idx="103">
                        <c:v>4</c:v>
                      </c:pt>
                      <c:pt idx="104">
                        <c:v>4</c:v>
                      </c:pt>
                      <c:pt idx="105">
                        <c:v>4</c:v>
                      </c:pt>
                      <c:pt idx="106">
                        <c:v>4</c:v>
                      </c:pt>
                      <c:pt idx="107">
                        <c:v>4</c:v>
                      </c:pt>
                      <c:pt idx="108">
                        <c:v>4</c:v>
                      </c:pt>
                      <c:pt idx="109">
                        <c:v>4</c:v>
                      </c:pt>
                      <c:pt idx="110">
                        <c:v>4</c:v>
                      </c:pt>
                      <c:pt idx="111">
                        <c:v>4</c:v>
                      </c:pt>
                      <c:pt idx="112">
                        <c:v>4</c:v>
                      </c:pt>
                      <c:pt idx="113">
                        <c:v>4</c:v>
                      </c:pt>
                      <c:pt idx="114">
                        <c:v>4</c:v>
                      </c:pt>
                      <c:pt idx="115">
                        <c:v>4</c:v>
                      </c:pt>
                      <c:pt idx="116">
                        <c:v>4</c:v>
                      </c:pt>
                      <c:pt idx="117">
                        <c:v>4</c:v>
                      </c:pt>
                      <c:pt idx="118">
                        <c:v>4</c:v>
                      </c:pt>
                      <c:pt idx="119">
                        <c:v>4</c:v>
                      </c:pt>
                      <c:pt idx="120">
                        <c:v>4</c:v>
                      </c:pt>
                      <c:pt idx="121">
                        <c:v>4</c:v>
                      </c:pt>
                      <c:pt idx="122">
                        <c:v>4</c:v>
                      </c:pt>
                      <c:pt idx="123">
                        <c:v>4</c:v>
                      </c:pt>
                      <c:pt idx="124">
                        <c:v>4</c:v>
                      </c:pt>
                      <c:pt idx="125">
                        <c:v>4</c:v>
                      </c:pt>
                      <c:pt idx="126">
                        <c:v>4</c:v>
                      </c:pt>
                      <c:pt idx="127">
                        <c:v>4</c:v>
                      </c:pt>
                      <c:pt idx="128">
                        <c:v>4</c:v>
                      </c:pt>
                      <c:pt idx="129">
                        <c:v>4</c:v>
                      </c:pt>
                      <c:pt idx="130">
                        <c:v>4</c:v>
                      </c:pt>
                      <c:pt idx="131">
                        <c:v>4</c:v>
                      </c:pt>
                      <c:pt idx="132">
                        <c:v>4</c:v>
                      </c:pt>
                      <c:pt idx="133">
                        <c:v>4</c:v>
                      </c:pt>
                      <c:pt idx="134">
                        <c:v>4</c:v>
                      </c:pt>
                      <c:pt idx="135">
                        <c:v>4</c:v>
                      </c:pt>
                      <c:pt idx="136">
                        <c:v>4</c:v>
                      </c:pt>
                      <c:pt idx="137">
                        <c:v>4</c:v>
                      </c:pt>
                      <c:pt idx="138">
                        <c:v>4</c:v>
                      </c:pt>
                      <c:pt idx="139">
                        <c:v>4</c:v>
                      </c:pt>
                      <c:pt idx="140">
                        <c:v>4</c:v>
                      </c:pt>
                      <c:pt idx="141">
                        <c:v>4</c:v>
                      </c:pt>
                      <c:pt idx="142">
                        <c:v>4</c:v>
                      </c:pt>
                      <c:pt idx="143">
                        <c:v>4</c:v>
                      </c:pt>
                      <c:pt idx="144">
                        <c:v>4</c:v>
                      </c:pt>
                      <c:pt idx="145">
                        <c:v>4</c:v>
                      </c:pt>
                      <c:pt idx="146">
                        <c:v>4</c:v>
                      </c:pt>
                      <c:pt idx="147">
                        <c:v>4</c:v>
                      </c:pt>
                      <c:pt idx="148">
                        <c:v>4</c:v>
                      </c:pt>
                      <c:pt idx="149">
                        <c:v>4</c:v>
                      </c:pt>
                      <c:pt idx="150">
                        <c:v>4</c:v>
                      </c:pt>
                      <c:pt idx="151">
                        <c:v>4</c:v>
                      </c:pt>
                      <c:pt idx="152">
                        <c:v>4</c:v>
                      </c:pt>
                      <c:pt idx="153">
                        <c:v>4</c:v>
                      </c:pt>
                      <c:pt idx="154">
                        <c:v>4</c:v>
                      </c:pt>
                      <c:pt idx="155">
                        <c:v>4</c:v>
                      </c:pt>
                      <c:pt idx="156">
                        <c:v>4</c:v>
                      </c:pt>
                      <c:pt idx="157">
                        <c:v>4</c:v>
                      </c:pt>
                      <c:pt idx="158">
                        <c:v>4</c:v>
                      </c:pt>
                      <c:pt idx="159">
                        <c:v>4</c:v>
                      </c:pt>
                      <c:pt idx="160">
                        <c:v>4</c:v>
                      </c:pt>
                      <c:pt idx="161">
                        <c:v>4</c:v>
                      </c:pt>
                      <c:pt idx="162">
                        <c:v>4</c:v>
                      </c:pt>
                      <c:pt idx="163">
                        <c:v>4</c:v>
                      </c:pt>
                      <c:pt idx="164">
                        <c:v>4</c:v>
                      </c:pt>
                      <c:pt idx="165">
                        <c:v>4</c:v>
                      </c:pt>
                      <c:pt idx="166">
                        <c:v>4</c:v>
                      </c:pt>
                      <c:pt idx="167">
                        <c:v>4</c:v>
                      </c:pt>
                      <c:pt idx="168">
                        <c:v>4</c:v>
                      </c:pt>
                      <c:pt idx="169">
                        <c:v>4</c:v>
                      </c:pt>
                      <c:pt idx="170">
                        <c:v>4</c:v>
                      </c:pt>
                      <c:pt idx="171">
                        <c:v>4</c:v>
                      </c:pt>
                      <c:pt idx="172">
                        <c:v>4</c:v>
                      </c:pt>
                      <c:pt idx="173">
                        <c:v>4</c:v>
                      </c:pt>
                      <c:pt idx="174">
                        <c:v>4</c:v>
                      </c:pt>
                      <c:pt idx="175">
                        <c:v>4</c:v>
                      </c:pt>
                      <c:pt idx="176">
                        <c:v>4</c:v>
                      </c:pt>
                      <c:pt idx="177">
                        <c:v>4</c:v>
                      </c:pt>
                      <c:pt idx="178">
                        <c:v>4</c:v>
                      </c:pt>
                      <c:pt idx="179">
                        <c:v>4</c:v>
                      </c:pt>
                      <c:pt idx="180">
                        <c:v>4</c:v>
                      </c:pt>
                      <c:pt idx="181">
                        <c:v>4</c:v>
                      </c:pt>
                      <c:pt idx="182">
                        <c:v>4</c:v>
                      </c:pt>
                      <c:pt idx="183">
                        <c:v>4</c:v>
                      </c:pt>
                      <c:pt idx="184">
                        <c:v>4</c:v>
                      </c:pt>
                      <c:pt idx="185">
                        <c:v>4</c:v>
                      </c:pt>
                      <c:pt idx="186">
                        <c:v>4</c:v>
                      </c:pt>
                      <c:pt idx="187">
                        <c:v>4</c:v>
                      </c:pt>
                      <c:pt idx="188">
                        <c:v>4</c:v>
                      </c:pt>
                      <c:pt idx="189">
                        <c:v>4</c:v>
                      </c:pt>
                      <c:pt idx="190">
                        <c:v>4</c:v>
                      </c:pt>
                      <c:pt idx="191">
                        <c:v>4</c:v>
                      </c:pt>
                      <c:pt idx="192">
                        <c:v>4</c:v>
                      </c:pt>
                      <c:pt idx="193">
                        <c:v>4</c:v>
                      </c:pt>
                      <c:pt idx="194">
                        <c:v>4</c:v>
                      </c:pt>
                      <c:pt idx="195">
                        <c:v>4</c:v>
                      </c:pt>
                      <c:pt idx="196">
                        <c:v>4</c:v>
                      </c:pt>
                    </c:numCache>
                  </c:numRef>
                </c:val>
                <c:smooth val="0"/>
                <c:extLst xmlns:c15="http://schemas.microsoft.com/office/drawing/2012/chart">
                  <c:ext xmlns:c16="http://schemas.microsoft.com/office/drawing/2014/chart" uri="{C3380CC4-5D6E-409C-BE32-E72D297353CC}">
                    <c16:uniqueId val="{00000007-B404-4C16-8ED0-FD8C81D598F2}"/>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'Current w Effeciency'!$A$10</c15:sqref>
                        </c15:formulaRef>
                      </c:ext>
                    </c:extLst>
                    <c:strCache>
                      <c:ptCount val="1"/>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Effeciency'!$B$10:$GP$10</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8-B404-4C16-8ED0-FD8C81D598F2}"/>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'Current w Effeciency'!$A$11</c15:sqref>
                        </c15:formulaRef>
                      </c:ext>
                    </c:extLst>
                    <c:strCache>
                      <c:ptCount val="1"/>
                      <c:pt idx="0">
                        <c:v>Avg. USC Activity</c:v>
                      </c:pt>
                    </c:strCache>
                  </c:strRef>
                </c:tx>
                <c:spPr>
                  <a:ln w="28575"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Effeciency'!$B$11:$GP$11</c15:sqref>
                        </c15:formulaRef>
                      </c:ext>
                    </c:extLst>
                    <c:numCache>
                      <c:formatCode>General</c:formatCode>
                      <c:ptCount val="197"/>
                      <c:pt idx="0">
                        <c:v>114</c:v>
                      </c:pt>
                      <c:pt idx="1">
                        <c:v>114</c:v>
                      </c:pt>
                      <c:pt idx="2">
                        <c:v>114</c:v>
                      </c:pt>
                      <c:pt idx="3">
                        <c:v>114</c:v>
                      </c:pt>
                      <c:pt idx="4">
                        <c:v>114</c:v>
                      </c:pt>
                      <c:pt idx="5">
                        <c:v>114</c:v>
                      </c:pt>
                      <c:pt idx="6">
                        <c:v>114</c:v>
                      </c:pt>
                      <c:pt idx="7">
                        <c:v>114</c:v>
                      </c:pt>
                      <c:pt idx="8">
                        <c:v>114</c:v>
                      </c:pt>
                      <c:pt idx="9">
                        <c:v>114</c:v>
                      </c:pt>
                      <c:pt idx="10">
                        <c:v>114</c:v>
                      </c:pt>
                      <c:pt idx="11">
                        <c:v>114</c:v>
                      </c:pt>
                      <c:pt idx="12">
                        <c:v>114</c:v>
                      </c:pt>
                      <c:pt idx="13">
                        <c:v>114</c:v>
                      </c:pt>
                      <c:pt idx="14">
                        <c:v>114</c:v>
                      </c:pt>
                      <c:pt idx="15">
                        <c:v>114</c:v>
                      </c:pt>
                      <c:pt idx="16">
                        <c:v>114</c:v>
                      </c:pt>
                      <c:pt idx="17">
                        <c:v>114</c:v>
                      </c:pt>
                      <c:pt idx="18">
                        <c:v>114</c:v>
                      </c:pt>
                      <c:pt idx="19">
                        <c:v>114</c:v>
                      </c:pt>
                      <c:pt idx="20">
                        <c:v>114</c:v>
                      </c:pt>
                      <c:pt idx="21">
                        <c:v>114</c:v>
                      </c:pt>
                      <c:pt idx="22">
                        <c:v>114</c:v>
                      </c:pt>
                      <c:pt idx="23">
                        <c:v>114</c:v>
                      </c:pt>
                      <c:pt idx="24">
                        <c:v>114</c:v>
                      </c:pt>
                      <c:pt idx="25">
                        <c:v>114</c:v>
                      </c:pt>
                      <c:pt idx="26">
                        <c:v>114</c:v>
                      </c:pt>
                      <c:pt idx="27">
                        <c:v>114</c:v>
                      </c:pt>
                      <c:pt idx="28">
                        <c:v>114</c:v>
                      </c:pt>
                      <c:pt idx="29">
                        <c:v>114</c:v>
                      </c:pt>
                      <c:pt idx="30">
                        <c:v>114</c:v>
                      </c:pt>
                      <c:pt idx="31">
                        <c:v>104</c:v>
                      </c:pt>
                      <c:pt idx="32">
                        <c:v>104</c:v>
                      </c:pt>
                      <c:pt idx="33">
                        <c:v>104</c:v>
                      </c:pt>
                      <c:pt idx="34">
                        <c:v>104</c:v>
                      </c:pt>
                      <c:pt idx="35">
                        <c:v>104</c:v>
                      </c:pt>
                      <c:pt idx="36">
                        <c:v>104</c:v>
                      </c:pt>
                      <c:pt idx="37">
                        <c:v>104</c:v>
                      </c:pt>
                      <c:pt idx="38">
                        <c:v>104</c:v>
                      </c:pt>
                      <c:pt idx="39">
                        <c:v>104</c:v>
                      </c:pt>
                      <c:pt idx="40">
                        <c:v>104</c:v>
                      </c:pt>
                      <c:pt idx="41">
                        <c:v>104</c:v>
                      </c:pt>
                      <c:pt idx="42">
                        <c:v>104</c:v>
                      </c:pt>
                      <c:pt idx="43">
                        <c:v>104</c:v>
                      </c:pt>
                      <c:pt idx="44">
                        <c:v>104</c:v>
                      </c:pt>
                      <c:pt idx="45">
                        <c:v>104</c:v>
                      </c:pt>
                      <c:pt idx="46">
                        <c:v>104</c:v>
                      </c:pt>
                      <c:pt idx="47">
                        <c:v>104</c:v>
                      </c:pt>
                      <c:pt idx="48">
                        <c:v>104</c:v>
                      </c:pt>
                      <c:pt idx="49">
                        <c:v>104</c:v>
                      </c:pt>
                      <c:pt idx="50">
                        <c:v>104</c:v>
                      </c:pt>
                      <c:pt idx="51">
                        <c:v>104</c:v>
                      </c:pt>
                      <c:pt idx="52">
                        <c:v>104</c:v>
                      </c:pt>
                      <c:pt idx="53">
                        <c:v>104</c:v>
                      </c:pt>
                      <c:pt idx="54">
                        <c:v>104</c:v>
                      </c:pt>
                      <c:pt idx="55">
                        <c:v>104</c:v>
                      </c:pt>
                      <c:pt idx="56">
                        <c:v>104</c:v>
                      </c:pt>
                      <c:pt idx="57">
                        <c:v>104</c:v>
                      </c:pt>
                      <c:pt idx="58">
                        <c:v>104</c:v>
                      </c:pt>
                      <c:pt idx="59">
                        <c:v>104</c:v>
                      </c:pt>
                      <c:pt idx="60">
                        <c:v>104</c:v>
                      </c:pt>
                      <c:pt idx="61">
                        <c:v>104</c:v>
                      </c:pt>
                      <c:pt idx="62">
                        <c:v>104</c:v>
                      </c:pt>
                      <c:pt idx="63">
                        <c:v>104</c:v>
                      </c:pt>
                      <c:pt idx="64">
                        <c:v>104</c:v>
                      </c:pt>
                      <c:pt idx="65">
                        <c:v>104</c:v>
                      </c:pt>
                      <c:pt idx="66">
                        <c:v>104</c:v>
                      </c:pt>
                      <c:pt idx="67">
                        <c:v>104</c:v>
                      </c:pt>
                      <c:pt idx="68">
                        <c:v>104</c:v>
                      </c:pt>
                      <c:pt idx="69">
                        <c:v>104</c:v>
                      </c:pt>
                      <c:pt idx="70">
                        <c:v>104</c:v>
                      </c:pt>
                      <c:pt idx="71">
                        <c:v>104</c:v>
                      </c:pt>
                      <c:pt idx="72">
                        <c:v>104</c:v>
                      </c:pt>
                      <c:pt idx="73">
                        <c:v>104</c:v>
                      </c:pt>
                      <c:pt idx="74">
                        <c:v>104</c:v>
                      </c:pt>
                      <c:pt idx="75">
                        <c:v>104</c:v>
                      </c:pt>
                      <c:pt idx="76">
                        <c:v>104</c:v>
                      </c:pt>
                      <c:pt idx="77">
                        <c:v>104</c:v>
                      </c:pt>
                      <c:pt idx="78">
                        <c:v>104</c:v>
                      </c:pt>
                      <c:pt idx="79">
                        <c:v>104</c:v>
                      </c:pt>
                      <c:pt idx="80">
                        <c:v>104</c:v>
                      </c:pt>
                      <c:pt idx="81">
                        <c:v>104</c:v>
                      </c:pt>
                      <c:pt idx="82">
                        <c:v>104</c:v>
                      </c:pt>
                      <c:pt idx="83">
                        <c:v>104</c:v>
                      </c:pt>
                      <c:pt idx="84">
                        <c:v>104</c:v>
                      </c:pt>
                      <c:pt idx="85">
                        <c:v>104</c:v>
                      </c:pt>
                      <c:pt idx="86">
                        <c:v>104</c:v>
                      </c:pt>
                      <c:pt idx="87">
                        <c:v>104</c:v>
                      </c:pt>
                      <c:pt idx="88">
                        <c:v>104</c:v>
                      </c:pt>
                      <c:pt idx="89">
                        <c:v>104</c:v>
                      </c:pt>
                      <c:pt idx="90">
                        <c:v>104</c:v>
                      </c:pt>
                      <c:pt idx="91">
                        <c:v>104</c:v>
                      </c:pt>
                      <c:pt idx="92">
                        <c:v>104</c:v>
                      </c:pt>
                      <c:pt idx="93">
                        <c:v>104</c:v>
                      </c:pt>
                      <c:pt idx="94">
                        <c:v>104</c:v>
                      </c:pt>
                      <c:pt idx="95">
                        <c:v>104</c:v>
                      </c:pt>
                      <c:pt idx="96">
                        <c:v>104</c:v>
                      </c:pt>
                      <c:pt idx="97">
                        <c:v>104</c:v>
                      </c:pt>
                      <c:pt idx="98">
                        <c:v>104</c:v>
                      </c:pt>
                      <c:pt idx="99">
                        <c:v>104</c:v>
                      </c:pt>
                      <c:pt idx="100">
                        <c:v>104</c:v>
                      </c:pt>
                      <c:pt idx="101">
                        <c:v>104</c:v>
                      </c:pt>
                      <c:pt idx="102">
                        <c:v>104</c:v>
                      </c:pt>
                      <c:pt idx="103">
                        <c:v>104</c:v>
                      </c:pt>
                      <c:pt idx="104">
                        <c:v>104</c:v>
                      </c:pt>
                      <c:pt idx="105">
                        <c:v>104</c:v>
                      </c:pt>
                      <c:pt idx="106">
                        <c:v>104</c:v>
                      </c:pt>
                      <c:pt idx="107">
                        <c:v>104</c:v>
                      </c:pt>
                      <c:pt idx="108">
                        <c:v>104</c:v>
                      </c:pt>
                      <c:pt idx="109">
                        <c:v>104</c:v>
                      </c:pt>
                      <c:pt idx="110">
                        <c:v>104</c:v>
                      </c:pt>
                      <c:pt idx="111">
                        <c:v>104</c:v>
                      </c:pt>
                      <c:pt idx="112">
                        <c:v>104</c:v>
                      </c:pt>
                      <c:pt idx="113">
                        <c:v>104</c:v>
                      </c:pt>
                      <c:pt idx="114">
                        <c:v>104</c:v>
                      </c:pt>
                      <c:pt idx="115">
                        <c:v>104</c:v>
                      </c:pt>
                      <c:pt idx="116">
                        <c:v>104</c:v>
                      </c:pt>
                      <c:pt idx="117">
                        <c:v>104</c:v>
                      </c:pt>
                      <c:pt idx="118">
                        <c:v>104</c:v>
                      </c:pt>
                      <c:pt idx="119">
                        <c:v>104</c:v>
                      </c:pt>
                      <c:pt idx="120">
                        <c:v>104</c:v>
                      </c:pt>
                      <c:pt idx="121">
                        <c:v>104</c:v>
                      </c:pt>
                      <c:pt idx="122">
                        <c:v>104</c:v>
                      </c:pt>
                      <c:pt idx="123">
                        <c:v>104</c:v>
                      </c:pt>
                      <c:pt idx="124">
                        <c:v>104</c:v>
                      </c:pt>
                      <c:pt idx="125">
                        <c:v>104</c:v>
                      </c:pt>
                      <c:pt idx="126">
                        <c:v>104</c:v>
                      </c:pt>
                      <c:pt idx="127">
                        <c:v>104</c:v>
                      </c:pt>
                      <c:pt idx="128">
                        <c:v>104</c:v>
                      </c:pt>
                      <c:pt idx="129">
                        <c:v>104</c:v>
                      </c:pt>
                      <c:pt idx="130">
                        <c:v>104</c:v>
                      </c:pt>
                      <c:pt idx="131">
                        <c:v>104</c:v>
                      </c:pt>
                      <c:pt idx="132">
                        <c:v>104</c:v>
                      </c:pt>
                      <c:pt idx="133">
                        <c:v>104</c:v>
                      </c:pt>
                      <c:pt idx="134">
                        <c:v>104</c:v>
                      </c:pt>
                      <c:pt idx="135">
                        <c:v>104</c:v>
                      </c:pt>
                      <c:pt idx="136">
                        <c:v>104</c:v>
                      </c:pt>
                      <c:pt idx="137">
                        <c:v>104</c:v>
                      </c:pt>
                      <c:pt idx="138">
                        <c:v>104</c:v>
                      </c:pt>
                      <c:pt idx="139">
                        <c:v>104</c:v>
                      </c:pt>
                      <c:pt idx="140">
                        <c:v>104</c:v>
                      </c:pt>
                      <c:pt idx="141">
                        <c:v>104</c:v>
                      </c:pt>
                      <c:pt idx="142">
                        <c:v>104</c:v>
                      </c:pt>
                      <c:pt idx="143">
                        <c:v>104</c:v>
                      </c:pt>
                      <c:pt idx="144">
                        <c:v>104</c:v>
                      </c:pt>
                      <c:pt idx="145">
                        <c:v>104</c:v>
                      </c:pt>
                      <c:pt idx="146">
                        <c:v>104</c:v>
                      </c:pt>
                      <c:pt idx="147">
                        <c:v>104</c:v>
                      </c:pt>
                      <c:pt idx="148">
                        <c:v>104</c:v>
                      </c:pt>
                      <c:pt idx="149">
                        <c:v>104</c:v>
                      </c:pt>
                      <c:pt idx="150">
                        <c:v>104</c:v>
                      </c:pt>
                      <c:pt idx="151">
                        <c:v>104</c:v>
                      </c:pt>
                      <c:pt idx="152">
                        <c:v>104</c:v>
                      </c:pt>
                      <c:pt idx="153">
                        <c:v>104</c:v>
                      </c:pt>
                      <c:pt idx="154">
                        <c:v>104</c:v>
                      </c:pt>
                      <c:pt idx="155">
                        <c:v>104</c:v>
                      </c:pt>
                      <c:pt idx="156">
                        <c:v>104</c:v>
                      </c:pt>
                      <c:pt idx="157">
                        <c:v>104</c:v>
                      </c:pt>
                      <c:pt idx="158">
                        <c:v>104</c:v>
                      </c:pt>
                      <c:pt idx="159">
                        <c:v>104</c:v>
                      </c:pt>
                      <c:pt idx="160">
                        <c:v>104</c:v>
                      </c:pt>
                      <c:pt idx="161">
                        <c:v>104</c:v>
                      </c:pt>
                      <c:pt idx="162">
                        <c:v>104</c:v>
                      </c:pt>
                      <c:pt idx="163">
                        <c:v>104</c:v>
                      </c:pt>
                      <c:pt idx="164">
                        <c:v>104</c:v>
                      </c:pt>
                      <c:pt idx="165">
                        <c:v>104</c:v>
                      </c:pt>
                      <c:pt idx="166">
                        <c:v>104</c:v>
                      </c:pt>
                      <c:pt idx="167">
                        <c:v>104</c:v>
                      </c:pt>
                      <c:pt idx="168">
                        <c:v>104</c:v>
                      </c:pt>
                      <c:pt idx="169">
                        <c:v>104</c:v>
                      </c:pt>
                      <c:pt idx="170">
                        <c:v>104</c:v>
                      </c:pt>
                      <c:pt idx="171">
                        <c:v>104</c:v>
                      </c:pt>
                      <c:pt idx="172">
                        <c:v>104</c:v>
                      </c:pt>
                      <c:pt idx="173">
                        <c:v>104</c:v>
                      </c:pt>
                      <c:pt idx="174">
                        <c:v>104</c:v>
                      </c:pt>
                      <c:pt idx="175">
                        <c:v>104</c:v>
                      </c:pt>
                      <c:pt idx="176">
                        <c:v>104</c:v>
                      </c:pt>
                      <c:pt idx="177">
                        <c:v>104</c:v>
                      </c:pt>
                      <c:pt idx="178">
                        <c:v>104</c:v>
                      </c:pt>
                      <c:pt idx="179">
                        <c:v>104</c:v>
                      </c:pt>
                      <c:pt idx="180">
                        <c:v>104</c:v>
                      </c:pt>
                      <c:pt idx="181">
                        <c:v>104</c:v>
                      </c:pt>
                      <c:pt idx="182">
                        <c:v>104</c:v>
                      </c:pt>
                      <c:pt idx="183">
                        <c:v>104</c:v>
                      </c:pt>
                      <c:pt idx="184">
                        <c:v>104</c:v>
                      </c:pt>
                      <c:pt idx="185">
                        <c:v>104</c:v>
                      </c:pt>
                      <c:pt idx="186">
                        <c:v>104</c:v>
                      </c:pt>
                      <c:pt idx="187">
                        <c:v>104</c:v>
                      </c:pt>
                      <c:pt idx="188">
                        <c:v>104</c:v>
                      </c:pt>
                      <c:pt idx="189">
                        <c:v>104</c:v>
                      </c:pt>
                      <c:pt idx="190">
                        <c:v>104</c:v>
                      </c:pt>
                      <c:pt idx="191">
                        <c:v>104</c:v>
                      </c:pt>
                      <c:pt idx="192">
                        <c:v>104</c:v>
                      </c:pt>
                      <c:pt idx="193">
                        <c:v>104</c:v>
                      </c:pt>
                      <c:pt idx="194">
                        <c:v>104</c:v>
                      </c:pt>
                      <c:pt idx="195">
                        <c:v>104</c:v>
                      </c:pt>
                      <c:pt idx="196">
                        <c:v>104</c:v>
                      </c:pt>
                    </c:numCache>
                  </c:numRef>
                </c:val>
                <c:smooth val="0"/>
                <c:extLst xmlns:c15="http://schemas.microsoft.com/office/drawing/2012/chart">
                  <c:ext xmlns:c16="http://schemas.microsoft.com/office/drawing/2014/chart" uri="{C3380CC4-5D6E-409C-BE32-E72D297353CC}">
                    <c16:uniqueId val="{00000009-B404-4C16-8ED0-FD8C81D598F2}"/>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'Current w Effeciency'!$A$12</c15:sqref>
                        </c15:formulaRef>
                      </c:ext>
                    </c:extLst>
                    <c:strCache>
                      <c:ptCount val="1"/>
                      <c:pt idx="0">
                        <c:v>Avg. U&amp;R Activity</c:v>
                      </c:pt>
                    </c:strCache>
                  </c:strRef>
                </c:tx>
                <c:spPr>
                  <a:ln w="28575"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Effeciency'!$B$12:$GP$12</c15:sqref>
                        </c15:formulaRef>
                      </c:ext>
                    </c:extLst>
                    <c:numCache>
                      <c:formatCode>General</c:formatCode>
                      <c:ptCount val="197"/>
                      <c:pt idx="0">
                        <c:v>98</c:v>
                      </c:pt>
                      <c:pt idx="1">
                        <c:v>98</c:v>
                      </c:pt>
                      <c:pt idx="2">
                        <c:v>98</c:v>
                      </c:pt>
                      <c:pt idx="3">
                        <c:v>98</c:v>
                      </c:pt>
                      <c:pt idx="4">
                        <c:v>98</c:v>
                      </c:pt>
                      <c:pt idx="5">
                        <c:v>98</c:v>
                      </c:pt>
                      <c:pt idx="6">
                        <c:v>98</c:v>
                      </c:pt>
                      <c:pt idx="7">
                        <c:v>98</c:v>
                      </c:pt>
                      <c:pt idx="8">
                        <c:v>98</c:v>
                      </c:pt>
                      <c:pt idx="9">
                        <c:v>98</c:v>
                      </c:pt>
                      <c:pt idx="10">
                        <c:v>98</c:v>
                      </c:pt>
                      <c:pt idx="11">
                        <c:v>98</c:v>
                      </c:pt>
                      <c:pt idx="12">
                        <c:v>98</c:v>
                      </c:pt>
                      <c:pt idx="13">
                        <c:v>116</c:v>
                      </c:pt>
                      <c:pt idx="14">
                        <c:v>116</c:v>
                      </c:pt>
                      <c:pt idx="15">
                        <c:v>116</c:v>
                      </c:pt>
                      <c:pt idx="16">
                        <c:v>116</c:v>
                      </c:pt>
                      <c:pt idx="17">
                        <c:v>116</c:v>
                      </c:pt>
                      <c:pt idx="18">
                        <c:v>116</c:v>
                      </c:pt>
                      <c:pt idx="19">
                        <c:v>116</c:v>
                      </c:pt>
                      <c:pt idx="20">
                        <c:v>116</c:v>
                      </c:pt>
                      <c:pt idx="21">
                        <c:v>116</c:v>
                      </c:pt>
                      <c:pt idx="22">
                        <c:v>116</c:v>
                      </c:pt>
                      <c:pt idx="23">
                        <c:v>116</c:v>
                      </c:pt>
                      <c:pt idx="24">
                        <c:v>116</c:v>
                      </c:pt>
                      <c:pt idx="25">
                        <c:v>116</c:v>
                      </c:pt>
                      <c:pt idx="26">
                        <c:v>116</c:v>
                      </c:pt>
                      <c:pt idx="27">
                        <c:v>116</c:v>
                      </c:pt>
                      <c:pt idx="28">
                        <c:v>116</c:v>
                      </c:pt>
                      <c:pt idx="29">
                        <c:v>116</c:v>
                      </c:pt>
                      <c:pt idx="30">
                        <c:v>116</c:v>
                      </c:pt>
                      <c:pt idx="31">
                        <c:v>116</c:v>
                      </c:pt>
                      <c:pt idx="32">
                        <c:v>116</c:v>
                      </c:pt>
                      <c:pt idx="33">
                        <c:v>116</c:v>
                      </c:pt>
                      <c:pt idx="34">
                        <c:v>116</c:v>
                      </c:pt>
                      <c:pt idx="35">
                        <c:v>116</c:v>
                      </c:pt>
                      <c:pt idx="36">
                        <c:v>116</c:v>
                      </c:pt>
                      <c:pt idx="37">
                        <c:v>116</c:v>
                      </c:pt>
                      <c:pt idx="38">
                        <c:v>116</c:v>
                      </c:pt>
                      <c:pt idx="39">
                        <c:v>116</c:v>
                      </c:pt>
                      <c:pt idx="40">
                        <c:v>116</c:v>
                      </c:pt>
                      <c:pt idx="41">
                        <c:v>116</c:v>
                      </c:pt>
                      <c:pt idx="42">
                        <c:v>116</c:v>
                      </c:pt>
                      <c:pt idx="43">
                        <c:v>116</c:v>
                      </c:pt>
                      <c:pt idx="44">
                        <c:v>116</c:v>
                      </c:pt>
                      <c:pt idx="45">
                        <c:v>116</c:v>
                      </c:pt>
                      <c:pt idx="46">
                        <c:v>116</c:v>
                      </c:pt>
                      <c:pt idx="47">
                        <c:v>116</c:v>
                      </c:pt>
                      <c:pt idx="48">
                        <c:v>116</c:v>
                      </c:pt>
                      <c:pt idx="49">
                        <c:v>116</c:v>
                      </c:pt>
                      <c:pt idx="50">
                        <c:v>116</c:v>
                      </c:pt>
                      <c:pt idx="51">
                        <c:v>116</c:v>
                      </c:pt>
                      <c:pt idx="52">
                        <c:v>116</c:v>
                      </c:pt>
                      <c:pt idx="53">
                        <c:v>98</c:v>
                      </c:pt>
                      <c:pt idx="54">
                        <c:v>108</c:v>
                      </c:pt>
                      <c:pt idx="55">
                        <c:v>108</c:v>
                      </c:pt>
                      <c:pt idx="56">
                        <c:v>108</c:v>
                      </c:pt>
                      <c:pt idx="57">
                        <c:v>108</c:v>
                      </c:pt>
                      <c:pt idx="58">
                        <c:v>108</c:v>
                      </c:pt>
                      <c:pt idx="59">
                        <c:v>108</c:v>
                      </c:pt>
                      <c:pt idx="60">
                        <c:v>108</c:v>
                      </c:pt>
                      <c:pt idx="61">
                        <c:v>108</c:v>
                      </c:pt>
                      <c:pt idx="62">
                        <c:v>108</c:v>
                      </c:pt>
                      <c:pt idx="63">
                        <c:v>108</c:v>
                      </c:pt>
                      <c:pt idx="64">
                        <c:v>108</c:v>
                      </c:pt>
                      <c:pt idx="65">
                        <c:v>108</c:v>
                      </c:pt>
                      <c:pt idx="66">
                        <c:v>108</c:v>
                      </c:pt>
                      <c:pt idx="67">
                        <c:v>108</c:v>
                      </c:pt>
                      <c:pt idx="68">
                        <c:v>108</c:v>
                      </c:pt>
                      <c:pt idx="69">
                        <c:v>108</c:v>
                      </c:pt>
                      <c:pt idx="70">
                        <c:v>108</c:v>
                      </c:pt>
                      <c:pt idx="71">
                        <c:v>108</c:v>
                      </c:pt>
                      <c:pt idx="72">
                        <c:v>108</c:v>
                      </c:pt>
                      <c:pt idx="73">
                        <c:v>108</c:v>
                      </c:pt>
                      <c:pt idx="74">
                        <c:v>108</c:v>
                      </c:pt>
                      <c:pt idx="75">
                        <c:v>108</c:v>
                      </c:pt>
                      <c:pt idx="76">
                        <c:v>108</c:v>
                      </c:pt>
                      <c:pt idx="77">
                        <c:v>108</c:v>
                      </c:pt>
                      <c:pt idx="78">
                        <c:v>108</c:v>
                      </c:pt>
                      <c:pt idx="79">
                        <c:v>108</c:v>
                      </c:pt>
                      <c:pt idx="80">
                        <c:v>108</c:v>
                      </c:pt>
                      <c:pt idx="81">
                        <c:v>108</c:v>
                      </c:pt>
                      <c:pt idx="82">
                        <c:v>108</c:v>
                      </c:pt>
                      <c:pt idx="83">
                        <c:v>108</c:v>
                      </c:pt>
                      <c:pt idx="84">
                        <c:v>108</c:v>
                      </c:pt>
                      <c:pt idx="85">
                        <c:v>108</c:v>
                      </c:pt>
                      <c:pt idx="86">
                        <c:v>108</c:v>
                      </c:pt>
                      <c:pt idx="87">
                        <c:v>108</c:v>
                      </c:pt>
                      <c:pt idx="88">
                        <c:v>108</c:v>
                      </c:pt>
                      <c:pt idx="89">
                        <c:v>108</c:v>
                      </c:pt>
                      <c:pt idx="90">
                        <c:v>108</c:v>
                      </c:pt>
                      <c:pt idx="91">
                        <c:v>108</c:v>
                      </c:pt>
                      <c:pt idx="92">
                        <c:v>108</c:v>
                      </c:pt>
                      <c:pt idx="93">
                        <c:v>108</c:v>
                      </c:pt>
                      <c:pt idx="94">
                        <c:v>108</c:v>
                      </c:pt>
                      <c:pt idx="95">
                        <c:v>108</c:v>
                      </c:pt>
                      <c:pt idx="96">
                        <c:v>108</c:v>
                      </c:pt>
                      <c:pt idx="97">
                        <c:v>108</c:v>
                      </c:pt>
                      <c:pt idx="98">
                        <c:v>108</c:v>
                      </c:pt>
                      <c:pt idx="99">
                        <c:v>108</c:v>
                      </c:pt>
                      <c:pt idx="100">
                        <c:v>108</c:v>
                      </c:pt>
                      <c:pt idx="101">
                        <c:v>108</c:v>
                      </c:pt>
                      <c:pt idx="102">
                        <c:v>108</c:v>
                      </c:pt>
                      <c:pt idx="103">
                        <c:v>108</c:v>
                      </c:pt>
                      <c:pt idx="104">
                        <c:v>108</c:v>
                      </c:pt>
                      <c:pt idx="105">
                        <c:v>108</c:v>
                      </c:pt>
                      <c:pt idx="106">
                        <c:v>108</c:v>
                      </c:pt>
                      <c:pt idx="107">
                        <c:v>108</c:v>
                      </c:pt>
                      <c:pt idx="108">
                        <c:v>108</c:v>
                      </c:pt>
                      <c:pt idx="109">
                        <c:v>108</c:v>
                      </c:pt>
                      <c:pt idx="110">
                        <c:v>108</c:v>
                      </c:pt>
                      <c:pt idx="111">
                        <c:v>108</c:v>
                      </c:pt>
                      <c:pt idx="112">
                        <c:v>108</c:v>
                      </c:pt>
                      <c:pt idx="113">
                        <c:v>108</c:v>
                      </c:pt>
                      <c:pt idx="114">
                        <c:v>108</c:v>
                      </c:pt>
                      <c:pt idx="115">
                        <c:v>108</c:v>
                      </c:pt>
                      <c:pt idx="116">
                        <c:v>108</c:v>
                      </c:pt>
                      <c:pt idx="117">
                        <c:v>108</c:v>
                      </c:pt>
                      <c:pt idx="118">
                        <c:v>108</c:v>
                      </c:pt>
                      <c:pt idx="119">
                        <c:v>108</c:v>
                      </c:pt>
                      <c:pt idx="120">
                        <c:v>108</c:v>
                      </c:pt>
                      <c:pt idx="121">
                        <c:v>108</c:v>
                      </c:pt>
                      <c:pt idx="122">
                        <c:v>108</c:v>
                      </c:pt>
                      <c:pt idx="123">
                        <c:v>108</c:v>
                      </c:pt>
                      <c:pt idx="124">
                        <c:v>108</c:v>
                      </c:pt>
                      <c:pt idx="125">
                        <c:v>108</c:v>
                      </c:pt>
                      <c:pt idx="126">
                        <c:v>108</c:v>
                      </c:pt>
                      <c:pt idx="127">
                        <c:v>108</c:v>
                      </c:pt>
                      <c:pt idx="128">
                        <c:v>108</c:v>
                      </c:pt>
                      <c:pt idx="129">
                        <c:v>108</c:v>
                      </c:pt>
                      <c:pt idx="130">
                        <c:v>108</c:v>
                      </c:pt>
                      <c:pt idx="131">
                        <c:v>108</c:v>
                      </c:pt>
                      <c:pt idx="132">
                        <c:v>108</c:v>
                      </c:pt>
                      <c:pt idx="133">
                        <c:v>108</c:v>
                      </c:pt>
                      <c:pt idx="134">
                        <c:v>108</c:v>
                      </c:pt>
                      <c:pt idx="135">
                        <c:v>108</c:v>
                      </c:pt>
                      <c:pt idx="136">
                        <c:v>108</c:v>
                      </c:pt>
                      <c:pt idx="137">
                        <c:v>108</c:v>
                      </c:pt>
                      <c:pt idx="138">
                        <c:v>108</c:v>
                      </c:pt>
                      <c:pt idx="139">
                        <c:v>108</c:v>
                      </c:pt>
                      <c:pt idx="140">
                        <c:v>108</c:v>
                      </c:pt>
                      <c:pt idx="141">
                        <c:v>108</c:v>
                      </c:pt>
                      <c:pt idx="142">
                        <c:v>108</c:v>
                      </c:pt>
                      <c:pt idx="143">
                        <c:v>108</c:v>
                      </c:pt>
                      <c:pt idx="144">
                        <c:v>108</c:v>
                      </c:pt>
                      <c:pt idx="145">
                        <c:v>108</c:v>
                      </c:pt>
                      <c:pt idx="146">
                        <c:v>108</c:v>
                      </c:pt>
                      <c:pt idx="147">
                        <c:v>108</c:v>
                      </c:pt>
                      <c:pt idx="148">
                        <c:v>108</c:v>
                      </c:pt>
                      <c:pt idx="149">
                        <c:v>108</c:v>
                      </c:pt>
                      <c:pt idx="150">
                        <c:v>108</c:v>
                      </c:pt>
                      <c:pt idx="151">
                        <c:v>108</c:v>
                      </c:pt>
                      <c:pt idx="152">
                        <c:v>108</c:v>
                      </c:pt>
                      <c:pt idx="153">
                        <c:v>108</c:v>
                      </c:pt>
                      <c:pt idx="154">
                        <c:v>108</c:v>
                      </c:pt>
                      <c:pt idx="155">
                        <c:v>108</c:v>
                      </c:pt>
                      <c:pt idx="156">
                        <c:v>108</c:v>
                      </c:pt>
                      <c:pt idx="157">
                        <c:v>108</c:v>
                      </c:pt>
                      <c:pt idx="158">
                        <c:v>108</c:v>
                      </c:pt>
                      <c:pt idx="159">
                        <c:v>108</c:v>
                      </c:pt>
                      <c:pt idx="160">
                        <c:v>108</c:v>
                      </c:pt>
                      <c:pt idx="161">
                        <c:v>108</c:v>
                      </c:pt>
                      <c:pt idx="162">
                        <c:v>108</c:v>
                      </c:pt>
                      <c:pt idx="163">
                        <c:v>108</c:v>
                      </c:pt>
                      <c:pt idx="164">
                        <c:v>108</c:v>
                      </c:pt>
                      <c:pt idx="165">
                        <c:v>108</c:v>
                      </c:pt>
                      <c:pt idx="166">
                        <c:v>108</c:v>
                      </c:pt>
                      <c:pt idx="167">
                        <c:v>108</c:v>
                      </c:pt>
                      <c:pt idx="168">
                        <c:v>108</c:v>
                      </c:pt>
                      <c:pt idx="169">
                        <c:v>108</c:v>
                      </c:pt>
                      <c:pt idx="170">
                        <c:v>108</c:v>
                      </c:pt>
                      <c:pt idx="171">
                        <c:v>108</c:v>
                      </c:pt>
                      <c:pt idx="172">
                        <c:v>108</c:v>
                      </c:pt>
                      <c:pt idx="173">
                        <c:v>108</c:v>
                      </c:pt>
                      <c:pt idx="174">
                        <c:v>108</c:v>
                      </c:pt>
                      <c:pt idx="175">
                        <c:v>108</c:v>
                      </c:pt>
                      <c:pt idx="176">
                        <c:v>108</c:v>
                      </c:pt>
                      <c:pt idx="177">
                        <c:v>108</c:v>
                      </c:pt>
                      <c:pt idx="178">
                        <c:v>108</c:v>
                      </c:pt>
                      <c:pt idx="179">
                        <c:v>108</c:v>
                      </c:pt>
                      <c:pt idx="180">
                        <c:v>108</c:v>
                      </c:pt>
                      <c:pt idx="181">
                        <c:v>108</c:v>
                      </c:pt>
                      <c:pt idx="182">
                        <c:v>108</c:v>
                      </c:pt>
                      <c:pt idx="183">
                        <c:v>108</c:v>
                      </c:pt>
                      <c:pt idx="184">
                        <c:v>108</c:v>
                      </c:pt>
                      <c:pt idx="185">
                        <c:v>108</c:v>
                      </c:pt>
                      <c:pt idx="186">
                        <c:v>108</c:v>
                      </c:pt>
                      <c:pt idx="187">
                        <c:v>108</c:v>
                      </c:pt>
                      <c:pt idx="188">
                        <c:v>108</c:v>
                      </c:pt>
                      <c:pt idx="189">
                        <c:v>108</c:v>
                      </c:pt>
                      <c:pt idx="190">
                        <c:v>108</c:v>
                      </c:pt>
                      <c:pt idx="191">
                        <c:v>108</c:v>
                      </c:pt>
                      <c:pt idx="192">
                        <c:v>108</c:v>
                      </c:pt>
                      <c:pt idx="193">
                        <c:v>108</c:v>
                      </c:pt>
                      <c:pt idx="194">
                        <c:v>108</c:v>
                      </c:pt>
                      <c:pt idx="195">
                        <c:v>108</c:v>
                      </c:pt>
                      <c:pt idx="196">
                        <c:v>108</c:v>
                      </c:pt>
                    </c:numCache>
                  </c:numRef>
                </c:val>
                <c:smooth val="0"/>
                <c:extLst xmlns:c15="http://schemas.microsoft.com/office/drawing/2012/chart">
                  <c:ext xmlns:c16="http://schemas.microsoft.com/office/drawing/2014/chart" uri="{C3380CC4-5D6E-409C-BE32-E72D297353CC}">
                    <c16:uniqueId val="{0000000A-B404-4C16-8ED0-FD8C81D598F2}"/>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'Current w Effeciency'!$A$13</c15:sqref>
                        </c15:formulaRef>
                      </c:ext>
                    </c:extLst>
                    <c:strCache>
                      <c:ptCount val="1"/>
                    </c:strCache>
                  </c:strRef>
                </c:tx>
                <c:spPr>
                  <a:ln w="28575"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Effeciency'!$B$13:$GP$13</c15:sqref>
                        </c15:formulaRef>
                      </c:ext>
                    </c:extLst>
                    <c:numCache>
                      <c:formatCode>General</c:formatCode>
                      <c:ptCount val="197"/>
                      <c:pt idx="0">
                        <c:v>212</c:v>
                      </c:pt>
                      <c:pt idx="1">
                        <c:v>212</c:v>
                      </c:pt>
                      <c:pt idx="2">
                        <c:v>212</c:v>
                      </c:pt>
                      <c:pt idx="3">
                        <c:v>212</c:v>
                      </c:pt>
                      <c:pt idx="4">
                        <c:v>212</c:v>
                      </c:pt>
                      <c:pt idx="5">
                        <c:v>212</c:v>
                      </c:pt>
                      <c:pt idx="6">
                        <c:v>212</c:v>
                      </c:pt>
                      <c:pt idx="7">
                        <c:v>212</c:v>
                      </c:pt>
                      <c:pt idx="8">
                        <c:v>212</c:v>
                      </c:pt>
                      <c:pt idx="9">
                        <c:v>212</c:v>
                      </c:pt>
                      <c:pt idx="10">
                        <c:v>212</c:v>
                      </c:pt>
                      <c:pt idx="11">
                        <c:v>212</c:v>
                      </c:pt>
                      <c:pt idx="12">
                        <c:v>212</c:v>
                      </c:pt>
                      <c:pt idx="13">
                        <c:v>230</c:v>
                      </c:pt>
                      <c:pt idx="14">
                        <c:v>230</c:v>
                      </c:pt>
                      <c:pt idx="15">
                        <c:v>230</c:v>
                      </c:pt>
                      <c:pt idx="16">
                        <c:v>230</c:v>
                      </c:pt>
                      <c:pt idx="17">
                        <c:v>230</c:v>
                      </c:pt>
                      <c:pt idx="18">
                        <c:v>230</c:v>
                      </c:pt>
                      <c:pt idx="19">
                        <c:v>230</c:v>
                      </c:pt>
                      <c:pt idx="20">
                        <c:v>230</c:v>
                      </c:pt>
                      <c:pt idx="21">
                        <c:v>230</c:v>
                      </c:pt>
                      <c:pt idx="22">
                        <c:v>230</c:v>
                      </c:pt>
                      <c:pt idx="23">
                        <c:v>230</c:v>
                      </c:pt>
                      <c:pt idx="24">
                        <c:v>230</c:v>
                      </c:pt>
                      <c:pt idx="25">
                        <c:v>230</c:v>
                      </c:pt>
                      <c:pt idx="26">
                        <c:v>230</c:v>
                      </c:pt>
                      <c:pt idx="27">
                        <c:v>230</c:v>
                      </c:pt>
                      <c:pt idx="28">
                        <c:v>230</c:v>
                      </c:pt>
                      <c:pt idx="29">
                        <c:v>230</c:v>
                      </c:pt>
                      <c:pt idx="30">
                        <c:v>230</c:v>
                      </c:pt>
                      <c:pt idx="31">
                        <c:v>220</c:v>
                      </c:pt>
                      <c:pt idx="32">
                        <c:v>220</c:v>
                      </c:pt>
                      <c:pt idx="33">
                        <c:v>220</c:v>
                      </c:pt>
                      <c:pt idx="34">
                        <c:v>220</c:v>
                      </c:pt>
                      <c:pt idx="35">
                        <c:v>220</c:v>
                      </c:pt>
                      <c:pt idx="36">
                        <c:v>220</c:v>
                      </c:pt>
                      <c:pt idx="37">
                        <c:v>220</c:v>
                      </c:pt>
                      <c:pt idx="38">
                        <c:v>220</c:v>
                      </c:pt>
                      <c:pt idx="39">
                        <c:v>220</c:v>
                      </c:pt>
                      <c:pt idx="40">
                        <c:v>220</c:v>
                      </c:pt>
                      <c:pt idx="41">
                        <c:v>220</c:v>
                      </c:pt>
                      <c:pt idx="42">
                        <c:v>220</c:v>
                      </c:pt>
                      <c:pt idx="43">
                        <c:v>220</c:v>
                      </c:pt>
                      <c:pt idx="44">
                        <c:v>220</c:v>
                      </c:pt>
                      <c:pt idx="45">
                        <c:v>220</c:v>
                      </c:pt>
                      <c:pt idx="46">
                        <c:v>220</c:v>
                      </c:pt>
                      <c:pt idx="47">
                        <c:v>220</c:v>
                      </c:pt>
                      <c:pt idx="48">
                        <c:v>220</c:v>
                      </c:pt>
                      <c:pt idx="49">
                        <c:v>220</c:v>
                      </c:pt>
                      <c:pt idx="50">
                        <c:v>220</c:v>
                      </c:pt>
                      <c:pt idx="51">
                        <c:v>220</c:v>
                      </c:pt>
                      <c:pt idx="52">
                        <c:v>220</c:v>
                      </c:pt>
                      <c:pt idx="53">
                        <c:v>202</c:v>
                      </c:pt>
                      <c:pt idx="54">
                        <c:v>212</c:v>
                      </c:pt>
                      <c:pt idx="55">
                        <c:v>212</c:v>
                      </c:pt>
                      <c:pt idx="56">
                        <c:v>212</c:v>
                      </c:pt>
                      <c:pt idx="57">
                        <c:v>212</c:v>
                      </c:pt>
                      <c:pt idx="58">
                        <c:v>212</c:v>
                      </c:pt>
                      <c:pt idx="59">
                        <c:v>212</c:v>
                      </c:pt>
                      <c:pt idx="60">
                        <c:v>212</c:v>
                      </c:pt>
                      <c:pt idx="61">
                        <c:v>212</c:v>
                      </c:pt>
                      <c:pt idx="62">
                        <c:v>212</c:v>
                      </c:pt>
                      <c:pt idx="63">
                        <c:v>212</c:v>
                      </c:pt>
                      <c:pt idx="64">
                        <c:v>212</c:v>
                      </c:pt>
                      <c:pt idx="65">
                        <c:v>212</c:v>
                      </c:pt>
                      <c:pt idx="66">
                        <c:v>212</c:v>
                      </c:pt>
                      <c:pt idx="67">
                        <c:v>212</c:v>
                      </c:pt>
                      <c:pt idx="68">
                        <c:v>212</c:v>
                      </c:pt>
                      <c:pt idx="69">
                        <c:v>212</c:v>
                      </c:pt>
                      <c:pt idx="70">
                        <c:v>212</c:v>
                      </c:pt>
                      <c:pt idx="71">
                        <c:v>212</c:v>
                      </c:pt>
                      <c:pt idx="72">
                        <c:v>212</c:v>
                      </c:pt>
                      <c:pt idx="73">
                        <c:v>212</c:v>
                      </c:pt>
                      <c:pt idx="74">
                        <c:v>212</c:v>
                      </c:pt>
                      <c:pt idx="75">
                        <c:v>212</c:v>
                      </c:pt>
                      <c:pt idx="76">
                        <c:v>212</c:v>
                      </c:pt>
                      <c:pt idx="77">
                        <c:v>212</c:v>
                      </c:pt>
                      <c:pt idx="78">
                        <c:v>212</c:v>
                      </c:pt>
                      <c:pt idx="79">
                        <c:v>212</c:v>
                      </c:pt>
                      <c:pt idx="80">
                        <c:v>212</c:v>
                      </c:pt>
                      <c:pt idx="81">
                        <c:v>212</c:v>
                      </c:pt>
                      <c:pt idx="82">
                        <c:v>212</c:v>
                      </c:pt>
                      <c:pt idx="83">
                        <c:v>212</c:v>
                      </c:pt>
                      <c:pt idx="84">
                        <c:v>212</c:v>
                      </c:pt>
                      <c:pt idx="85">
                        <c:v>212</c:v>
                      </c:pt>
                      <c:pt idx="86">
                        <c:v>212</c:v>
                      </c:pt>
                      <c:pt idx="87">
                        <c:v>212</c:v>
                      </c:pt>
                      <c:pt idx="88">
                        <c:v>212</c:v>
                      </c:pt>
                      <c:pt idx="89">
                        <c:v>212</c:v>
                      </c:pt>
                      <c:pt idx="90">
                        <c:v>212</c:v>
                      </c:pt>
                      <c:pt idx="91">
                        <c:v>212</c:v>
                      </c:pt>
                      <c:pt idx="92">
                        <c:v>212</c:v>
                      </c:pt>
                      <c:pt idx="93">
                        <c:v>212</c:v>
                      </c:pt>
                      <c:pt idx="94">
                        <c:v>212</c:v>
                      </c:pt>
                      <c:pt idx="95">
                        <c:v>212</c:v>
                      </c:pt>
                      <c:pt idx="96">
                        <c:v>212</c:v>
                      </c:pt>
                      <c:pt idx="97">
                        <c:v>212</c:v>
                      </c:pt>
                      <c:pt idx="98">
                        <c:v>212</c:v>
                      </c:pt>
                      <c:pt idx="99">
                        <c:v>212</c:v>
                      </c:pt>
                      <c:pt idx="100">
                        <c:v>212</c:v>
                      </c:pt>
                      <c:pt idx="101">
                        <c:v>212</c:v>
                      </c:pt>
                      <c:pt idx="102">
                        <c:v>212</c:v>
                      </c:pt>
                      <c:pt idx="103">
                        <c:v>212</c:v>
                      </c:pt>
                      <c:pt idx="104">
                        <c:v>212</c:v>
                      </c:pt>
                      <c:pt idx="105">
                        <c:v>212</c:v>
                      </c:pt>
                      <c:pt idx="106">
                        <c:v>212</c:v>
                      </c:pt>
                      <c:pt idx="107">
                        <c:v>212</c:v>
                      </c:pt>
                      <c:pt idx="108">
                        <c:v>212</c:v>
                      </c:pt>
                      <c:pt idx="109">
                        <c:v>212</c:v>
                      </c:pt>
                      <c:pt idx="110">
                        <c:v>212</c:v>
                      </c:pt>
                      <c:pt idx="111">
                        <c:v>212</c:v>
                      </c:pt>
                      <c:pt idx="112">
                        <c:v>212</c:v>
                      </c:pt>
                      <c:pt idx="113">
                        <c:v>212</c:v>
                      </c:pt>
                      <c:pt idx="114">
                        <c:v>212</c:v>
                      </c:pt>
                      <c:pt idx="115">
                        <c:v>212</c:v>
                      </c:pt>
                      <c:pt idx="116">
                        <c:v>212</c:v>
                      </c:pt>
                      <c:pt idx="117">
                        <c:v>212</c:v>
                      </c:pt>
                      <c:pt idx="118">
                        <c:v>212</c:v>
                      </c:pt>
                      <c:pt idx="119">
                        <c:v>212</c:v>
                      </c:pt>
                      <c:pt idx="120">
                        <c:v>212</c:v>
                      </c:pt>
                      <c:pt idx="121">
                        <c:v>212</c:v>
                      </c:pt>
                      <c:pt idx="122">
                        <c:v>212</c:v>
                      </c:pt>
                      <c:pt idx="123">
                        <c:v>212</c:v>
                      </c:pt>
                      <c:pt idx="124">
                        <c:v>212</c:v>
                      </c:pt>
                      <c:pt idx="125">
                        <c:v>212</c:v>
                      </c:pt>
                      <c:pt idx="126">
                        <c:v>212</c:v>
                      </c:pt>
                      <c:pt idx="127">
                        <c:v>212</c:v>
                      </c:pt>
                      <c:pt idx="128">
                        <c:v>212</c:v>
                      </c:pt>
                      <c:pt idx="129">
                        <c:v>212</c:v>
                      </c:pt>
                      <c:pt idx="130">
                        <c:v>212</c:v>
                      </c:pt>
                      <c:pt idx="131">
                        <c:v>212</c:v>
                      </c:pt>
                      <c:pt idx="132">
                        <c:v>212</c:v>
                      </c:pt>
                      <c:pt idx="133">
                        <c:v>212</c:v>
                      </c:pt>
                      <c:pt idx="134">
                        <c:v>212</c:v>
                      </c:pt>
                      <c:pt idx="135">
                        <c:v>212</c:v>
                      </c:pt>
                      <c:pt idx="136">
                        <c:v>212</c:v>
                      </c:pt>
                      <c:pt idx="137">
                        <c:v>212</c:v>
                      </c:pt>
                      <c:pt idx="138">
                        <c:v>212</c:v>
                      </c:pt>
                      <c:pt idx="139">
                        <c:v>212</c:v>
                      </c:pt>
                      <c:pt idx="140">
                        <c:v>212</c:v>
                      </c:pt>
                      <c:pt idx="141">
                        <c:v>212</c:v>
                      </c:pt>
                      <c:pt idx="142">
                        <c:v>212</c:v>
                      </c:pt>
                      <c:pt idx="143">
                        <c:v>212</c:v>
                      </c:pt>
                      <c:pt idx="144">
                        <c:v>212</c:v>
                      </c:pt>
                      <c:pt idx="145">
                        <c:v>212</c:v>
                      </c:pt>
                      <c:pt idx="146">
                        <c:v>212</c:v>
                      </c:pt>
                      <c:pt idx="147">
                        <c:v>212</c:v>
                      </c:pt>
                      <c:pt idx="148">
                        <c:v>212</c:v>
                      </c:pt>
                      <c:pt idx="149">
                        <c:v>212</c:v>
                      </c:pt>
                      <c:pt idx="150">
                        <c:v>212</c:v>
                      </c:pt>
                      <c:pt idx="151">
                        <c:v>212</c:v>
                      </c:pt>
                      <c:pt idx="152">
                        <c:v>212</c:v>
                      </c:pt>
                      <c:pt idx="153">
                        <c:v>212</c:v>
                      </c:pt>
                      <c:pt idx="154">
                        <c:v>212</c:v>
                      </c:pt>
                      <c:pt idx="155">
                        <c:v>212</c:v>
                      </c:pt>
                      <c:pt idx="156">
                        <c:v>212</c:v>
                      </c:pt>
                      <c:pt idx="157">
                        <c:v>212</c:v>
                      </c:pt>
                      <c:pt idx="158">
                        <c:v>212</c:v>
                      </c:pt>
                      <c:pt idx="159">
                        <c:v>212</c:v>
                      </c:pt>
                      <c:pt idx="160">
                        <c:v>212</c:v>
                      </c:pt>
                      <c:pt idx="161">
                        <c:v>212</c:v>
                      </c:pt>
                      <c:pt idx="162">
                        <c:v>212</c:v>
                      </c:pt>
                      <c:pt idx="163">
                        <c:v>212</c:v>
                      </c:pt>
                      <c:pt idx="164">
                        <c:v>212</c:v>
                      </c:pt>
                      <c:pt idx="165">
                        <c:v>212</c:v>
                      </c:pt>
                      <c:pt idx="166">
                        <c:v>212</c:v>
                      </c:pt>
                      <c:pt idx="167">
                        <c:v>212</c:v>
                      </c:pt>
                      <c:pt idx="168">
                        <c:v>212</c:v>
                      </c:pt>
                      <c:pt idx="169">
                        <c:v>212</c:v>
                      </c:pt>
                      <c:pt idx="170">
                        <c:v>212</c:v>
                      </c:pt>
                      <c:pt idx="171">
                        <c:v>212</c:v>
                      </c:pt>
                      <c:pt idx="172">
                        <c:v>212</c:v>
                      </c:pt>
                      <c:pt idx="173">
                        <c:v>212</c:v>
                      </c:pt>
                      <c:pt idx="174">
                        <c:v>212</c:v>
                      </c:pt>
                      <c:pt idx="175">
                        <c:v>212</c:v>
                      </c:pt>
                      <c:pt idx="176">
                        <c:v>212</c:v>
                      </c:pt>
                      <c:pt idx="177">
                        <c:v>212</c:v>
                      </c:pt>
                      <c:pt idx="178">
                        <c:v>212</c:v>
                      </c:pt>
                      <c:pt idx="179">
                        <c:v>212</c:v>
                      </c:pt>
                      <c:pt idx="180">
                        <c:v>212</c:v>
                      </c:pt>
                      <c:pt idx="181">
                        <c:v>212</c:v>
                      </c:pt>
                      <c:pt idx="182">
                        <c:v>212</c:v>
                      </c:pt>
                      <c:pt idx="183">
                        <c:v>212</c:v>
                      </c:pt>
                      <c:pt idx="184">
                        <c:v>212</c:v>
                      </c:pt>
                      <c:pt idx="185">
                        <c:v>212</c:v>
                      </c:pt>
                      <c:pt idx="186">
                        <c:v>212</c:v>
                      </c:pt>
                      <c:pt idx="187">
                        <c:v>212</c:v>
                      </c:pt>
                      <c:pt idx="188">
                        <c:v>212</c:v>
                      </c:pt>
                      <c:pt idx="189">
                        <c:v>212</c:v>
                      </c:pt>
                      <c:pt idx="190">
                        <c:v>212</c:v>
                      </c:pt>
                      <c:pt idx="191">
                        <c:v>212</c:v>
                      </c:pt>
                      <c:pt idx="192">
                        <c:v>212</c:v>
                      </c:pt>
                      <c:pt idx="193">
                        <c:v>212</c:v>
                      </c:pt>
                      <c:pt idx="194">
                        <c:v>212</c:v>
                      </c:pt>
                      <c:pt idx="195">
                        <c:v>212</c:v>
                      </c:pt>
                      <c:pt idx="196">
                        <c:v>212</c:v>
                      </c:pt>
                    </c:numCache>
                  </c:numRef>
                </c:val>
                <c:smooth val="0"/>
                <c:extLst xmlns:c15="http://schemas.microsoft.com/office/drawing/2012/chart">
                  <c:ext xmlns:c16="http://schemas.microsoft.com/office/drawing/2014/chart" uri="{C3380CC4-5D6E-409C-BE32-E72D297353CC}">
                    <c16:uniqueId val="{0000000B-B404-4C16-8ED0-FD8C81D598F2}"/>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'Current w Effeciency'!$A$14</c15:sqref>
                        </c15:formulaRef>
                      </c:ext>
                    </c:extLst>
                    <c:strCache>
                      <c:ptCount val="1"/>
                      <c:pt idx="0">
                        <c:v>Total Variance</c:v>
                      </c:pt>
                    </c:strCache>
                  </c:strRef>
                </c:tx>
                <c:spPr>
                  <a:ln w="28575" cap="rnd">
                    <a:solidFill>
                      <a:schemeClr val="accent4">
                        <a:lumMod val="6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Effeciency'!$B$14:$GP$14</c15:sqref>
                        </c15:formulaRef>
                      </c:ext>
                    </c:extLst>
                    <c:numCache>
                      <c:formatCode>General</c:formatCode>
                      <c:ptCount val="197"/>
                      <c:pt idx="0">
                        <c:v>6</c:v>
                      </c:pt>
                      <c:pt idx="1">
                        <c:v>6</c:v>
                      </c:pt>
                      <c:pt idx="2">
                        <c:v>6</c:v>
                      </c:pt>
                      <c:pt idx="3">
                        <c:v>6</c:v>
                      </c:pt>
                      <c:pt idx="4">
                        <c:v>6</c:v>
                      </c:pt>
                      <c:pt idx="5">
                        <c:v>6</c:v>
                      </c:pt>
                      <c:pt idx="6">
                        <c:v>6</c:v>
                      </c:pt>
                      <c:pt idx="7">
                        <c:v>6</c:v>
                      </c:pt>
                      <c:pt idx="8">
                        <c:v>6</c:v>
                      </c:pt>
                      <c:pt idx="9">
                        <c:v>-1</c:v>
                      </c:pt>
                      <c:pt idx="10">
                        <c:v>-1</c:v>
                      </c:pt>
                      <c:pt idx="11">
                        <c:v>-1</c:v>
                      </c:pt>
                      <c:pt idx="12">
                        <c:v>-1</c:v>
                      </c:pt>
                      <c:pt idx="13">
                        <c:v>-19</c:v>
                      </c:pt>
                      <c:pt idx="14">
                        <c:v>-19</c:v>
                      </c:pt>
                      <c:pt idx="15">
                        <c:v>-19</c:v>
                      </c:pt>
                      <c:pt idx="16">
                        <c:v>-19</c:v>
                      </c:pt>
                      <c:pt idx="17">
                        <c:v>-19</c:v>
                      </c:pt>
                      <c:pt idx="18">
                        <c:v>-19</c:v>
                      </c:pt>
                      <c:pt idx="19">
                        <c:v>-19</c:v>
                      </c:pt>
                      <c:pt idx="20">
                        <c:v>-19</c:v>
                      </c:pt>
                      <c:pt idx="21">
                        <c:v>-19</c:v>
                      </c:pt>
                      <c:pt idx="22">
                        <c:v>-19</c:v>
                      </c:pt>
                      <c:pt idx="23">
                        <c:v>-19</c:v>
                      </c:pt>
                      <c:pt idx="24">
                        <c:v>-19</c:v>
                      </c:pt>
                      <c:pt idx="25">
                        <c:v>-19</c:v>
                      </c:pt>
                      <c:pt idx="26">
                        <c:v>-19</c:v>
                      </c:pt>
                      <c:pt idx="27">
                        <c:v>-19</c:v>
                      </c:pt>
                      <c:pt idx="28">
                        <c:v>-19</c:v>
                      </c:pt>
                      <c:pt idx="29">
                        <c:v>-19</c:v>
                      </c:pt>
                      <c:pt idx="30">
                        <c:v>-19</c:v>
                      </c:pt>
                      <c:pt idx="31">
                        <c:v>-14</c:v>
                      </c:pt>
                      <c:pt idx="32">
                        <c:v>-14</c:v>
                      </c:pt>
                      <c:pt idx="33">
                        <c:v>-14</c:v>
                      </c:pt>
                      <c:pt idx="34">
                        <c:v>-14</c:v>
                      </c:pt>
                      <c:pt idx="35">
                        <c:v>-14</c:v>
                      </c:pt>
                      <c:pt idx="36">
                        <c:v>-14</c:v>
                      </c:pt>
                      <c:pt idx="37">
                        <c:v>-14</c:v>
                      </c:pt>
                      <c:pt idx="38">
                        <c:v>-14</c:v>
                      </c:pt>
                      <c:pt idx="39">
                        <c:v>-14</c:v>
                      </c:pt>
                      <c:pt idx="40">
                        <c:v>-14</c:v>
                      </c:pt>
                      <c:pt idx="41">
                        <c:v>-14</c:v>
                      </c:pt>
                      <c:pt idx="42">
                        <c:v>-14</c:v>
                      </c:pt>
                      <c:pt idx="43">
                        <c:v>-14</c:v>
                      </c:pt>
                      <c:pt idx="44">
                        <c:v>-14</c:v>
                      </c:pt>
                      <c:pt idx="45">
                        <c:v>-14</c:v>
                      </c:pt>
                      <c:pt idx="46">
                        <c:v>-14</c:v>
                      </c:pt>
                      <c:pt idx="47">
                        <c:v>-14</c:v>
                      </c:pt>
                      <c:pt idx="48">
                        <c:v>-14</c:v>
                      </c:pt>
                      <c:pt idx="49">
                        <c:v>-14</c:v>
                      </c:pt>
                      <c:pt idx="50">
                        <c:v>-14</c:v>
                      </c:pt>
                      <c:pt idx="51">
                        <c:v>-14</c:v>
                      </c:pt>
                      <c:pt idx="52">
                        <c:v>-14</c:v>
                      </c:pt>
                      <c:pt idx="53">
                        <c:v>4</c:v>
                      </c:pt>
                      <c:pt idx="54">
                        <c:v>-6</c:v>
                      </c:pt>
                      <c:pt idx="55">
                        <c:v>-6</c:v>
                      </c:pt>
                      <c:pt idx="56">
                        <c:v>-6</c:v>
                      </c:pt>
                      <c:pt idx="57">
                        <c:v>-6</c:v>
                      </c:pt>
                      <c:pt idx="58">
                        <c:v>-6</c:v>
                      </c:pt>
                      <c:pt idx="59">
                        <c:v>-6</c:v>
                      </c:pt>
                      <c:pt idx="60">
                        <c:v>-6</c:v>
                      </c:pt>
                      <c:pt idx="61">
                        <c:v>-6</c:v>
                      </c:pt>
                      <c:pt idx="62">
                        <c:v>-6</c:v>
                      </c:pt>
                      <c:pt idx="63">
                        <c:v>-6</c:v>
                      </c:pt>
                      <c:pt idx="64">
                        <c:v>-6</c:v>
                      </c:pt>
                      <c:pt idx="65">
                        <c:v>-6</c:v>
                      </c:pt>
                      <c:pt idx="66">
                        <c:v>-6</c:v>
                      </c:pt>
                      <c:pt idx="67">
                        <c:v>-6</c:v>
                      </c:pt>
                      <c:pt idx="68">
                        <c:v>-6</c:v>
                      </c:pt>
                      <c:pt idx="69">
                        <c:v>-6</c:v>
                      </c:pt>
                      <c:pt idx="70">
                        <c:v>-6</c:v>
                      </c:pt>
                      <c:pt idx="71">
                        <c:v>-6</c:v>
                      </c:pt>
                      <c:pt idx="72">
                        <c:v>-6</c:v>
                      </c:pt>
                      <c:pt idx="73">
                        <c:v>-6</c:v>
                      </c:pt>
                      <c:pt idx="74">
                        <c:v>-6</c:v>
                      </c:pt>
                      <c:pt idx="75">
                        <c:v>-6</c:v>
                      </c:pt>
                      <c:pt idx="76">
                        <c:v>-6</c:v>
                      </c:pt>
                      <c:pt idx="77">
                        <c:v>-6</c:v>
                      </c:pt>
                      <c:pt idx="78">
                        <c:v>-6</c:v>
                      </c:pt>
                      <c:pt idx="79">
                        <c:v>-6</c:v>
                      </c:pt>
                      <c:pt idx="80">
                        <c:v>-6</c:v>
                      </c:pt>
                      <c:pt idx="81">
                        <c:v>-6</c:v>
                      </c:pt>
                      <c:pt idx="82">
                        <c:v>-6</c:v>
                      </c:pt>
                      <c:pt idx="83">
                        <c:v>-6</c:v>
                      </c:pt>
                      <c:pt idx="84">
                        <c:v>-6</c:v>
                      </c:pt>
                      <c:pt idx="85">
                        <c:v>-6</c:v>
                      </c:pt>
                      <c:pt idx="86">
                        <c:v>-6</c:v>
                      </c:pt>
                      <c:pt idx="87">
                        <c:v>-6</c:v>
                      </c:pt>
                      <c:pt idx="88">
                        <c:v>-6</c:v>
                      </c:pt>
                      <c:pt idx="89">
                        <c:v>-6</c:v>
                      </c:pt>
                      <c:pt idx="90">
                        <c:v>-6</c:v>
                      </c:pt>
                      <c:pt idx="91">
                        <c:v>-6</c:v>
                      </c:pt>
                      <c:pt idx="92">
                        <c:v>-6</c:v>
                      </c:pt>
                      <c:pt idx="93">
                        <c:v>-6</c:v>
                      </c:pt>
                      <c:pt idx="94">
                        <c:v>-6</c:v>
                      </c:pt>
                      <c:pt idx="95">
                        <c:v>-6</c:v>
                      </c:pt>
                      <c:pt idx="96">
                        <c:v>-6</c:v>
                      </c:pt>
                      <c:pt idx="97">
                        <c:v>-6</c:v>
                      </c:pt>
                      <c:pt idx="98">
                        <c:v>-6</c:v>
                      </c:pt>
                      <c:pt idx="99">
                        <c:v>-6</c:v>
                      </c:pt>
                      <c:pt idx="100">
                        <c:v>-6</c:v>
                      </c:pt>
                      <c:pt idx="101">
                        <c:v>-6</c:v>
                      </c:pt>
                      <c:pt idx="102">
                        <c:v>-6</c:v>
                      </c:pt>
                      <c:pt idx="103">
                        <c:v>-6</c:v>
                      </c:pt>
                      <c:pt idx="104">
                        <c:v>-6</c:v>
                      </c:pt>
                      <c:pt idx="105">
                        <c:v>-6</c:v>
                      </c:pt>
                      <c:pt idx="106">
                        <c:v>-6</c:v>
                      </c:pt>
                      <c:pt idx="107">
                        <c:v>-6</c:v>
                      </c:pt>
                      <c:pt idx="108">
                        <c:v>-6</c:v>
                      </c:pt>
                      <c:pt idx="109">
                        <c:v>-6</c:v>
                      </c:pt>
                      <c:pt idx="110">
                        <c:v>-6</c:v>
                      </c:pt>
                      <c:pt idx="111">
                        <c:v>-6</c:v>
                      </c:pt>
                      <c:pt idx="112">
                        <c:v>-6</c:v>
                      </c:pt>
                      <c:pt idx="113">
                        <c:v>-6</c:v>
                      </c:pt>
                      <c:pt idx="114">
                        <c:v>-6</c:v>
                      </c:pt>
                      <c:pt idx="115">
                        <c:v>-6</c:v>
                      </c:pt>
                      <c:pt idx="116">
                        <c:v>-6</c:v>
                      </c:pt>
                      <c:pt idx="117">
                        <c:v>-6</c:v>
                      </c:pt>
                      <c:pt idx="118">
                        <c:v>-6</c:v>
                      </c:pt>
                      <c:pt idx="119">
                        <c:v>-6</c:v>
                      </c:pt>
                      <c:pt idx="120">
                        <c:v>-6</c:v>
                      </c:pt>
                      <c:pt idx="121">
                        <c:v>-6</c:v>
                      </c:pt>
                      <c:pt idx="122">
                        <c:v>-6</c:v>
                      </c:pt>
                      <c:pt idx="123">
                        <c:v>-6</c:v>
                      </c:pt>
                      <c:pt idx="124">
                        <c:v>-6</c:v>
                      </c:pt>
                      <c:pt idx="125">
                        <c:v>-6</c:v>
                      </c:pt>
                      <c:pt idx="126">
                        <c:v>-6</c:v>
                      </c:pt>
                      <c:pt idx="127">
                        <c:v>-6</c:v>
                      </c:pt>
                      <c:pt idx="128">
                        <c:v>-6</c:v>
                      </c:pt>
                      <c:pt idx="129">
                        <c:v>-6</c:v>
                      </c:pt>
                      <c:pt idx="130">
                        <c:v>-6</c:v>
                      </c:pt>
                      <c:pt idx="131">
                        <c:v>-6</c:v>
                      </c:pt>
                      <c:pt idx="132">
                        <c:v>-6</c:v>
                      </c:pt>
                      <c:pt idx="133">
                        <c:v>-6</c:v>
                      </c:pt>
                      <c:pt idx="134">
                        <c:v>-6</c:v>
                      </c:pt>
                      <c:pt idx="135">
                        <c:v>-6</c:v>
                      </c:pt>
                      <c:pt idx="136">
                        <c:v>-6</c:v>
                      </c:pt>
                      <c:pt idx="137">
                        <c:v>-6</c:v>
                      </c:pt>
                      <c:pt idx="138">
                        <c:v>-6</c:v>
                      </c:pt>
                      <c:pt idx="139">
                        <c:v>-6</c:v>
                      </c:pt>
                      <c:pt idx="140">
                        <c:v>-6</c:v>
                      </c:pt>
                      <c:pt idx="141">
                        <c:v>-6</c:v>
                      </c:pt>
                      <c:pt idx="142">
                        <c:v>-6</c:v>
                      </c:pt>
                      <c:pt idx="143">
                        <c:v>-6</c:v>
                      </c:pt>
                      <c:pt idx="144">
                        <c:v>-6</c:v>
                      </c:pt>
                      <c:pt idx="145">
                        <c:v>-6</c:v>
                      </c:pt>
                      <c:pt idx="146">
                        <c:v>-6</c:v>
                      </c:pt>
                      <c:pt idx="147">
                        <c:v>-6</c:v>
                      </c:pt>
                      <c:pt idx="148">
                        <c:v>-6</c:v>
                      </c:pt>
                      <c:pt idx="149">
                        <c:v>-6</c:v>
                      </c:pt>
                      <c:pt idx="150">
                        <c:v>-6</c:v>
                      </c:pt>
                      <c:pt idx="151">
                        <c:v>-6</c:v>
                      </c:pt>
                      <c:pt idx="152">
                        <c:v>-6</c:v>
                      </c:pt>
                      <c:pt idx="153">
                        <c:v>-6</c:v>
                      </c:pt>
                      <c:pt idx="154">
                        <c:v>-6</c:v>
                      </c:pt>
                      <c:pt idx="155">
                        <c:v>-6</c:v>
                      </c:pt>
                      <c:pt idx="156">
                        <c:v>-6</c:v>
                      </c:pt>
                      <c:pt idx="157">
                        <c:v>-6</c:v>
                      </c:pt>
                      <c:pt idx="158">
                        <c:v>-6</c:v>
                      </c:pt>
                      <c:pt idx="159">
                        <c:v>-6</c:v>
                      </c:pt>
                      <c:pt idx="160">
                        <c:v>-6</c:v>
                      </c:pt>
                      <c:pt idx="161">
                        <c:v>-6</c:v>
                      </c:pt>
                      <c:pt idx="162">
                        <c:v>-6</c:v>
                      </c:pt>
                      <c:pt idx="163">
                        <c:v>-6</c:v>
                      </c:pt>
                      <c:pt idx="164">
                        <c:v>-6</c:v>
                      </c:pt>
                      <c:pt idx="165">
                        <c:v>-6</c:v>
                      </c:pt>
                      <c:pt idx="166">
                        <c:v>-6</c:v>
                      </c:pt>
                      <c:pt idx="167">
                        <c:v>-6</c:v>
                      </c:pt>
                      <c:pt idx="168">
                        <c:v>-6</c:v>
                      </c:pt>
                      <c:pt idx="169">
                        <c:v>-6</c:v>
                      </c:pt>
                      <c:pt idx="170">
                        <c:v>-6</c:v>
                      </c:pt>
                      <c:pt idx="171">
                        <c:v>-6</c:v>
                      </c:pt>
                      <c:pt idx="172">
                        <c:v>-6</c:v>
                      </c:pt>
                      <c:pt idx="173">
                        <c:v>-6</c:v>
                      </c:pt>
                      <c:pt idx="174">
                        <c:v>-6</c:v>
                      </c:pt>
                      <c:pt idx="175">
                        <c:v>-6</c:v>
                      </c:pt>
                      <c:pt idx="176">
                        <c:v>-6</c:v>
                      </c:pt>
                      <c:pt idx="177">
                        <c:v>-6</c:v>
                      </c:pt>
                      <c:pt idx="178">
                        <c:v>-6</c:v>
                      </c:pt>
                      <c:pt idx="179">
                        <c:v>-6</c:v>
                      </c:pt>
                      <c:pt idx="180">
                        <c:v>-6</c:v>
                      </c:pt>
                      <c:pt idx="181">
                        <c:v>-6</c:v>
                      </c:pt>
                      <c:pt idx="182">
                        <c:v>-6</c:v>
                      </c:pt>
                      <c:pt idx="183">
                        <c:v>-6</c:v>
                      </c:pt>
                      <c:pt idx="184">
                        <c:v>-6</c:v>
                      </c:pt>
                      <c:pt idx="185">
                        <c:v>-6</c:v>
                      </c:pt>
                      <c:pt idx="186">
                        <c:v>-6</c:v>
                      </c:pt>
                      <c:pt idx="187">
                        <c:v>-6</c:v>
                      </c:pt>
                      <c:pt idx="188">
                        <c:v>-6</c:v>
                      </c:pt>
                      <c:pt idx="189">
                        <c:v>-6</c:v>
                      </c:pt>
                      <c:pt idx="190">
                        <c:v>-6</c:v>
                      </c:pt>
                      <c:pt idx="191">
                        <c:v>-6</c:v>
                      </c:pt>
                      <c:pt idx="192">
                        <c:v>-6</c:v>
                      </c:pt>
                      <c:pt idx="193">
                        <c:v>-6</c:v>
                      </c:pt>
                      <c:pt idx="194">
                        <c:v>-6</c:v>
                      </c:pt>
                      <c:pt idx="195">
                        <c:v>-6</c:v>
                      </c:pt>
                      <c:pt idx="196">
                        <c:v>-6</c:v>
                      </c:pt>
                    </c:numCache>
                  </c:numRef>
                </c:val>
                <c:smooth val="0"/>
                <c:extLst xmlns:c15="http://schemas.microsoft.com/office/drawing/2012/chart">
                  <c:ext xmlns:c16="http://schemas.microsoft.com/office/drawing/2014/chart" uri="{C3380CC4-5D6E-409C-BE32-E72D297353CC}">
                    <c16:uniqueId val="{0000000C-B404-4C16-8ED0-FD8C81D598F2}"/>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'Current w Effeciency'!$A$15</c15:sqref>
                        </c15:formulaRef>
                      </c:ext>
                    </c:extLst>
                    <c:strCache>
                      <c:ptCount val="1"/>
                    </c:strCache>
                  </c:strRef>
                </c:tx>
                <c:spPr>
                  <a:ln w="28575" cap="rnd">
                    <a:solidFill>
                      <a:schemeClr val="accent5">
                        <a:lumMod val="60000"/>
                      </a:schemeClr>
                    </a:solidFill>
                    <a:round/>
                  </a:ln>
                  <a:effectLst/>
                </c:spPr>
                <c:marker>
                  <c:symbol val="circle"/>
                  <c:size val="5"/>
                  <c:spPr>
                    <a:solidFill>
                      <a:schemeClr val="accent5">
                        <a:lumMod val="60000"/>
                      </a:schemeClr>
                    </a:solidFill>
                    <a:ln w="9525">
                      <a:solidFill>
                        <a:schemeClr val="accent5">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Effeciency'!$B$15:$GP$15</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D-B404-4C16-8ED0-FD8C81D598F2}"/>
                  </c:ext>
                </c:extLst>
              </c15:ser>
            </c15:filteredLineSeries>
            <c15:filteredLineSeries>
              <c15:ser>
                <c:idx val="13"/>
                <c:order val="11"/>
                <c:tx>
                  <c:strRef>
                    <c:extLst xmlns:c15="http://schemas.microsoft.com/office/drawing/2012/chart">
                      <c:ext xmlns:c15="http://schemas.microsoft.com/office/drawing/2012/chart" uri="{02D57815-91ED-43cb-92C2-25804820EDAC}">
                        <c15:formulaRef>
                          <c15:sqref>'Current w Effeciency'!$A$16</c15:sqref>
                        </c15:formulaRef>
                      </c:ext>
                    </c:extLst>
                    <c:strCache>
                      <c:ptCount val="1"/>
                    </c:strCache>
                  </c:strRef>
                </c:tx>
                <c:spPr>
                  <a:ln w="28575" cap="rnd">
                    <a:solidFill>
                      <a:schemeClr val="accent2">
                        <a:lumMod val="80000"/>
                        <a:lumOff val="20000"/>
                      </a:schemeClr>
                    </a:solidFill>
                    <a:round/>
                  </a:ln>
                  <a:effectLst/>
                </c:spPr>
                <c:marker>
                  <c:symbol val="circle"/>
                  <c:size val="5"/>
                  <c:spPr>
                    <a:solidFill>
                      <a:schemeClr val="accent2">
                        <a:lumMod val="80000"/>
                        <a:lumOff val="20000"/>
                      </a:schemeClr>
                    </a:solidFill>
                    <a:ln w="9525">
                      <a:solidFill>
                        <a:schemeClr val="accent2">
                          <a:lumMod val="80000"/>
                          <a:lumOff val="2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Effeciency'!$B$16:$GP$16</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E-B404-4C16-8ED0-FD8C81D598F2}"/>
                  </c:ext>
                </c:extLst>
              </c15:ser>
            </c15:filteredLineSeries>
            <c15:filteredLineSeries>
              <c15:ser>
                <c:idx val="14"/>
                <c:order val="12"/>
                <c:tx>
                  <c:strRef>
                    <c:extLst xmlns:c15="http://schemas.microsoft.com/office/drawing/2012/chart">
                      <c:ext xmlns:c15="http://schemas.microsoft.com/office/drawing/2012/chart" uri="{02D57815-91ED-43cb-92C2-25804820EDAC}">
                        <c15:formulaRef>
                          <c15:sqref>'Current w Effeciency'!$A$17</c15:sqref>
                        </c15:formulaRef>
                      </c:ext>
                    </c:extLst>
                    <c:strCache>
                      <c:ptCount val="1"/>
                    </c:strCache>
                  </c:strRef>
                </c:tx>
                <c:spPr>
                  <a:ln w="28575" cap="rnd">
                    <a:solidFill>
                      <a:schemeClr val="accent3">
                        <a:lumMod val="80000"/>
                        <a:lumOff val="20000"/>
                      </a:schemeClr>
                    </a:solidFill>
                    <a:round/>
                  </a:ln>
                  <a:effectLst/>
                </c:spPr>
                <c:marker>
                  <c:symbol val="circle"/>
                  <c:size val="5"/>
                  <c:spPr>
                    <a:solidFill>
                      <a:schemeClr val="accent3">
                        <a:lumMod val="80000"/>
                        <a:lumOff val="20000"/>
                      </a:schemeClr>
                    </a:solidFill>
                    <a:ln w="9525">
                      <a:solidFill>
                        <a:schemeClr val="accent3">
                          <a:lumMod val="80000"/>
                          <a:lumOff val="2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Effeciency'!$B$17:$GP$17</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F-B404-4C16-8ED0-FD8C81D598F2}"/>
                  </c:ext>
                </c:extLst>
              </c15:ser>
            </c15:filteredLineSeries>
            <c15:filteredLineSeries>
              <c15:ser>
                <c:idx val="18"/>
                <c:order val="16"/>
                <c:tx>
                  <c:strRef>
                    <c:extLst xmlns:c15="http://schemas.microsoft.com/office/drawing/2012/chart">
                      <c:ext xmlns:c15="http://schemas.microsoft.com/office/drawing/2012/chart" uri="{02D57815-91ED-43cb-92C2-25804820EDAC}">
                        <c15:formulaRef>
                          <c15:sqref>'Current w Effeciency'!$A$21</c15:sqref>
                        </c15:formulaRef>
                      </c:ext>
                    </c:extLst>
                    <c:strCache>
                      <c:ptCount val="1"/>
                    </c:strCache>
                  </c:strRef>
                </c:tx>
                <c:spPr>
                  <a:ln w="28575" cap="rnd">
                    <a:solidFill>
                      <a:schemeClr val="accent1">
                        <a:lumMod val="80000"/>
                      </a:schemeClr>
                    </a:solidFill>
                    <a:round/>
                  </a:ln>
                  <a:effectLst/>
                </c:spPr>
                <c:marker>
                  <c:symbol val="circle"/>
                  <c:size val="5"/>
                  <c:spPr>
                    <a:solidFill>
                      <a:schemeClr val="accent1">
                        <a:lumMod val="80000"/>
                      </a:schemeClr>
                    </a:solidFill>
                    <a:ln w="9525">
                      <a:solidFill>
                        <a:schemeClr val="accent1">
                          <a:lumMod val="80000"/>
                        </a:schemeClr>
                      </a:solidFill>
                    </a:ln>
                    <a:effectLst/>
                  </c:spPr>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Effeciency'!$B$21:$GP$21</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0-B404-4C16-8ED0-FD8C81D598F2}"/>
                  </c:ext>
                </c:extLst>
              </c15:ser>
            </c15:filteredLineSeries>
            <c15:filteredLineSeries>
              <c15:ser>
                <c:idx val="19"/>
                <c:order val="17"/>
                <c:tx>
                  <c:strRef>
                    <c:extLst xmlns:c15="http://schemas.microsoft.com/office/drawing/2012/chart">
                      <c:ext xmlns:c15="http://schemas.microsoft.com/office/drawing/2012/chart" uri="{02D57815-91ED-43cb-92C2-25804820EDAC}">
                        <c15:formulaRef>
                          <c15:sqref>'Current w Effeciency'!$A$22</c15:sqref>
                        </c15:formulaRef>
                      </c:ext>
                    </c:extLst>
                    <c:strCache>
                      <c:ptCount val="1"/>
                      <c:pt idx="0">
                        <c:v>Total USC Demand</c:v>
                      </c:pt>
                    </c:strCache>
                  </c:strRef>
                </c:tx>
                <c:spPr>
                  <a:ln w="28575" cap="rnd">
                    <a:solidFill>
                      <a:schemeClr val="accent2">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Effeciency'!$B$22:$GP$22</c15:sqref>
                        </c15:formulaRef>
                      </c:ext>
                    </c:extLst>
                    <c:numCache>
                      <c:formatCode>General</c:formatCode>
                      <c:ptCount val="197"/>
                      <c:pt idx="0">
                        <c:v>212</c:v>
                      </c:pt>
                      <c:pt idx="1">
                        <c:v>210</c:v>
                      </c:pt>
                      <c:pt idx="2">
                        <c:v>208</c:v>
                      </c:pt>
                      <c:pt idx="3">
                        <c:v>206</c:v>
                      </c:pt>
                      <c:pt idx="4">
                        <c:v>204</c:v>
                      </c:pt>
                      <c:pt idx="5">
                        <c:v>202</c:v>
                      </c:pt>
                      <c:pt idx="6">
                        <c:v>200</c:v>
                      </c:pt>
                      <c:pt idx="7">
                        <c:v>198</c:v>
                      </c:pt>
                      <c:pt idx="8">
                        <c:v>196</c:v>
                      </c:pt>
                      <c:pt idx="9">
                        <c:v>187</c:v>
                      </c:pt>
                      <c:pt idx="10">
                        <c:v>178</c:v>
                      </c:pt>
                      <c:pt idx="11">
                        <c:v>169</c:v>
                      </c:pt>
                      <c:pt idx="12">
                        <c:v>160</c:v>
                      </c:pt>
                      <c:pt idx="13">
                        <c:v>151</c:v>
                      </c:pt>
                      <c:pt idx="14">
                        <c:v>142</c:v>
                      </c:pt>
                      <c:pt idx="15">
                        <c:v>133</c:v>
                      </c:pt>
                      <c:pt idx="16">
                        <c:v>124</c:v>
                      </c:pt>
                      <c:pt idx="17">
                        <c:v>115</c:v>
                      </c:pt>
                      <c:pt idx="18">
                        <c:v>106</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11-B404-4C16-8ED0-FD8C81D598F2}"/>
                  </c:ext>
                </c:extLst>
              </c15:ser>
            </c15:filteredLineSeries>
            <c15:filteredLineSeries>
              <c15:ser>
                <c:idx val="20"/>
                <c:order val="18"/>
                <c:tx>
                  <c:strRef>
                    <c:extLst xmlns:c15="http://schemas.microsoft.com/office/drawing/2012/chart">
                      <c:ext xmlns:c15="http://schemas.microsoft.com/office/drawing/2012/chart" uri="{02D57815-91ED-43cb-92C2-25804820EDAC}">
                        <c15:formulaRef>
                          <c15:sqref>'Current w Effeciency'!$A$23</c15:sqref>
                        </c15:formulaRef>
                      </c:ext>
                    </c:extLst>
                    <c:strCache>
                      <c:ptCount val="1"/>
                      <c:pt idx="0">
                        <c:v>Total U&amp;R Demand</c:v>
                      </c:pt>
                    </c:strCache>
                  </c:strRef>
                </c:tx>
                <c:spPr>
                  <a:ln w="28575" cap="rnd">
                    <a:solidFill>
                      <a:schemeClr val="accent3">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Effeciency'!$B$23:$GP$23</c15:sqref>
                        </c15:formulaRef>
                      </c:ext>
                    </c:extLst>
                    <c:numCache>
                      <c:formatCode>General</c:formatCode>
                      <c:ptCount val="197"/>
                      <c:pt idx="0">
                        <c:v>3290</c:v>
                      </c:pt>
                      <c:pt idx="1">
                        <c:v>3278</c:v>
                      </c:pt>
                      <c:pt idx="2">
                        <c:v>3266</c:v>
                      </c:pt>
                      <c:pt idx="3">
                        <c:v>3254</c:v>
                      </c:pt>
                      <c:pt idx="4">
                        <c:v>3325</c:v>
                      </c:pt>
                      <c:pt idx="5">
                        <c:v>3313</c:v>
                      </c:pt>
                      <c:pt idx="6">
                        <c:v>3301</c:v>
                      </c:pt>
                      <c:pt idx="7">
                        <c:v>3289</c:v>
                      </c:pt>
                      <c:pt idx="8">
                        <c:v>3277</c:v>
                      </c:pt>
                      <c:pt idx="9">
                        <c:v>3265</c:v>
                      </c:pt>
                      <c:pt idx="10">
                        <c:v>3253</c:v>
                      </c:pt>
                      <c:pt idx="11">
                        <c:v>3241</c:v>
                      </c:pt>
                      <c:pt idx="12">
                        <c:v>3229</c:v>
                      </c:pt>
                      <c:pt idx="13">
                        <c:v>3217</c:v>
                      </c:pt>
                      <c:pt idx="14">
                        <c:v>3187</c:v>
                      </c:pt>
                      <c:pt idx="15">
                        <c:v>3157</c:v>
                      </c:pt>
                      <c:pt idx="16">
                        <c:v>3127</c:v>
                      </c:pt>
                      <c:pt idx="17">
                        <c:v>3097</c:v>
                      </c:pt>
                      <c:pt idx="18">
                        <c:v>3067</c:v>
                      </c:pt>
                      <c:pt idx="19">
                        <c:v>3037</c:v>
                      </c:pt>
                      <c:pt idx="20">
                        <c:v>3007</c:v>
                      </c:pt>
                      <c:pt idx="21">
                        <c:v>2977</c:v>
                      </c:pt>
                      <c:pt idx="22">
                        <c:v>2947</c:v>
                      </c:pt>
                      <c:pt idx="23">
                        <c:v>2917</c:v>
                      </c:pt>
                      <c:pt idx="24">
                        <c:v>2887</c:v>
                      </c:pt>
                      <c:pt idx="25">
                        <c:v>2857</c:v>
                      </c:pt>
                      <c:pt idx="26">
                        <c:v>2827</c:v>
                      </c:pt>
                      <c:pt idx="27">
                        <c:v>2799</c:v>
                      </c:pt>
                      <c:pt idx="28">
                        <c:v>2771</c:v>
                      </c:pt>
                      <c:pt idx="29">
                        <c:v>2743</c:v>
                      </c:pt>
                      <c:pt idx="30">
                        <c:v>2715</c:v>
                      </c:pt>
                      <c:pt idx="31">
                        <c:v>2687</c:v>
                      </c:pt>
                      <c:pt idx="32">
                        <c:v>2659</c:v>
                      </c:pt>
                      <c:pt idx="33">
                        <c:v>2631</c:v>
                      </c:pt>
                      <c:pt idx="34">
                        <c:v>2603</c:v>
                      </c:pt>
                      <c:pt idx="35">
                        <c:v>2575</c:v>
                      </c:pt>
                      <c:pt idx="36">
                        <c:v>2547</c:v>
                      </c:pt>
                      <c:pt idx="37">
                        <c:v>2519</c:v>
                      </c:pt>
                      <c:pt idx="38">
                        <c:v>2491</c:v>
                      </c:pt>
                      <c:pt idx="39">
                        <c:v>2463</c:v>
                      </c:pt>
                      <c:pt idx="40">
                        <c:v>2435</c:v>
                      </c:pt>
                      <c:pt idx="41">
                        <c:v>2407</c:v>
                      </c:pt>
                      <c:pt idx="42">
                        <c:v>2379</c:v>
                      </c:pt>
                      <c:pt idx="43">
                        <c:v>2351</c:v>
                      </c:pt>
                      <c:pt idx="44">
                        <c:v>2308</c:v>
                      </c:pt>
                      <c:pt idx="45">
                        <c:v>2265</c:v>
                      </c:pt>
                      <c:pt idx="46">
                        <c:v>2222</c:v>
                      </c:pt>
                      <c:pt idx="47">
                        <c:v>2179</c:v>
                      </c:pt>
                      <c:pt idx="48">
                        <c:v>2136</c:v>
                      </c:pt>
                      <c:pt idx="49">
                        <c:v>2093</c:v>
                      </c:pt>
                      <c:pt idx="50">
                        <c:v>2050</c:v>
                      </c:pt>
                      <c:pt idx="51">
                        <c:v>2007</c:v>
                      </c:pt>
                      <c:pt idx="52">
                        <c:v>1964</c:v>
                      </c:pt>
                      <c:pt idx="53">
                        <c:v>1921</c:v>
                      </c:pt>
                      <c:pt idx="54">
                        <c:v>1896</c:v>
                      </c:pt>
                      <c:pt idx="55">
                        <c:v>1861</c:v>
                      </c:pt>
                      <c:pt idx="56">
                        <c:v>1824</c:v>
                      </c:pt>
                      <c:pt idx="57">
                        <c:v>1787</c:v>
                      </c:pt>
                      <c:pt idx="58">
                        <c:v>1750</c:v>
                      </c:pt>
                      <c:pt idx="59">
                        <c:v>1713</c:v>
                      </c:pt>
                      <c:pt idx="60">
                        <c:v>1676</c:v>
                      </c:pt>
                      <c:pt idx="61">
                        <c:v>1639</c:v>
                      </c:pt>
                      <c:pt idx="62">
                        <c:v>1602</c:v>
                      </c:pt>
                      <c:pt idx="63">
                        <c:v>1565</c:v>
                      </c:pt>
                      <c:pt idx="64">
                        <c:v>1528</c:v>
                      </c:pt>
                      <c:pt idx="65">
                        <c:v>1491</c:v>
                      </c:pt>
                      <c:pt idx="66">
                        <c:v>1454</c:v>
                      </c:pt>
                      <c:pt idx="67">
                        <c:v>1417</c:v>
                      </c:pt>
                      <c:pt idx="68">
                        <c:v>1380</c:v>
                      </c:pt>
                      <c:pt idx="69">
                        <c:v>1343</c:v>
                      </c:pt>
                      <c:pt idx="70">
                        <c:v>1306</c:v>
                      </c:pt>
                      <c:pt idx="71">
                        <c:v>1269</c:v>
                      </c:pt>
                      <c:pt idx="72">
                        <c:v>1232</c:v>
                      </c:pt>
                      <c:pt idx="73">
                        <c:v>1195</c:v>
                      </c:pt>
                      <c:pt idx="74">
                        <c:v>1158</c:v>
                      </c:pt>
                      <c:pt idx="75">
                        <c:v>1121</c:v>
                      </c:pt>
                      <c:pt idx="76">
                        <c:v>1084</c:v>
                      </c:pt>
                      <c:pt idx="77">
                        <c:v>1047</c:v>
                      </c:pt>
                      <c:pt idx="78">
                        <c:v>1010</c:v>
                      </c:pt>
                      <c:pt idx="79">
                        <c:v>973</c:v>
                      </c:pt>
                      <c:pt idx="80">
                        <c:v>936</c:v>
                      </c:pt>
                      <c:pt idx="81">
                        <c:v>899</c:v>
                      </c:pt>
                      <c:pt idx="82">
                        <c:v>862</c:v>
                      </c:pt>
                      <c:pt idx="83">
                        <c:v>825</c:v>
                      </c:pt>
                      <c:pt idx="84">
                        <c:v>788</c:v>
                      </c:pt>
                      <c:pt idx="85">
                        <c:v>751</c:v>
                      </c:pt>
                      <c:pt idx="86">
                        <c:v>714</c:v>
                      </c:pt>
                      <c:pt idx="87">
                        <c:v>677</c:v>
                      </c:pt>
                      <c:pt idx="88">
                        <c:v>640</c:v>
                      </c:pt>
                      <c:pt idx="89">
                        <c:v>603</c:v>
                      </c:pt>
                      <c:pt idx="90">
                        <c:v>566</c:v>
                      </c:pt>
                      <c:pt idx="91">
                        <c:v>529</c:v>
                      </c:pt>
                      <c:pt idx="92">
                        <c:v>492</c:v>
                      </c:pt>
                      <c:pt idx="93">
                        <c:v>455</c:v>
                      </c:pt>
                      <c:pt idx="94">
                        <c:v>418</c:v>
                      </c:pt>
                      <c:pt idx="95">
                        <c:v>381</c:v>
                      </c:pt>
                      <c:pt idx="96">
                        <c:v>344</c:v>
                      </c:pt>
                      <c:pt idx="97">
                        <c:v>307</c:v>
                      </c:pt>
                      <c:pt idx="98">
                        <c:v>270</c:v>
                      </c:pt>
                      <c:pt idx="99">
                        <c:v>233</c:v>
                      </c:pt>
                      <c:pt idx="100">
                        <c:v>196</c:v>
                      </c:pt>
                      <c:pt idx="101">
                        <c:v>194</c:v>
                      </c:pt>
                      <c:pt idx="102">
                        <c:v>192</c:v>
                      </c:pt>
                      <c:pt idx="103">
                        <c:v>190</c:v>
                      </c:pt>
                      <c:pt idx="104">
                        <c:v>188</c:v>
                      </c:pt>
                      <c:pt idx="105">
                        <c:v>186</c:v>
                      </c:pt>
                      <c:pt idx="106">
                        <c:v>184</c:v>
                      </c:pt>
                      <c:pt idx="107">
                        <c:v>182</c:v>
                      </c:pt>
                      <c:pt idx="108">
                        <c:v>180</c:v>
                      </c:pt>
                      <c:pt idx="109">
                        <c:v>178</c:v>
                      </c:pt>
                      <c:pt idx="110">
                        <c:v>176</c:v>
                      </c:pt>
                      <c:pt idx="111">
                        <c:v>174</c:v>
                      </c:pt>
                      <c:pt idx="112">
                        <c:v>172</c:v>
                      </c:pt>
                      <c:pt idx="113">
                        <c:v>170</c:v>
                      </c:pt>
                      <c:pt idx="114">
                        <c:v>168</c:v>
                      </c:pt>
                      <c:pt idx="115">
                        <c:v>166</c:v>
                      </c:pt>
                      <c:pt idx="116">
                        <c:v>164</c:v>
                      </c:pt>
                      <c:pt idx="117">
                        <c:v>162</c:v>
                      </c:pt>
                      <c:pt idx="118">
                        <c:v>160</c:v>
                      </c:pt>
                      <c:pt idx="119">
                        <c:v>158</c:v>
                      </c:pt>
                      <c:pt idx="120">
                        <c:v>156</c:v>
                      </c:pt>
                      <c:pt idx="121">
                        <c:v>154</c:v>
                      </c:pt>
                      <c:pt idx="122">
                        <c:v>152</c:v>
                      </c:pt>
                      <c:pt idx="123">
                        <c:v>150</c:v>
                      </c:pt>
                      <c:pt idx="124">
                        <c:v>148</c:v>
                      </c:pt>
                      <c:pt idx="125">
                        <c:v>146</c:v>
                      </c:pt>
                      <c:pt idx="126">
                        <c:v>144</c:v>
                      </c:pt>
                      <c:pt idx="127">
                        <c:v>142</c:v>
                      </c:pt>
                      <c:pt idx="128">
                        <c:v>140</c:v>
                      </c:pt>
                      <c:pt idx="129">
                        <c:v>138</c:v>
                      </c:pt>
                      <c:pt idx="130">
                        <c:v>136</c:v>
                      </c:pt>
                      <c:pt idx="131">
                        <c:v>134</c:v>
                      </c:pt>
                      <c:pt idx="132">
                        <c:v>132</c:v>
                      </c:pt>
                      <c:pt idx="133">
                        <c:v>130</c:v>
                      </c:pt>
                      <c:pt idx="134">
                        <c:v>128</c:v>
                      </c:pt>
                      <c:pt idx="135">
                        <c:v>126</c:v>
                      </c:pt>
                      <c:pt idx="136">
                        <c:v>124</c:v>
                      </c:pt>
                      <c:pt idx="137">
                        <c:v>122</c:v>
                      </c:pt>
                      <c:pt idx="138">
                        <c:v>120</c:v>
                      </c:pt>
                      <c:pt idx="139">
                        <c:v>118</c:v>
                      </c:pt>
                      <c:pt idx="140">
                        <c:v>116</c:v>
                      </c:pt>
                      <c:pt idx="141">
                        <c:v>114</c:v>
                      </c:pt>
                      <c:pt idx="142">
                        <c:v>112</c:v>
                      </c:pt>
                      <c:pt idx="143">
                        <c:v>110</c:v>
                      </c:pt>
                      <c:pt idx="144">
                        <c:v>108</c:v>
                      </c:pt>
                      <c:pt idx="145">
                        <c:v>106</c:v>
                      </c:pt>
                      <c:pt idx="146">
                        <c:v>106</c:v>
                      </c:pt>
                      <c:pt idx="147">
                        <c:v>106</c:v>
                      </c:pt>
                      <c:pt idx="148">
                        <c:v>106</c:v>
                      </c:pt>
                      <c:pt idx="149">
                        <c:v>106</c:v>
                      </c:pt>
                      <c:pt idx="150">
                        <c:v>106</c:v>
                      </c:pt>
                      <c:pt idx="151">
                        <c:v>106</c:v>
                      </c:pt>
                      <c:pt idx="152">
                        <c:v>106</c:v>
                      </c:pt>
                      <c:pt idx="153">
                        <c:v>106</c:v>
                      </c:pt>
                      <c:pt idx="154">
                        <c:v>106</c:v>
                      </c:pt>
                      <c:pt idx="155">
                        <c:v>106</c:v>
                      </c:pt>
                      <c:pt idx="156">
                        <c:v>106</c:v>
                      </c:pt>
                      <c:pt idx="157">
                        <c:v>106</c:v>
                      </c:pt>
                      <c:pt idx="158">
                        <c:v>106</c:v>
                      </c:pt>
                      <c:pt idx="159">
                        <c:v>106</c:v>
                      </c:pt>
                      <c:pt idx="160">
                        <c:v>106</c:v>
                      </c:pt>
                      <c:pt idx="161">
                        <c:v>106</c:v>
                      </c:pt>
                      <c:pt idx="162">
                        <c:v>106</c:v>
                      </c:pt>
                      <c:pt idx="163">
                        <c:v>106</c:v>
                      </c:pt>
                      <c:pt idx="164">
                        <c:v>106</c:v>
                      </c:pt>
                      <c:pt idx="165">
                        <c:v>106</c:v>
                      </c:pt>
                      <c:pt idx="166">
                        <c:v>106</c:v>
                      </c:pt>
                      <c:pt idx="167">
                        <c:v>106</c:v>
                      </c:pt>
                      <c:pt idx="168">
                        <c:v>106</c:v>
                      </c:pt>
                      <c:pt idx="169">
                        <c:v>106</c:v>
                      </c:pt>
                      <c:pt idx="170">
                        <c:v>106</c:v>
                      </c:pt>
                      <c:pt idx="171">
                        <c:v>106</c:v>
                      </c:pt>
                      <c:pt idx="172">
                        <c:v>106</c:v>
                      </c:pt>
                      <c:pt idx="173">
                        <c:v>106</c:v>
                      </c:pt>
                      <c:pt idx="174">
                        <c:v>106</c:v>
                      </c:pt>
                      <c:pt idx="175">
                        <c:v>106</c:v>
                      </c:pt>
                      <c:pt idx="176">
                        <c:v>106</c:v>
                      </c:pt>
                      <c:pt idx="177">
                        <c:v>106</c:v>
                      </c:pt>
                      <c:pt idx="178">
                        <c:v>106</c:v>
                      </c:pt>
                      <c:pt idx="179">
                        <c:v>106</c:v>
                      </c:pt>
                      <c:pt idx="180">
                        <c:v>106</c:v>
                      </c:pt>
                      <c:pt idx="181">
                        <c:v>106</c:v>
                      </c:pt>
                      <c:pt idx="182">
                        <c:v>106</c:v>
                      </c:pt>
                      <c:pt idx="183">
                        <c:v>106</c:v>
                      </c:pt>
                      <c:pt idx="184">
                        <c:v>106</c:v>
                      </c:pt>
                      <c:pt idx="185">
                        <c:v>106</c:v>
                      </c:pt>
                      <c:pt idx="186">
                        <c:v>106</c:v>
                      </c:pt>
                      <c:pt idx="187">
                        <c:v>106</c:v>
                      </c:pt>
                      <c:pt idx="188">
                        <c:v>106</c:v>
                      </c:pt>
                      <c:pt idx="189">
                        <c:v>106</c:v>
                      </c:pt>
                      <c:pt idx="190">
                        <c:v>106</c:v>
                      </c:pt>
                      <c:pt idx="191">
                        <c:v>106</c:v>
                      </c:pt>
                      <c:pt idx="192">
                        <c:v>106</c:v>
                      </c:pt>
                      <c:pt idx="193">
                        <c:v>106</c:v>
                      </c:pt>
                      <c:pt idx="194">
                        <c:v>106</c:v>
                      </c:pt>
                      <c:pt idx="195">
                        <c:v>106</c:v>
                      </c:pt>
                      <c:pt idx="196">
                        <c:v>106</c:v>
                      </c:pt>
                    </c:numCache>
                  </c:numRef>
                </c:val>
                <c:smooth val="0"/>
                <c:extLst xmlns:c15="http://schemas.microsoft.com/office/drawing/2012/chart">
                  <c:ext xmlns:c16="http://schemas.microsoft.com/office/drawing/2014/chart" uri="{C3380CC4-5D6E-409C-BE32-E72D297353CC}">
                    <c16:uniqueId val="{00000012-B404-4C16-8ED0-FD8C81D598F2}"/>
                  </c:ext>
                </c:extLst>
              </c15:ser>
            </c15:filteredLineSeries>
            <c15:filteredLineSeries>
              <c15:ser>
                <c:idx val="21"/>
                <c:order val="19"/>
                <c:tx>
                  <c:strRef>
                    <c:extLst xmlns:c15="http://schemas.microsoft.com/office/drawing/2012/chart">
                      <c:ext xmlns:c15="http://schemas.microsoft.com/office/drawing/2012/chart" uri="{02D57815-91ED-43cb-92C2-25804820EDAC}">
                        <c15:formulaRef>
                          <c15:sqref>'Current w Effeciency'!$A$24</c15:sqref>
                        </c15:formulaRef>
                      </c:ext>
                    </c:extLst>
                    <c:strCache>
                      <c:ptCount val="1"/>
                    </c:strCache>
                  </c:strRef>
                </c:tx>
                <c:spPr>
                  <a:ln w="28575" cap="rnd">
                    <a:solidFill>
                      <a:schemeClr val="accent4">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Effeciency'!$B$24:$GP$24</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3-B404-4C16-8ED0-FD8C81D598F2}"/>
                  </c:ext>
                </c:extLst>
              </c15:ser>
            </c15:filteredLineSeries>
            <c15:filteredLineSeries>
              <c15:ser>
                <c:idx val="25"/>
                <c:order val="23"/>
                <c:tx>
                  <c:strRef>
                    <c:extLst xmlns:c15="http://schemas.microsoft.com/office/drawing/2012/chart">
                      <c:ext xmlns:c15="http://schemas.microsoft.com/office/drawing/2012/chart" uri="{02D57815-91ED-43cb-92C2-25804820EDAC}">
                        <c15:formulaRef>
                          <c15:sqref>'Current w Effeciency'!$A$28</c15:sqref>
                        </c15:formulaRef>
                      </c:ext>
                    </c:extLst>
                    <c:strCache>
                      <c:ptCount val="1"/>
                    </c:strCache>
                  </c:strRef>
                </c:tx>
                <c:spPr>
                  <a:ln w="28575" cap="rnd">
                    <a:solidFill>
                      <a:schemeClr val="accent2">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Effeciency'!$B$28:$GP$28</c15:sqref>
                        </c15:formulaRef>
                      </c:ext>
                    </c:extLst>
                    <c:numCache>
                      <c:formatCode>General</c:formatCode>
                      <c:ptCount val="197"/>
                      <c:pt idx="0">
                        <c:v>235</c:v>
                      </c:pt>
                      <c:pt idx="1">
                        <c:v>235</c:v>
                      </c:pt>
                      <c:pt idx="2">
                        <c:v>235</c:v>
                      </c:pt>
                      <c:pt idx="3">
                        <c:v>235</c:v>
                      </c:pt>
                      <c:pt idx="4">
                        <c:v>235</c:v>
                      </c:pt>
                      <c:pt idx="5">
                        <c:v>235</c:v>
                      </c:pt>
                      <c:pt idx="6">
                        <c:v>235</c:v>
                      </c:pt>
                      <c:pt idx="7">
                        <c:v>235</c:v>
                      </c:pt>
                      <c:pt idx="8">
                        <c:v>235</c:v>
                      </c:pt>
                      <c:pt idx="9">
                        <c:v>242</c:v>
                      </c:pt>
                      <c:pt idx="10">
                        <c:v>242</c:v>
                      </c:pt>
                      <c:pt idx="11">
                        <c:v>242</c:v>
                      </c:pt>
                      <c:pt idx="12">
                        <c:v>242</c:v>
                      </c:pt>
                      <c:pt idx="13">
                        <c:v>260</c:v>
                      </c:pt>
                      <c:pt idx="14">
                        <c:v>260</c:v>
                      </c:pt>
                      <c:pt idx="15">
                        <c:v>260</c:v>
                      </c:pt>
                      <c:pt idx="16">
                        <c:v>260</c:v>
                      </c:pt>
                      <c:pt idx="17">
                        <c:v>260</c:v>
                      </c:pt>
                      <c:pt idx="18">
                        <c:v>260</c:v>
                      </c:pt>
                      <c:pt idx="19">
                        <c:v>260</c:v>
                      </c:pt>
                      <c:pt idx="20">
                        <c:v>260</c:v>
                      </c:pt>
                      <c:pt idx="21">
                        <c:v>260</c:v>
                      </c:pt>
                      <c:pt idx="22">
                        <c:v>260</c:v>
                      </c:pt>
                      <c:pt idx="23">
                        <c:v>260</c:v>
                      </c:pt>
                      <c:pt idx="24">
                        <c:v>260</c:v>
                      </c:pt>
                      <c:pt idx="25">
                        <c:v>260</c:v>
                      </c:pt>
                      <c:pt idx="26">
                        <c:v>258</c:v>
                      </c:pt>
                      <c:pt idx="27">
                        <c:v>258</c:v>
                      </c:pt>
                      <c:pt idx="28">
                        <c:v>258</c:v>
                      </c:pt>
                      <c:pt idx="29">
                        <c:v>258</c:v>
                      </c:pt>
                      <c:pt idx="30">
                        <c:v>256</c:v>
                      </c:pt>
                      <c:pt idx="31">
                        <c:v>268</c:v>
                      </c:pt>
                      <c:pt idx="32">
                        <c:v>268</c:v>
                      </c:pt>
                      <c:pt idx="33">
                        <c:v>268</c:v>
                      </c:pt>
                      <c:pt idx="34">
                        <c:v>268</c:v>
                      </c:pt>
                      <c:pt idx="35">
                        <c:v>268</c:v>
                      </c:pt>
                      <c:pt idx="36">
                        <c:v>268</c:v>
                      </c:pt>
                      <c:pt idx="37">
                        <c:v>268</c:v>
                      </c:pt>
                      <c:pt idx="38">
                        <c:v>268</c:v>
                      </c:pt>
                      <c:pt idx="39">
                        <c:v>268</c:v>
                      </c:pt>
                      <c:pt idx="40">
                        <c:v>268</c:v>
                      </c:pt>
                      <c:pt idx="41">
                        <c:v>268</c:v>
                      </c:pt>
                      <c:pt idx="42">
                        <c:v>268</c:v>
                      </c:pt>
                      <c:pt idx="43">
                        <c:v>283</c:v>
                      </c:pt>
                      <c:pt idx="44">
                        <c:v>283</c:v>
                      </c:pt>
                      <c:pt idx="45">
                        <c:v>283</c:v>
                      </c:pt>
                      <c:pt idx="46">
                        <c:v>283</c:v>
                      </c:pt>
                      <c:pt idx="47">
                        <c:v>283</c:v>
                      </c:pt>
                      <c:pt idx="48">
                        <c:v>283</c:v>
                      </c:pt>
                      <c:pt idx="49">
                        <c:v>283</c:v>
                      </c:pt>
                      <c:pt idx="50">
                        <c:v>283</c:v>
                      </c:pt>
                      <c:pt idx="51">
                        <c:v>283</c:v>
                      </c:pt>
                      <c:pt idx="52">
                        <c:v>283</c:v>
                      </c:pt>
                      <c:pt idx="53">
                        <c:v>265</c:v>
                      </c:pt>
                      <c:pt idx="54">
                        <c:v>253</c:v>
                      </c:pt>
                      <c:pt idx="55">
                        <c:v>255</c:v>
                      </c:pt>
                      <c:pt idx="56">
                        <c:v>255</c:v>
                      </c:pt>
                      <c:pt idx="57">
                        <c:v>255</c:v>
                      </c:pt>
                      <c:pt idx="58">
                        <c:v>255</c:v>
                      </c:pt>
                      <c:pt idx="59">
                        <c:v>255</c:v>
                      </c:pt>
                      <c:pt idx="60">
                        <c:v>255</c:v>
                      </c:pt>
                      <c:pt idx="61">
                        <c:v>255</c:v>
                      </c:pt>
                      <c:pt idx="62">
                        <c:v>255</c:v>
                      </c:pt>
                      <c:pt idx="63">
                        <c:v>255</c:v>
                      </c:pt>
                      <c:pt idx="64">
                        <c:v>255</c:v>
                      </c:pt>
                      <c:pt idx="65">
                        <c:v>255</c:v>
                      </c:pt>
                      <c:pt idx="66">
                        <c:v>255</c:v>
                      </c:pt>
                      <c:pt idx="67">
                        <c:v>255</c:v>
                      </c:pt>
                      <c:pt idx="68">
                        <c:v>255</c:v>
                      </c:pt>
                      <c:pt idx="69">
                        <c:v>255</c:v>
                      </c:pt>
                      <c:pt idx="70">
                        <c:v>255</c:v>
                      </c:pt>
                      <c:pt idx="71">
                        <c:v>255</c:v>
                      </c:pt>
                      <c:pt idx="72">
                        <c:v>255</c:v>
                      </c:pt>
                      <c:pt idx="73">
                        <c:v>255</c:v>
                      </c:pt>
                      <c:pt idx="74">
                        <c:v>255</c:v>
                      </c:pt>
                      <c:pt idx="75">
                        <c:v>255</c:v>
                      </c:pt>
                      <c:pt idx="76">
                        <c:v>255</c:v>
                      </c:pt>
                      <c:pt idx="77">
                        <c:v>255</c:v>
                      </c:pt>
                      <c:pt idx="78">
                        <c:v>255</c:v>
                      </c:pt>
                      <c:pt idx="79">
                        <c:v>255</c:v>
                      </c:pt>
                      <c:pt idx="80">
                        <c:v>255</c:v>
                      </c:pt>
                      <c:pt idx="81">
                        <c:v>255</c:v>
                      </c:pt>
                      <c:pt idx="82">
                        <c:v>255</c:v>
                      </c:pt>
                      <c:pt idx="83">
                        <c:v>255</c:v>
                      </c:pt>
                      <c:pt idx="84">
                        <c:v>255</c:v>
                      </c:pt>
                      <c:pt idx="85">
                        <c:v>255</c:v>
                      </c:pt>
                      <c:pt idx="86">
                        <c:v>255</c:v>
                      </c:pt>
                      <c:pt idx="87">
                        <c:v>255</c:v>
                      </c:pt>
                      <c:pt idx="88">
                        <c:v>255</c:v>
                      </c:pt>
                      <c:pt idx="89">
                        <c:v>255</c:v>
                      </c:pt>
                      <c:pt idx="90">
                        <c:v>255</c:v>
                      </c:pt>
                      <c:pt idx="91">
                        <c:v>255</c:v>
                      </c:pt>
                      <c:pt idx="92">
                        <c:v>255</c:v>
                      </c:pt>
                      <c:pt idx="93">
                        <c:v>255</c:v>
                      </c:pt>
                      <c:pt idx="94">
                        <c:v>255</c:v>
                      </c:pt>
                      <c:pt idx="95">
                        <c:v>255</c:v>
                      </c:pt>
                      <c:pt idx="96">
                        <c:v>255</c:v>
                      </c:pt>
                      <c:pt idx="97">
                        <c:v>255</c:v>
                      </c:pt>
                      <c:pt idx="98">
                        <c:v>255</c:v>
                      </c:pt>
                      <c:pt idx="99">
                        <c:v>255</c:v>
                      </c:pt>
                      <c:pt idx="100">
                        <c:v>250</c:v>
                      </c:pt>
                      <c:pt idx="101">
                        <c:v>250</c:v>
                      </c:pt>
                      <c:pt idx="102">
                        <c:v>250</c:v>
                      </c:pt>
                      <c:pt idx="103">
                        <c:v>250</c:v>
                      </c:pt>
                      <c:pt idx="104">
                        <c:v>250</c:v>
                      </c:pt>
                      <c:pt idx="105">
                        <c:v>250</c:v>
                      </c:pt>
                      <c:pt idx="106">
                        <c:v>250</c:v>
                      </c:pt>
                      <c:pt idx="107">
                        <c:v>250</c:v>
                      </c:pt>
                      <c:pt idx="108">
                        <c:v>250</c:v>
                      </c:pt>
                      <c:pt idx="109">
                        <c:v>250</c:v>
                      </c:pt>
                      <c:pt idx="110">
                        <c:v>250</c:v>
                      </c:pt>
                      <c:pt idx="111">
                        <c:v>250</c:v>
                      </c:pt>
                      <c:pt idx="112">
                        <c:v>250</c:v>
                      </c:pt>
                      <c:pt idx="113">
                        <c:v>250</c:v>
                      </c:pt>
                      <c:pt idx="114">
                        <c:v>250</c:v>
                      </c:pt>
                      <c:pt idx="115">
                        <c:v>250</c:v>
                      </c:pt>
                      <c:pt idx="116">
                        <c:v>250</c:v>
                      </c:pt>
                      <c:pt idx="117">
                        <c:v>250</c:v>
                      </c:pt>
                      <c:pt idx="118">
                        <c:v>250</c:v>
                      </c:pt>
                      <c:pt idx="119">
                        <c:v>250</c:v>
                      </c:pt>
                      <c:pt idx="120">
                        <c:v>250</c:v>
                      </c:pt>
                      <c:pt idx="121">
                        <c:v>250</c:v>
                      </c:pt>
                      <c:pt idx="122">
                        <c:v>250</c:v>
                      </c:pt>
                      <c:pt idx="123">
                        <c:v>250</c:v>
                      </c:pt>
                      <c:pt idx="124">
                        <c:v>250</c:v>
                      </c:pt>
                      <c:pt idx="125">
                        <c:v>250</c:v>
                      </c:pt>
                      <c:pt idx="126">
                        <c:v>250</c:v>
                      </c:pt>
                      <c:pt idx="127">
                        <c:v>250</c:v>
                      </c:pt>
                      <c:pt idx="128">
                        <c:v>250</c:v>
                      </c:pt>
                      <c:pt idx="129">
                        <c:v>250</c:v>
                      </c:pt>
                      <c:pt idx="130">
                        <c:v>250</c:v>
                      </c:pt>
                      <c:pt idx="131">
                        <c:v>250</c:v>
                      </c:pt>
                      <c:pt idx="132">
                        <c:v>250</c:v>
                      </c:pt>
                      <c:pt idx="133">
                        <c:v>250</c:v>
                      </c:pt>
                      <c:pt idx="134">
                        <c:v>250</c:v>
                      </c:pt>
                      <c:pt idx="135">
                        <c:v>250</c:v>
                      </c:pt>
                      <c:pt idx="136">
                        <c:v>250</c:v>
                      </c:pt>
                      <c:pt idx="137">
                        <c:v>250</c:v>
                      </c:pt>
                      <c:pt idx="138">
                        <c:v>250</c:v>
                      </c:pt>
                      <c:pt idx="139">
                        <c:v>250</c:v>
                      </c:pt>
                      <c:pt idx="140">
                        <c:v>250</c:v>
                      </c:pt>
                      <c:pt idx="141">
                        <c:v>250</c:v>
                      </c:pt>
                      <c:pt idx="142">
                        <c:v>250</c:v>
                      </c:pt>
                      <c:pt idx="143">
                        <c:v>250</c:v>
                      </c:pt>
                      <c:pt idx="144">
                        <c:v>250</c:v>
                      </c:pt>
                      <c:pt idx="145">
                        <c:v>250</c:v>
                      </c:pt>
                      <c:pt idx="146">
                        <c:v>250</c:v>
                      </c:pt>
                      <c:pt idx="147">
                        <c:v>250</c:v>
                      </c:pt>
                      <c:pt idx="148">
                        <c:v>250</c:v>
                      </c:pt>
                      <c:pt idx="149">
                        <c:v>250</c:v>
                      </c:pt>
                      <c:pt idx="150">
                        <c:v>250</c:v>
                      </c:pt>
                      <c:pt idx="151">
                        <c:v>250</c:v>
                      </c:pt>
                      <c:pt idx="152">
                        <c:v>250</c:v>
                      </c:pt>
                      <c:pt idx="153">
                        <c:v>250</c:v>
                      </c:pt>
                      <c:pt idx="154">
                        <c:v>250</c:v>
                      </c:pt>
                      <c:pt idx="155">
                        <c:v>250</c:v>
                      </c:pt>
                      <c:pt idx="156">
                        <c:v>250</c:v>
                      </c:pt>
                      <c:pt idx="157">
                        <c:v>250</c:v>
                      </c:pt>
                      <c:pt idx="158">
                        <c:v>250</c:v>
                      </c:pt>
                      <c:pt idx="159">
                        <c:v>250</c:v>
                      </c:pt>
                      <c:pt idx="160">
                        <c:v>250</c:v>
                      </c:pt>
                      <c:pt idx="161">
                        <c:v>250</c:v>
                      </c:pt>
                      <c:pt idx="162">
                        <c:v>250</c:v>
                      </c:pt>
                      <c:pt idx="163">
                        <c:v>250</c:v>
                      </c:pt>
                      <c:pt idx="164">
                        <c:v>250</c:v>
                      </c:pt>
                      <c:pt idx="165">
                        <c:v>250</c:v>
                      </c:pt>
                      <c:pt idx="166">
                        <c:v>250</c:v>
                      </c:pt>
                      <c:pt idx="167">
                        <c:v>250</c:v>
                      </c:pt>
                      <c:pt idx="168">
                        <c:v>250</c:v>
                      </c:pt>
                      <c:pt idx="169">
                        <c:v>250</c:v>
                      </c:pt>
                      <c:pt idx="170">
                        <c:v>250</c:v>
                      </c:pt>
                      <c:pt idx="171">
                        <c:v>250</c:v>
                      </c:pt>
                      <c:pt idx="172">
                        <c:v>250</c:v>
                      </c:pt>
                      <c:pt idx="173">
                        <c:v>250</c:v>
                      </c:pt>
                      <c:pt idx="174">
                        <c:v>250</c:v>
                      </c:pt>
                      <c:pt idx="175">
                        <c:v>250</c:v>
                      </c:pt>
                      <c:pt idx="176">
                        <c:v>250</c:v>
                      </c:pt>
                      <c:pt idx="177">
                        <c:v>250</c:v>
                      </c:pt>
                      <c:pt idx="178">
                        <c:v>250</c:v>
                      </c:pt>
                      <c:pt idx="179">
                        <c:v>250</c:v>
                      </c:pt>
                      <c:pt idx="180">
                        <c:v>250</c:v>
                      </c:pt>
                      <c:pt idx="181">
                        <c:v>250</c:v>
                      </c:pt>
                      <c:pt idx="182">
                        <c:v>250</c:v>
                      </c:pt>
                      <c:pt idx="183">
                        <c:v>250</c:v>
                      </c:pt>
                      <c:pt idx="184">
                        <c:v>250</c:v>
                      </c:pt>
                      <c:pt idx="185">
                        <c:v>250</c:v>
                      </c:pt>
                      <c:pt idx="186">
                        <c:v>250</c:v>
                      </c:pt>
                      <c:pt idx="187">
                        <c:v>250</c:v>
                      </c:pt>
                      <c:pt idx="188">
                        <c:v>250</c:v>
                      </c:pt>
                      <c:pt idx="189">
                        <c:v>250</c:v>
                      </c:pt>
                      <c:pt idx="190">
                        <c:v>250</c:v>
                      </c:pt>
                      <c:pt idx="191">
                        <c:v>250</c:v>
                      </c:pt>
                      <c:pt idx="192">
                        <c:v>250</c:v>
                      </c:pt>
                      <c:pt idx="193">
                        <c:v>250</c:v>
                      </c:pt>
                      <c:pt idx="194">
                        <c:v>250</c:v>
                      </c:pt>
                      <c:pt idx="195">
                        <c:v>250</c:v>
                      </c:pt>
                      <c:pt idx="196">
                        <c:v>250</c:v>
                      </c:pt>
                    </c:numCache>
                  </c:numRef>
                </c:val>
                <c:smooth val="0"/>
                <c:extLst xmlns:c15="http://schemas.microsoft.com/office/drawing/2012/chart">
                  <c:ext xmlns:c16="http://schemas.microsoft.com/office/drawing/2014/chart" uri="{C3380CC4-5D6E-409C-BE32-E72D297353CC}">
                    <c16:uniqueId val="{00000017-B404-4C16-8ED0-FD8C81D598F2}"/>
                  </c:ext>
                </c:extLst>
              </c15:ser>
            </c15:filteredLineSeries>
            <c15:filteredLineSeries>
              <c15:ser>
                <c:idx val="26"/>
                <c:order val="24"/>
                <c:tx>
                  <c:strRef>
                    <c:extLst xmlns:c15="http://schemas.microsoft.com/office/drawing/2012/chart">
                      <c:ext xmlns:c15="http://schemas.microsoft.com/office/drawing/2012/chart" uri="{02D57815-91ED-43cb-92C2-25804820EDAC}">
                        <c15:formulaRef>
                          <c15:sqref>'Current w Effeciency'!$A$29</c15:sqref>
                        </c15:formulaRef>
                      </c:ext>
                    </c:extLst>
                    <c:strCache>
                      <c:ptCount val="1"/>
                      <c:pt idx="0">
                        <c:v>Admin Validation</c:v>
                      </c:pt>
                    </c:strCache>
                  </c:strRef>
                </c:tx>
                <c:spPr>
                  <a:ln w="28575" cap="rnd">
                    <a:solidFill>
                      <a:schemeClr val="accent3">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Effeciency'!$B$29:$GP$29</c15:sqref>
                        </c15:formulaRef>
                      </c:ext>
                    </c:extLst>
                    <c:numCache>
                      <c:formatCode>General</c:formatCode>
                      <c:ptCount val="197"/>
                      <c:pt idx="0">
                        <c:v>20</c:v>
                      </c:pt>
                      <c:pt idx="1">
                        <c:v>20</c:v>
                      </c:pt>
                      <c:pt idx="2">
                        <c:v>20</c:v>
                      </c:pt>
                      <c:pt idx="3">
                        <c:v>20</c:v>
                      </c:pt>
                      <c:pt idx="4">
                        <c:v>20</c:v>
                      </c:pt>
                      <c:pt idx="5">
                        <c:v>20</c:v>
                      </c:pt>
                      <c:pt idx="6">
                        <c:v>20</c:v>
                      </c:pt>
                      <c:pt idx="7">
                        <c:v>20</c:v>
                      </c:pt>
                      <c:pt idx="8">
                        <c:v>20</c:v>
                      </c:pt>
                      <c:pt idx="9">
                        <c:v>13</c:v>
                      </c:pt>
                      <c:pt idx="10">
                        <c:v>13</c:v>
                      </c:pt>
                      <c:pt idx="11">
                        <c:v>13</c:v>
                      </c:pt>
                      <c:pt idx="12">
                        <c:v>13</c:v>
                      </c:pt>
                      <c:pt idx="13">
                        <c:v>13</c:v>
                      </c:pt>
                      <c:pt idx="14">
                        <c:v>13</c:v>
                      </c:pt>
                      <c:pt idx="15">
                        <c:v>13</c:v>
                      </c:pt>
                      <c:pt idx="16">
                        <c:v>13</c:v>
                      </c:pt>
                      <c:pt idx="17">
                        <c:v>13</c:v>
                      </c:pt>
                      <c:pt idx="18">
                        <c:v>13</c:v>
                      </c:pt>
                      <c:pt idx="19">
                        <c:v>13</c:v>
                      </c:pt>
                      <c:pt idx="20">
                        <c:v>13</c:v>
                      </c:pt>
                      <c:pt idx="21">
                        <c:v>13</c:v>
                      </c:pt>
                      <c:pt idx="22">
                        <c:v>13</c:v>
                      </c:pt>
                      <c:pt idx="23">
                        <c:v>13</c:v>
                      </c:pt>
                      <c:pt idx="24">
                        <c:v>13</c:v>
                      </c:pt>
                      <c:pt idx="25">
                        <c:v>13</c:v>
                      </c:pt>
                      <c:pt idx="26">
                        <c:v>18</c:v>
                      </c:pt>
                      <c:pt idx="27">
                        <c:v>18</c:v>
                      </c:pt>
                      <c:pt idx="28">
                        <c:v>18</c:v>
                      </c:pt>
                      <c:pt idx="29">
                        <c:v>18</c:v>
                      </c:pt>
                      <c:pt idx="30">
                        <c:v>18</c:v>
                      </c:pt>
                      <c:pt idx="31">
                        <c:v>18</c:v>
                      </c:pt>
                      <c:pt idx="32">
                        <c:v>18</c:v>
                      </c:pt>
                      <c:pt idx="33">
                        <c:v>18</c:v>
                      </c:pt>
                      <c:pt idx="34">
                        <c:v>18</c:v>
                      </c:pt>
                      <c:pt idx="35">
                        <c:v>18</c:v>
                      </c:pt>
                      <c:pt idx="36">
                        <c:v>18</c:v>
                      </c:pt>
                      <c:pt idx="37">
                        <c:v>18</c:v>
                      </c:pt>
                      <c:pt idx="38">
                        <c:v>18</c:v>
                      </c:pt>
                      <c:pt idx="39">
                        <c:v>18</c:v>
                      </c:pt>
                      <c:pt idx="40">
                        <c:v>18</c:v>
                      </c:pt>
                      <c:pt idx="41">
                        <c:v>18</c:v>
                      </c:pt>
                      <c:pt idx="42">
                        <c:v>18</c:v>
                      </c:pt>
                      <c:pt idx="43">
                        <c:v>18</c:v>
                      </c:pt>
                      <c:pt idx="44">
                        <c:v>18</c:v>
                      </c:pt>
                      <c:pt idx="45">
                        <c:v>18</c:v>
                      </c:pt>
                      <c:pt idx="46">
                        <c:v>18</c:v>
                      </c:pt>
                      <c:pt idx="47">
                        <c:v>18</c:v>
                      </c:pt>
                      <c:pt idx="48">
                        <c:v>18</c:v>
                      </c:pt>
                      <c:pt idx="49">
                        <c:v>18</c:v>
                      </c:pt>
                      <c:pt idx="50">
                        <c:v>18</c:v>
                      </c:pt>
                      <c:pt idx="51">
                        <c:v>18</c:v>
                      </c:pt>
                      <c:pt idx="52">
                        <c:v>18</c:v>
                      </c:pt>
                      <c:pt idx="53">
                        <c:v>18</c:v>
                      </c:pt>
                      <c:pt idx="54">
                        <c:v>18</c:v>
                      </c:pt>
                      <c:pt idx="55">
                        <c:v>20</c:v>
                      </c:pt>
                      <c:pt idx="56">
                        <c:v>20</c:v>
                      </c:pt>
                      <c:pt idx="57">
                        <c:v>20</c:v>
                      </c:pt>
                      <c:pt idx="58">
                        <c:v>20</c:v>
                      </c:pt>
                      <c:pt idx="59">
                        <c:v>20</c:v>
                      </c:pt>
                      <c:pt idx="60">
                        <c:v>20</c:v>
                      </c:pt>
                      <c:pt idx="61">
                        <c:v>20</c:v>
                      </c:pt>
                      <c:pt idx="62">
                        <c:v>20</c:v>
                      </c:pt>
                      <c:pt idx="63">
                        <c:v>20</c:v>
                      </c:pt>
                      <c:pt idx="64">
                        <c:v>20</c:v>
                      </c:pt>
                      <c:pt idx="65">
                        <c:v>20</c:v>
                      </c:pt>
                      <c:pt idx="66">
                        <c:v>20</c:v>
                      </c:pt>
                      <c:pt idx="67">
                        <c:v>20</c:v>
                      </c:pt>
                      <c:pt idx="68">
                        <c:v>20</c:v>
                      </c:pt>
                      <c:pt idx="69">
                        <c:v>20</c:v>
                      </c:pt>
                      <c:pt idx="70">
                        <c:v>20</c:v>
                      </c:pt>
                      <c:pt idx="71">
                        <c:v>20</c:v>
                      </c:pt>
                      <c:pt idx="72">
                        <c:v>20</c:v>
                      </c:pt>
                      <c:pt idx="73">
                        <c:v>20</c:v>
                      </c:pt>
                      <c:pt idx="74">
                        <c:v>20</c:v>
                      </c:pt>
                      <c:pt idx="75">
                        <c:v>20</c:v>
                      </c:pt>
                      <c:pt idx="76">
                        <c:v>20</c:v>
                      </c:pt>
                      <c:pt idx="77">
                        <c:v>20</c:v>
                      </c:pt>
                      <c:pt idx="78">
                        <c:v>20</c:v>
                      </c:pt>
                      <c:pt idx="79">
                        <c:v>20</c:v>
                      </c:pt>
                      <c:pt idx="80">
                        <c:v>20</c:v>
                      </c:pt>
                      <c:pt idx="81">
                        <c:v>20</c:v>
                      </c:pt>
                      <c:pt idx="82">
                        <c:v>20</c:v>
                      </c:pt>
                      <c:pt idx="83">
                        <c:v>20</c:v>
                      </c:pt>
                      <c:pt idx="84">
                        <c:v>20</c:v>
                      </c:pt>
                      <c:pt idx="85">
                        <c:v>20</c:v>
                      </c:pt>
                      <c:pt idx="86">
                        <c:v>20</c:v>
                      </c:pt>
                      <c:pt idx="87">
                        <c:v>20</c:v>
                      </c:pt>
                      <c:pt idx="88">
                        <c:v>20</c:v>
                      </c:pt>
                      <c:pt idx="89">
                        <c:v>20</c:v>
                      </c:pt>
                      <c:pt idx="90">
                        <c:v>20</c:v>
                      </c:pt>
                      <c:pt idx="91">
                        <c:v>20</c:v>
                      </c:pt>
                      <c:pt idx="92">
                        <c:v>20</c:v>
                      </c:pt>
                      <c:pt idx="93">
                        <c:v>20</c:v>
                      </c:pt>
                      <c:pt idx="94">
                        <c:v>20</c:v>
                      </c:pt>
                      <c:pt idx="95">
                        <c:v>20</c:v>
                      </c:pt>
                      <c:pt idx="96">
                        <c:v>20</c:v>
                      </c:pt>
                      <c:pt idx="97">
                        <c:v>20</c:v>
                      </c:pt>
                      <c:pt idx="98">
                        <c:v>20</c:v>
                      </c:pt>
                      <c:pt idx="99">
                        <c:v>20</c:v>
                      </c:pt>
                    </c:numCache>
                  </c:numRef>
                </c:val>
                <c:smooth val="0"/>
                <c:extLst xmlns:c15="http://schemas.microsoft.com/office/drawing/2012/chart">
                  <c:ext xmlns:c16="http://schemas.microsoft.com/office/drawing/2014/chart" uri="{C3380CC4-5D6E-409C-BE32-E72D297353CC}">
                    <c16:uniqueId val="{00000018-B404-4C16-8ED0-FD8C81D598F2}"/>
                  </c:ext>
                </c:extLst>
              </c15:ser>
            </c15:filteredLineSeries>
            <c15:filteredLineSeries>
              <c15:ser>
                <c:idx val="27"/>
                <c:order val="25"/>
                <c:tx>
                  <c:strRef>
                    <c:extLst xmlns:c15="http://schemas.microsoft.com/office/drawing/2012/chart">
                      <c:ext xmlns:c15="http://schemas.microsoft.com/office/drawing/2012/chart" uri="{02D57815-91ED-43cb-92C2-25804820EDAC}">
                        <c15:formulaRef>
                          <c15:sqref>'Current w Effeciency'!$A$30</c15:sqref>
                        </c15:formulaRef>
                      </c:ext>
                    </c:extLst>
                    <c:strCache>
                      <c:ptCount val="1"/>
                      <c:pt idx="0">
                        <c:v>25 -50% Reduction in Cancellation</c:v>
                      </c:pt>
                    </c:strCache>
                  </c:strRef>
                </c:tx>
                <c:spPr>
                  <a:ln w="28575" cap="rnd">
                    <a:solidFill>
                      <a:schemeClr val="accent4">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Effeciency'!$B$30:$GP$30</c15:sqref>
                        </c15:formulaRef>
                      </c:ext>
                    </c:extLst>
                    <c:numCache>
                      <c:formatCode>General</c:formatCode>
                      <c:ptCount val="197"/>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15</c:v>
                      </c:pt>
                      <c:pt idx="27">
                        <c:v>15</c:v>
                      </c:pt>
                      <c:pt idx="28">
                        <c:v>15</c:v>
                      </c:pt>
                      <c:pt idx="29">
                        <c:v>15</c:v>
                      </c:pt>
                      <c:pt idx="30">
                        <c:v>15</c:v>
                      </c:pt>
                      <c:pt idx="31">
                        <c:v>15</c:v>
                      </c:pt>
                      <c:pt idx="32">
                        <c:v>15</c:v>
                      </c:pt>
                      <c:pt idx="33">
                        <c:v>15</c:v>
                      </c:pt>
                      <c:pt idx="34">
                        <c:v>15</c:v>
                      </c:pt>
                      <c:pt idx="35">
                        <c:v>15</c:v>
                      </c:pt>
                      <c:pt idx="36">
                        <c:v>15</c:v>
                      </c:pt>
                      <c:pt idx="37">
                        <c:v>15</c:v>
                      </c:pt>
                      <c:pt idx="38">
                        <c:v>15</c:v>
                      </c:pt>
                      <c:pt idx="39">
                        <c:v>15</c:v>
                      </c:pt>
                      <c:pt idx="40">
                        <c:v>15</c:v>
                      </c:pt>
                      <c:pt idx="41">
                        <c:v>15</c:v>
                      </c:pt>
                      <c:pt idx="42">
                        <c:v>15</c:v>
                      </c:pt>
                      <c:pt idx="43">
                        <c:v>15</c:v>
                      </c:pt>
                      <c:pt idx="44">
                        <c:v>15</c:v>
                      </c:pt>
                      <c:pt idx="45">
                        <c:v>15</c:v>
                      </c:pt>
                      <c:pt idx="46">
                        <c:v>15</c:v>
                      </c:pt>
                      <c:pt idx="47">
                        <c:v>15</c:v>
                      </c:pt>
                      <c:pt idx="48">
                        <c:v>15</c:v>
                      </c:pt>
                      <c:pt idx="49">
                        <c:v>15</c:v>
                      </c:pt>
                      <c:pt idx="50">
                        <c:v>15</c:v>
                      </c:pt>
                      <c:pt idx="51">
                        <c:v>15</c:v>
                      </c:pt>
                      <c:pt idx="52">
                        <c:v>15</c:v>
                      </c:pt>
                      <c:pt idx="53">
                        <c:v>15</c:v>
                      </c:pt>
                      <c:pt idx="54">
                        <c:v>15</c:v>
                      </c:pt>
                      <c:pt idx="55">
                        <c:v>15</c:v>
                      </c:pt>
                      <c:pt idx="56">
                        <c:v>15</c:v>
                      </c:pt>
                      <c:pt idx="57">
                        <c:v>15</c:v>
                      </c:pt>
                      <c:pt idx="58">
                        <c:v>15</c:v>
                      </c:pt>
                      <c:pt idx="59">
                        <c:v>15</c:v>
                      </c:pt>
                      <c:pt idx="60">
                        <c:v>15</c:v>
                      </c:pt>
                      <c:pt idx="61">
                        <c:v>15</c:v>
                      </c:pt>
                      <c:pt idx="62">
                        <c:v>15</c:v>
                      </c:pt>
                      <c:pt idx="63">
                        <c:v>15</c:v>
                      </c:pt>
                      <c:pt idx="64">
                        <c:v>15</c:v>
                      </c:pt>
                      <c:pt idx="65">
                        <c:v>15</c:v>
                      </c:pt>
                      <c:pt idx="66">
                        <c:v>15</c:v>
                      </c:pt>
                      <c:pt idx="67">
                        <c:v>15</c:v>
                      </c:pt>
                      <c:pt idx="68">
                        <c:v>15</c:v>
                      </c:pt>
                      <c:pt idx="69">
                        <c:v>15</c:v>
                      </c:pt>
                      <c:pt idx="70">
                        <c:v>15</c:v>
                      </c:pt>
                      <c:pt idx="71">
                        <c:v>15</c:v>
                      </c:pt>
                      <c:pt idx="72">
                        <c:v>15</c:v>
                      </c:pt>
                      <c:pt idx="73">
                        <c:v>15</c:v>
                      </c:pt>
                      <c:pt idx="74">
                        <c:v>15</c:v>
                      </c:pt>
                      <c:pt idx="75">
                        <c:v>15</c:v>
                      </c:pt>
                      <c:pt idx="76">
                        <c:v>15</c:v>
                      </c:pt>
                      <c:pt idx="77">
                        <c:v>15</c:v>
                      </c:pt>
                      <c:pt idx="78">
                        <c:v>15</c:v>
                      </c:pt>
                      <c:pt idx="79">
                        <c:v>15</c:v>
                      </c:pt>
                      <c:pt idx="80">
                        <c:v>15</c:v>
                      </c:pt>
                      <c:pt idx="81">
                        <c:v>15</c:v>
                      </c:pt>
                      <c:pt idx="82">
                        <c:v>15</c:v>
                      </c:pt>
                      <c:pt idx="83">
                        <c:v>15</c:v>
                      </c:pt>
                      <c:pt idx="84">
                        <c:v>15</c:v>
                      </c:pt>
                      <c:pt idx="85">
                        <c:v>15</c:v>
                      </c:pt>
                      <c:pt idx="86">
                        <c:v>15</c:v>
                      </c:pt>
                      <c:pt idx="87">
                        <c:v>15</c:v>
                      </c:pt>
                      <c:pt idx="88">
                        <c:v>15</c:v>
                      </c:pt>
                      <c:pt idx="89">
                        <c:v>15</c:v>
                      </c:pt>
                      <c:pt idx="90">
                        <c:v>15</c:v>
                      </c:pt>
                      <c:pt idx="91">
                        <c:v>15</c:v>
                      </c:pt>
                      <c:pt idx="92">
                        <c:v>15</c:v>
                      </c:pt>
                      <c:pt idx="93">
                        <c:v>15</c:v>
                      </c:pt>
                      <c:pt idx="94">
                        <c:v>15</c:v>
                      </c:pt>
                      <c:pt idx="95">
                        <c:v>15</c:v>
                      </c:pt>
                      <c:pt idx="96">
                        <c:v>15</c:v>
                      </c:pt>
                      <c:pt idx="97">
                        <c:v>15</c:v>
                      </c:pt>
                      <c:pt idx="98">
                        <c:v>15</c:v>
                      </c:pt>
                      <c:pt idx="99">
                        <c:v>15</c:v>
                      </c:pt>
                    </c:numCache>
                  </c:numRef>
                </c:val>
                <c:smooth val="0"/>
                <c:extLst xmlns:c15="http://schemas.microsoft.com/office/drawing/2012/chart">
                  <c:ext xmlns:c16="http://schemas.microsoft.com/office/drawing/2014/chart" uri="{C3380CC4-5D6E-409C-BE32-E72D297353CC}">
                    <c16:uniqueId val="{00000019-B404-4C16-8ED0-FD8C81D598F2}"/>
                  </c:ext>
                </c:extLst>
              </c15:ser>
            </c15:filteredLineSeries>
            <c15:filteredLineSeries>
              <c15:ser>
                <c:idx val="28"/>
                <c:order val="26"/>
                <c:tx>
                  <c:strRef>
                    <c:extLst xmlns:c15="http://schemas.microsoft.com/office/drawing/2012/chart">
                      <c:ext xmlns:c15="http://schemas.microsoft.com/office/drawing/2012/chart" uri="{02D57815-91ED-43cb-92C2-25804820EDAC}">
                        <c15:formulaRef>
                          <c15:sqref>'Current w Effeciency'!$A$31</c15:sqref>
                        </c15:formulaRef>
                      </c:ext>
                    </c:extLst>
                    <c:strCache>
                      <c:ptCount val="1"/>
                      <c:pt idx="0">
                        <c:v>effecincy through Gate Keeping</c:v>
                      </c:pt>
                    </c:strCache>
                  </c:strRef>
                </c:tx>
                <c:spPr>
                  <a:ln w="28575" cap="rnd">
                    <a:solidFill>
                      <a:schemeClr val="accent5">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Effeciency'!$B$31:$GP$31</c15:sqref>
                        </c15:formulaRef>
                      </c:ext>
                    </c:extLst>
                    <c:numCache>
                      <c:formatCode>General</c:formatCode>
                      <c:ptCount val="197"/>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7</c:v>
                      </c:pt>
                      <c:pt idx="27">
                        <c:v>7</c:v>
                      </c:pt>
                      <c:pt idx="28">
                        <c:v>7</c:v>
                      </c:pt>
                      <c:pt idx="29">
                        <c:v>7</c:v>
                      </c:pt>
                      <c:pt idx="30">
                        <c:v>7</c:v>
                      </c:pt>
                      <c:pt idx="31">
                        <c:v>7</c:v>
                      </c:pt>
                      <c:pt idx="32">
                        <c:v>7</c:v>
                      </c:pt>
                      <c:pt idx="33">
                        <c:v>7</c:v>
                      </c:pt>
                      <c:pt idx="34">
                        <c:v>7</c:v>
                      </c:pt>
                      <c:pt idx="35">
                        <c:v>7</c:v>
                      </c:pt>
                      <c:pt idx="36">
                        <c:v>7</c:v>
                      </c:pt>
                      <c:pt idx="37">
                        <c:v>7</c:v>
                      </c:pt>
                      <c:pt idx="38">
                        <c:v>7</c:v>
                      </c:pt>
                      <c:pt idx="39">
                        <c:v>7</c:v>
                      </c:pt>
                      <c:pt idx="40">
                        <c:v>7</c:v>
                      </c:pt>
                      <c:pt idx="41">
                        <c:v>7</c:v>
                      </c:pt>
                      <c:pt idx="42">
                        <c:v>7</c:v>
                      </c:pt>
                      <c:pt idx="43">
                        <c:v>7</c:v>
                      </c:pt>
                      <c:pt idx="44">
                        <c:v>7</c:v>
                      </c:pt>
                      <c:pt idx="45">
                        <c:v>7</c:v>
                      </c:pt>
                      <c:pt idx="46">
                        <c:v>7</c:v>
                      </c:pt>
                      <c:pt idx="47">
                        <c:v>7</c:v>
                      </c:pt>
                      <c:pt idx="48">
                        <c:v>7</c:v>
                      </c:pt>
                      <c:pt idx="49">
                        <c:v>7</c:v>
                      </c:pt>
                      <c:pt idx="50">
                        <c:v>7</c:v>
                      </c:pt>
                      <c:pt idx="51">
                        <c:v>7</c:v>
                      </c:pt>
                      <c:pt idx="52">
                        <c:v>7</c:v>
                      </c:pt>
                      <c:pt idx="53">
                        <c:v>7</c:v>
                      </c:pt>
                      <c:pt idx="54">
                        <c:v>7</c:v>
                      </c:pt>
                      <c:pt idx="55">
                        <c:v>7</c:v>
                      </c:pt>
                      <c:pt idx="56">
                        <c:v>7</c:v>
                      </c:pt>
                      <c:pt idx="57">
                        <c:v>7</c:v>
                      </c:pt>
                      <c:pt idx="58">
                        <c:v>7</c:v>
                      </c:pt>
                      <c:pt idx="59">
                        <c:v>7</c:v>
                      </c:pt>
                      <c:pt idx="60">
                        <c:v>7</c:v>
                      </c:pt>
                      <c:pt idx="61">
                        <c:v>7</c:v>
                      </c:pt>
                      <c:pt idx="62">
                        <c:v>7</c:v>
                      </c:pt>
                      <c:pt idx="63">
                        <c:v>7</c:v>
                      </c:pt>
                      <c:pt idx="64">
                        <c:v>7</c:v>
                      </c:pt>
                      <c:pt idx="65">
                        <c:v>7</c:v>
                      </c:pt>
                      <c:pt idx="66">
                        <c:v>7</c:v>
                      </c:pt>
                      <c:pt idx="67">
                        <c:v>7</c:v>
                      </c:pt>
                      <c:pt idx="68">
                        <c:v>7</c:v>
                      </c:pt>
                      <c:pt idx="69">
                        <c:v>7</c:v>
                      </c:pt>
                      <c:pt idx="70">
                        <c:v>7</c:v>
                      </c:pt>
                      <c:pt idx="71">
                        <c:v>7</c:v>
                      </c:pt>
                      <c:pt idx="72">
                        <c:v>7</c:v>
                      </c:pt>
                      <c:pt idx="73">
                        <c:v>7</c:v>
                      </c:pt>
                      <c:pt idx="74">
                        <c:v>7</c:v>
                      </c:pt>
                      <c:pt idx="75">
                        <c:v>7</c:v>
                      </c:pt>
                      <c:pt idx="76">
                        <c:v>7</c:v>
                      </c:pt>
                      <c:pt idx="77">
                        <c:v>7</c:v>
                      </c:pt>
                      <c:pt idx="78">
                        <c:v>7</c:v>
                      </c:pt>
                      <c:pt idx="79">
                        <c:v>7</c:v>
                      </c:pt>
                      <c:pt idx="80">
                        <c:v>7</c:v>
                      </c:pt>
                      <c:pt idx="81">
                        <c:v>7</c:v>
                      </c:pt>
                      <c:pt idx="82">
                        <c:v>7</c:v>
                      </c:pt>
                      <c:pt idx="83">
                        <c:v>7</c:v>
                      </c:pt>
                      <c:pt idx="84">
                        <c:v>7</c:v>
                      </c:pt>
                      <c:pt idx="85">
                        <c:v>7</c:v>
                      </c:pt>
                      <c:pt idx="86">
                        <c:v>7</c:v>
                      </c:pt>
                      <c:pt idx="87">
                        <c:v>7</c:v>
                      </c:pt>
                      <c:pt idx="88">
                        <c:v>7</c:v>
                      </c:pt>
                      <c:pt idx="89">
                        <c:v>7</c:v>
                      </c:pt>
                      <c:pt idx="90">
                        <c:v>7</c:v>
                      </c:pt>
                      <c:pt idx="91">
                        <c:v>7</c:v>
                      </c:pt>
                      <c:pt idx="92">
                        <c:v>7</c:v>
                      </c:pt>
                      <c:pt idx="93">
                        <c:v>7</c:v>
                      </c:pt>
                      <c:pt idx="94">
                        <c:v>7</c:v>
                      </c:pt>
                      <c:pt idx="95">
                        <c:v>7</c:v>
                      </c:pt>
                      <c:pt idx="96">
                        <c:v>7</c:v>
                      </c:pt>
                      <c:pt idx="97">
                        <c:v>7</c:v>
                      </c:pt>
                      <c:pt idx="98">
                        <c:v>7</c:v>
                      </c:pt>
                      <c:pt idx="99">
                        <c:v>7</c:v>
                      </c:pt>
                      <c:pt idx="100">
                        <c:v>7</c:v>
                      </c:pt>
                      <c:pt idx="101">
                        <c:v>7</c:v>
                      </c:pt>
                      <c:pt idx="102">
                        <c:v>7</c:v>
                      </c:pt>
                      <c:pt idx="103">
                        <c:v>7</c:v>
                      </c:pt>
                      <c:pt idx="104">
                        <c:v>7</c:v>
                      </c:pt>
                      <c:pt idx="105">
                        <c:v>7</c:v>
                      </c:pt>
                      <c:pt idx="106">
                        <c:v>7</c:v>
                      </c:pt>
                      <c:pt idx="107">
                        <c:v>7</c:v>
                      </c:pt>
                      <c:pt idx="108">
                        <c:v>7</c:v>
                      </c:pt>
                      <c:pt idx="109">
                        <c:v>7</c:v>
                      </c:pt>
                      <c:pt idx="110">
                        <c:v>7</c:v>
                      </c:pt>
                      <c:pt idx="111">
                        <c:v>7</c:v>
                      </c:pt>
                      <c:pt idx="112">
                        <c:v>7</c:v>
                      </c:pt>
                      <c:pt idx="113">
                        <c:v>7</c:v>
                      </c:pt>
                      <c:pt idx="114">
                        <c:v>7</c:v>
                      </c:pt>
                      <c:pt idx="115">
                        <c:v>7</c:v>
                      </c:pt>
                      <c:pt idx="116">
                        <c:v>7</c:v>
                      </c:pt>
                      <c:pt idx="117">
                        <c:v>7</c:v>
                      </c:pt>
                      <c:pt idx="118">
                        <c:v>7</c:v>
                      </c:pt>
                      <c:pt idx="119">
                        <c:v>7</c:v>
                      </c:pt>
                      <c:pt idx="120">
                        <c:v>7</c:v>
                      </c:pt>
                      <c:pt idx="121">
                        <c:v>7</c:v>
                      </c:pt>
                      <c:pt idx="122">
                        <c:v>7</c:v>
                      </c:pt>
                      <c:pt idx="123">
                        <c:v>7</c:v>
                      </c:pt>
                      <c:pt idx="124">
                        <c:v>7</c:v>
                      </c:pt>
                      <c:pt idx="125">
                        <c:v>7</c:v>
                      </c:pt>
                      <c:pt idx="126">
                        <c:v>7</c:v>
                      </c:pt>
                      <c:pt idx="127">
                        <c:v>7</c:v>
                      </c:pt>
                      <c:pt idx="128">
                        <c:v>7</c:v>
                      </c:pt>
                      <c:pt idx="129">
                        <c:v>7</c:v>
                      </c:pt>
                      <c:pt idx="130">
                        <c:v>7</c:v>
                      </c:pt>
                      <c:pt idx="131">
                        <c:v>7</c:v>
                      </c:pt>
                      <c:pt idx="132">
                        <c:v>7</c:v>
                      </c:pt>
                      <c:pt idx="133">
                        <c:v>7</c:v>
                      </c:pt>
                      <c:pt idx="134">
                        <c:v>7</c:v>
                      </c:pt>
                      <c:pt idx="135">
                        <c:v>7</c:v>
                      </c:pt>
                      <c:pt idx="136">
                        <c:v>7</c:v>
                      </c:pt>
                      <c:pt idx="137">
                        <c:v>7</c:v>
                      </c:pt>
                      <c:pt idx="138">
                        <c:v>7</c:v>
                      </c:pt>
                      <c:pt idx="139">
                        <c:v>7</c:v>
                      </c:pt>
                      <c:pt idx="140">
                        <c:v>7</c:v>
                      </c:pt>
                      <c:pt idx="141">
                        <c:v>7</c:v>
                      </c:pt>
                      <c:pt idx="142">
                        <c:v>7</c:v>
                      </c:pt>
                      <c:pt idx="143">
                        <c:v>7</c:v>
                      </c:pt>
                      <c:pt idx="144">
                        <c:v>7</c:v>
                      </c:pt>
                      <c:pt idx="145">
                        <c:v>7</c:v>
                      </c:pt>
                      <c:pt idx="146">
                        <c:v>7</c:v>
                      </c:pt>
                      <c:pt idx="147">
                        <c:v>7</c:v>
                      </c:pt>
                      <c:pt idx="148">
                        <c:v>7</c:v>
                      </c:pt>
                      <c:pt idx="149">
                        <c:v>7</c:v>
                      </c:pt>
                      <c:pt idx="150">
                        <c:v>7</c:v>
                      </c:pt>
                      <c:pt idx="151">
                        <c:v>7</c:v>
                      </c:pt>
                      <c:pt idx="152">
                        <c:v>7</c:v>
                      </c:pt>
                      <c:pt idx="153">
                        <c:v>7</c:v>
                      </c:pt>
                      <c:pt idx="154">
                        <c:v>7</c:v>
                      </c:pt>
                      <c:pt idx="155">
                        <c:v>7</c:v>
                      </c:pt>
                      <c:pt idx="156">
                        <c:v>7</c:v>
                      </c:pt>
                      <c:pt idx="157">
                        <c:v>7</c:v>
                      </c:pt>
                      <c:pt idx="158">
                        <c:v>7</c:v>
                      </c:pt>
                      <c:pt idx="159">
                        <c:v>7</c:v>
                      </c:pt>
                      <c:pt idx="160">
                        <c:v>7</c:v>
                      </c:pt>
                      <c:pt idx="161">
                        <c:v>7</c:v>
                      </c:pt>
                      <c:pt idx="162">
                        <c:v>7</c:v>
                      </c:pt>
                      <c:pt idx="163">
                        <c:v>7</c:v>
                      </c:pt>
                      <c:pt idx="164">
                        <c:v>7</c:v>
                      </c:pt>
                      <c:pt idx="165">
                        <c:v>7</c:v>
                      </c:pt>
                      <c:pt idx="166">
                        <c:v>7</c:v>
                      </c:pt>
                      <c:pt idx="167">
                        <c:v>7</c:v>
                      </c:pt>
                      <c:pt idx="168">
                        <c:v>7</c:v>
                      </c:pt>
                      <c:pt idx="169">
                        <c:v>7</c:v>
                      </c:pt>
                      <c:pt idx="170">
                        <c:v>7</c:v>
                      </c:pt>
                      <c:pt idx="171">
                        <c:v>7</c:v>
                      </c:pt>
                      <c:pt idx="172">
                        <c:v>7</c:v>
                      </c:pt>
                      <c:pt idx="173">
                        <c:v>7</c:v>
                      </c:pt>
                      <c:pt idx="174">
                        <c:v>7</c:v>
                      </c:pt>
                      <c:pt idx="175">
                        <c:v>7</c:v>
                      </c:pt>
                      <c:pt idx="176">
                        <c:v>7</c:v>
                      </c:pt>
                      <c:pt idx="177">
                        <c:v>7</c:v>
                      </c:pt>
                      <c:pt idx="178">
                        <c:v>7</c:v>
                      </c:pt>
                      <c:pt idx="179">
                        <c:v>7</c:v>
                      </c:pt>
                      <c:pt idx="180">
                        <c:v>7</c:v>
                      </c:pt>
                      <c:pt idx="181">
                        <c:v>7</c:v>
                      </c:pt>
                      <c:pt idx="182">
                        <c:v>7</c:v>
                      </c:pt>
                      <c:pt idx="183">
                        <c:v>7</c:v>
                      </c:pt>
                      <c:pt idx="184">
                        <c:v>7</c:v>
                      </c:pt>
                      <c:pt idx="185">
                        <c:v>7</c:v>
                      </c:pt>
                      <c:pt idx="186">
                        <c:v>7</c:v>
                      </c:pt>
                      <c:pt idx="187">
                        <c:v>7</c:v>
                      </c:pt>
                      <c:pt idx="188">
                        <c:v>7</c:v>
                      </c:pt>
                      <c:pt idx="189">
                        <c:v>7</c:v>
                      </c:pt>
                      <c:pt idx="190">
                        <c:v>7</c:v>
                      </c:pt>
                      <c:pt idx="191">
                        <c:v>7</c:v>
                      </c:pt>
                      <c:pt idx="192">
                        <c:v>7</c:v>
                      </c:pt>
                      <c:pt idx="193">
                        <c:v>7</c:v>
                      </c:pt>
                      <c:pt idx="194">
                        <c:v>7</c:v>
                      </c:pt>
                      <c:pt idx="195">
                        <c:v>7</c:v>
                      </c:pt>
                      <c:pt idx="196">
                        <c:v>7</c:v>
                      </c:pt>
                    </c:numCache>
                  </c:numRef>
                </c:val>
                <c:smooth val="0"/>
                <c:extLst xmlns:c15="http://schemas.microsoft.com/office/drawing/2012/chart">
                  <c:ext xmlns:c16="http://schemas.microsoft.com/office/drawing/2014/chart" uri="{C3380CC4-5D6E-409C-BE32-E72D297353CC}">
                    <c16:uniqueId val="{0000001A-B404-4C16-8ED0-FD8C81D598F2}"/>
                  </c:ext>
                </c:extLst>
              </c15:ser>
            </c15:filteredLineSeries>
            <c15:filteredLineSeries>
              <c15:ser>
                <c:idx val="29"/>
                <c:order val="27"/>
                <c:tx>
                  <c:strRef>
                    <c:extLst xmlns:c15="http://schemas.microsoft.com/office/drawing/2012/chart">
                      <c:ext xmlns:c15="http://schemas.microsoft.com/office/drawing/2012/chart" uri="{02D57815-91ED-43cb-92C2-25804820EDAC}">
                        <c15:formulaRef>
                          <c15:sqref>'Current w Effeciency'!$A$32</c15:sqref>
                        </c15:formulaRef>
                      </c:ext>
                    </c:extLst>
                    <c:strCache>
                      <c:ptCount val="1"/>
                      <c:pt idx="0">
                        <c:v>Other Effeciencies</c:v>
                      </c:pt>
                    </c:strCache>
                  </c:strRef>
                </c:tx>
                <c:spPr>
                  <a:ln w="28575" cap="rnd">
                    <a:solidFill>
                      <a:schemeClr val="accent6">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Effeciency'!$B$32:$GP$32</c15:sqref>
                        </c15:formulaRef>
                      </c:ext>
                    </c:extLst>
                    <c:numCache>
                      <c:formatCode>General</c:formatCode>
                      <c:ptCount val="197"/>
                      <c:pt idx="31">
                        <c:v>5</c:v>
                      </c:pt>
                      <c:pt idx="32">
                        <c:v>5</c:v>
                      </c:pt>
                      <c:pt idx="33">
                        <c:v>5</c:v>
                      </c:pt>
                      <c:pt idx="34">
                        <c:v>5</c:v>
                      </c:pt>
                      <c:pt idx="35">
                        <c:v>5</c:v>
                      </c:pt>
                      <c:pt idx="36">
                        <c:v>5</c:v>
                      </c:pt>
                      <c:pt idx="37">
                        <c:v>5</c:v>
                      </c:pt>
                      <c:pt idx="38">
                        <c:v>5</c:v>
                      </c:pt>
                      <c:pt idx="39">
                        <c:v>5</c:v>
                      </c:pt>
                      <c:pt idx="40">
                        <c:v>5</c:v>
                      </c:pt>
                      <c:pt idx="41">
                        <c:v>5</c:v>
                      </c:pt>
                      <c:pt idx="42">
                        <c:v>5</c:v>
                      </c:pt>
                      <c:pt idx="43">
                        <c:v>5</c:v>
                      </c:pt>
                      <c:pt idx="44">
                        <c:v>5</c:v>
                      </c:pt>
                      <c:pt idx="45">
                        <c:v>5</c:v>
                      </c:pt>
                      <c:pt idx="46">
                        <c:v>5</c:v>
                      </c:pt>
                      <c:pt idx="47">
                        <c:v>5</c:v>
                      </c:pt>
                      <c:pt idx="48">
                        <c:v>5</c:v>
                      </c:pt>
                      <c:pt idx="49">
                        <c:v>5</c:v>
                      </c:pt>
                      <c:pt idx="50">
                        <c:v>5</c:v>
                      </c:pt>
                      <c:pt idx="51">
                        <c:v>5</c:v>
                      </c:pt>
                      <c:pt idx="52">
                        <c:v>5</c:v>
                      </c:pt>
                      <c:pt idx="53">
                        <c:v>5</c:v>
                      </c:pt>
                      <c:pt idx="54">
                        <c:v>5</c:v>
                      </c:pt>
                      <c:pt idx="55">
                        <c:v>5</c:v>
                      </c:pt>
                      <c:pt idx="56">
                        <c:v>5</c:v>
                      </c:pt>
                      <c:pt idx="57">
                        <c:v>5</c:v>
                      </c:pt>
                      <c:pt idx="58">
                        <c:v>5</c:v>
                      </c:pt>
                      <c:pt idx="59">
                        <c:v>5</c:v>
                      </c:pt>
                      <c:pt idx="60">
                        <c:v>5</c:v>
                      </c:pt>
                      <c:pt idx="61">
                        <c:v>5</c:v>
                      </c:pt>
                      <c:pt idx="62">
                        <c:v>5</c:v>
                      </c:pt>
                      <c:pt idx="63">
                        <c:v>5</c:v>
                      </c:pt>
                      <c:pt idx="64">
                        <c:v>5</c:v>
                      </c:pt>
                      <c:pt idx="65">
                        <c:v>5</c:v>
                      </c:pt>
                      <c:pt idx="66">
                        <c:v>5</c:v>
                      </c:pt>
                      <c:pt idx="67">
                        <c:v>5</c:v>
                      </c:pt>
                      <c:pt idx="68">
                        <c:v>5</c:v>
                      </c:pt>
                      <c:pt idx="69">
                        <c:v>5</c:v>
                      </c:pt>
                      <c:pt idx="70">
                        <c:v>5</c:v>
                      </c:pt>
                      <c:pt idx="71">
                        <c:v>5</c:v>
                      </c:pt>
                      <c:pt idx="72">
                        <c:v>5</c:v>
                      </c:pt>
                      <c:pt idx="73">
                        <c:v>5</c:v>
                      </c:pt>
                      <c:pt idx="74">
                        <c:v>5</c:v>
                      </c:pt>
                      <c:pt idx="75">
                        <c:v>5</c:v>
                      </c:pt>
                      <c:pt idx="76">
                        <c:v>5</c:v>
                      </c:pt>
                      <c:pt idx="77">
                        <c:v>5</c:v>
                      </c:pt>
                      <c:pt idx="78">
                        <c:v>5</c:v>
                      </c:pt>
                      <c:pt idx="79">
                        <c:v>5</c:v>
                      </c:pt>
                      <c:pt idx="80">
                        <c:v>5</c:v>
                      </c:pt>
                      <c:pt idx="81">
                        <c:v>5</c:v>
                      </c:pt>
                      <c:pt idx="82">
                        <c:v>5</c:v>
                      </c:pt>
                      <c:pt idx="83">
                        <c:v>5</c:v>
                      </c:pt>
                      <c:pt idx="84">
                        <c:v>5</c:v>
                      </c:pt>
                      <c:pt idx="85">
                        <c:v>5</c:v>
                      </c:pt>
                      <c:pt idx="86">
                        <c:v>5</c:v>
                      </c:pt>
                      <c:pt idx="87">
                        <c:v>5</c:v>
                      </c:pt>
                      <c:pt idx="88">
                        <c:v>5</c:v>
                      </c:pt>
                      <c:pt idx="89">
                        <c:v>5</c:v>
                      </c:pt>
                      <c:pt idx="90">
                        <c:v>5</c:v>
                      </c:pt>
                      <c:pt idx="91">
                        <c:v>5</c:v>
                      </c:pt>
                      <c:pt idx="92">
                        <c:v>5</c:v>
                      </c:pt>
                      <c:pt idx="93">
                        <c:v>5</c:v>
                      </c:pt>
                      <c:pt idx="94">
                        <c:v>5</c:v>
                      </c:pt>
                      <c:pt idx="95">
                        <c:v>5</c:v>
                      </c:pt>
                      <c:pt idx="96">
                        <c:v>5</c:v>
                      </c:pt>
                      <c:pt idx="97">
                        <c:v>5</c:v>
                      </c:pt>
                      <c:pt idx="98">
                        <c:v>5</c:v>
                      </c:pt>
                      <c:pt idx="99">
                        <c:v>5</c:v>
                      </c:pt>
                      <c:pt idx="100">
                        <c:v>5</c:v>
                      </c:pt>
                      <c:pt idx="101">
                        <c:v>5</c:v>
                      </c:pt>
                      <c:pt idx="102">
                        <c:v>5</c:v>
                      </c:pt>
                      <c:pt idx="103">
                        <c:v>5</c:v>
                      </c:pt>
                      <c:pt idx="104">
                        <c:v>5</c:v>
                      </c:pt>
                      <c:pt idx="105">
                        <c:v>5</c:v>
                      </c:pt>
                      <c:pt idx="106">
                        <c:v>5</c:v>
                      </c:pt>
                      <c:pt idx="107">
                        <c:v>5</c:v>
                      </c:pt>
                      <c:pt idx="108">
                        <c:v>5</c:v>
                      </c:pt>
                      <c:pt idx="109">
                        <c:v>5</c:v>
                      </c:pt>
                      <c:pt idx="110">
                        <c:v>5</c:v>
                      </c:pt>
                      <c:pt idx="111">
                        <c:v>5</c:v>
                      </c:pt>
                      <c:pt idx="112">
                        <c:v>5</c:v>
                      </c:pt>
                      <c:pt idx="113">
                        <c:v>5</c:v>
                      </c:pt>
                      <c:pt idx="114">
                        <c:v>5</c:v>
                      </c:pt>
                      <c:pt idx="115">
                        <c:v>5</c:v>
                      </c:pt>
                      <c:pt idx="116">
                        <c:v>5</c:v>
                      </c:pt>
                      <c:pt idx="117">
                        <c:v>5</c:v>
                      </c:pt>
                      <c:pt idx="118">
                        <c:v>5</c:v>
                      </c:pt>
                      <c:pt idx="119">
                        <c:v>5</c:v>
                      </c:pt>
                      <c:pt idx="120">
                        <c:v>5</c:v>
                      </c:pt>
                      <c:pt idx="121">
                        <c:v>5</c:v>
                      </c:pt>
                      <c:pt idx="122">
                        <c:v>5</c:v>
                      </c:pt>
                      <c:pt idx="123">
                        <c:v>5</c:v>
                      </c:pt>
                      <c:pt idx="124">
                        <c:v>5</c:v>
                      </c:pt>
                      <c:pt idx="125">
                        <c:v>5</c:v>
                      </c:pt>
                      <c:pt idx="126">
                        <c:v>5</c:v>
                      </c:pt>
                      <c:pt idx="127">
                        <c:v>5</c:v>
                      </c:pt>
                      <c:pt idx="128">
                        <c:v>5</c:v>
                      </c:pt>
                      <c:pt idx="129">
                        <c:v>5</c:v>
                      </c:pt>
                      <c:pt idx="130">
                        <c:v>5</c:v>
                      </c:pt>
                      <c:pt idx="131">
                        <c:v>5</c:v>
                      </c:pt>
                      <c:pt idx="132">
                        <c:v>5</c:v>
                      </c:pt>
                      <c:pt idx="133">
                        <c:v>5</c:v>
                      </c:pt>
                      <c:pt idx="134">
                        <c:v>5</c:v>
                      </c:pt>
                      <c:pt idx="135">
                        <c:v>5</c:v>
                      </c:pt>
                      <c:pt idx="136">
                        <c:v>5</c:v>
                      </c:pt>
                      <c:pt idx="137">
                        <c:v>5</c:v>
                      </c:pt>
                      <c:pt idx="138">
                        <c:v>5</c:v>
                      </c:pt>
                      <c:pt idx="139">
                        <c:v>5</c:v>
                      </c:pt>
                      <c:pt idx="140">
                        <c:v>5</c:v>
                      </c:pt>
                      <c:pt idx="141">
                        <c:v>5</c:v>
                      </c:pt>
                      <c:pt idx="142">
                        <c:v>5</c:v>
                      </c:pt>
                      <c:pt idx="143">
                        <c:v>5</c:v>
                      </c:pt>
                      <c:pt idx="144">
                        <c:v>5</c:v>
                      </c:pt>
                      <c:pt idx="145">
                        <c:v>5</c:v>
                      </c:pt>
                      <c:pt idx="146">
                        <c:v>5</c:v>
                      </c:pt>
                      <c:pt idx="147">
                        <c:v>5</c:v>
                      </c:pt>
                      <c:pt idx="148">
                        <c:v>5</c:v>
                      </c:pt>
                      <c:pt idx="149">
                        <c:v>5</c:v>
                      </c:pt>
                      <c:pt idx="150">
                        <c:v>5</c:v>
                      </c:pt>
                      <c:pt idx="151">
                        <c:v>5</c:v>
                      </c:pt>
                      <c:pt idx="152">
                        <c:v>5</c:v>
                      </c:pt>
                      <c:pt idx="153">
                        <c:v>5</c:v>
                      </c:pt>
                      <c:pt idx="154">
                        <c:v>5</c:v>
                      </c:pt>
                      <c:pt idx="155">
                        <c:v>5</c:v>
                      </c:pt>
                      <c:pt idx="156">
                        <c:v>5</c:v>
                      </c:pt>
                      <c:pt idx="157">
                        <c:v>5</c:v>
                      </c:pt>
                      <c:pt idx="158">
                        <c:v>5</c:v>
                      </c:pt>
                      <c:pt idx="159">
                        <c:v>5</c:v>
                      </c:pt>
                      <c:pt idx="160">
                        <c:v>5</c:v>
                      </c:pt>
                      <c:pt idx="161">
                        <c:v>5</c:v>
                      </c:pt>
                      <c:pt idx="162">
                        <c:v>5</c:v>
                      </c:pt>
                      <c:pt idx="163">
                        <c:v>5</c:v>
                      </c:pt>
                      <c:pt idx="164">
                        <c:v>5</c:v>
                      </c:pt>
                      <c:pt idx="165">
                        <c:v>5</c:v>
                      </c:pt>
                      <c:pt idx="166">
                        <c:v>5</c:v>
                      </c:pt>
                      <c:pt idx="167">
                        <c:v>5</c:v>
                      </c:pt>
                      <c:pt idx="168">
                        <c:v>5</c:v>
                      </c:pt>
                      <c:pt idx="169">
                        <c:v>5</c:v>
                      </c:pt>
                      <c:pt idx="170">
                        <c:v>5</c:v>
                      </c:pt>
                      <c:pt idx="171">
                        <c:v>5</c:v>
                      </c:pt>
                      <c:pt idx="172">
                        <c:v>5</c:v>
                      </c:pt>
                      <c:pt idx="173">
                        <c:v>5</c:v>
                      </c:pt>
                      <c:pt idx="174">
                        <c:v>5</c:v>
                      </c:pt>
                      <c:pt idx="175">
                        <c:v>5</c:v>
                      </c:pt>
                      <c:pt idx="176">
                        <c:v>5</c:v>
                      </c:pt>
                      <c:pt idx="177">
                        <c:v>5</c:v>
                      </c:pt>
                      <c:pt idx="178">
                        <c:v>5</c:v>
                      </c:pt>
                      <c:pt idx="179">
                        <c:v>5</c:v>
                      </c:pt>
                      <c:pt idx="180">
                        <c:v>5</c:v>
                      </c:pt>
                      <c:pt idx="181">
                        <c:v>5</c:v>
                      </c:pt>
                      <c:pt idx="182">
                        <c:v>5</c:v>
                      </c:pt>
                      <c:pt idx="183">
                        <c:v>5</c:v>
                      </c:pt>
                      <c:pt idx="184">
                        <c:v>5</c:v>
                      </c:pt>
                      <c:pt idx="185">
                        <c:v>5</c:v>
                      </c:pt>
                      <c:pt idx="186">
                        <c:v>5</c:v>
                      </c:pt>
                      <c:pt idx="187">
                        <c:v>5</c:v>
                      </c:pt>
                      <c:pt idx="188">
                        <c:v>5</c:v>
                      </c:pt>
                      <c:pt idx="189">
                        <c:v>5</c:v>
                      </c:pt>
                      <c:pt idx="190">
                        <c:v>5</c:v>
                      </c:pt>
                      <c:pt idx="191">
                        <c:v>5</c:v>
                      </c:pt>
                      <c:pt idx="192">
                        <c:v>5</c:v>
                      </c:pt>
                      <c:pt idx="193">
                        <c:v>5</c:v>
                      </c:pt>
                      <c:pt idx="194">
                        <c:v>5</c:v>
                      </c:pt>
                      <c:pt idx="195">
                        <c:v>5</c:v>
                      </c:pt>
                      <c:pt idx="196">
                        <c:v>5</c:v>
                      </c:pt>
                    </c:numCache>
                  </c:numRef>
                </c:val>
                <c:smooth val="0"/>
                <c:extLst xmlns:c15="http://schemas.microsoft.com/office/drawing/2012/chart">
                  <c:ext xmlns:c16="http://schemas.microsoft.com/office/drawing/2014/chart" uri="{C3380CC4-5D6E-409C-BE32-E72D297353CC}">
                    <c16:uniqueId val="{0000001B-B404-4C16-8ED0-FD8C81D598F2}"/>
                  </c:ext>
                </c:extLst>
              </c15:ser>
            </c15:filteredLineSeries>
            <c15:filteredLineSeries>
              <c15:ser>
                <c:idx val="30"/>
                <c:order val="28"/>
                <c:tx>
                  <c:strRef>
                    <c:extLst xmlns:c15="http://schemas.microsoft.com/office/drawing/2012/chart">
                      <c:ext xmlns:c15="http://schemas.microsoft.com/office/drawing/2012/chart" uri="{02D57815-91ED-43cb-92C2-25804820EDAC}">
                        <c15:formulaRef>
                          <c15:sqref>'Current w Effeciency'!$A$33</c15:sqref>
                        </c15:formulaRef>
                      </c:ext>
                    </c:extLst>
                    <c:strCache>
                      <c:ptCount val="1"/>
                      <c:pt idx="0">
                        <c:v>USC Demand Calculation</c:v>
                      </c:pt>
                    </c:strCache>
                  </c:strRef>
                </c:tx>
                <c:spPr>
                  <a:ln w="28575" cap="rnd">
                    <a:solidFill>
                      <a:schemeClr val="accent1">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Effeciency'!$B$33:$GP$33</c15:sqref>
                        </c15:formulaRef>
                      </c:ext>
                    </c:extLst>
                    <c:numCache>
                      <c:formatCode>General</c:formatCode>
                      <c:ptCount val="197"/>
                      <c:pt idx="1">
                        <c:v>112</c:v>
                      </c:pt>
                      <c:pt idx="2">
                        <c:v>112</c:v>
                      </c:pt>
                      <c:pt idx="3">
                        <c:v>112</c:v>
                      </c:pt>
                      <c:pt idx="4">
                        <c:v>112</c:v>
                      </c:pt>
                      <c:pt idx="5">
                        <c:v>112</c:v>
                      </c:pt>
                      <c:pt idx="6">
                        <c:v>112</c:v>
                      </c:pt>
                      <c:pt idx="7">
                        <c:v>112</c:v>
                      </c:pt>
                      <c:pt idx="8">
                        <c:v>112</c:v>
                      </c:pt>
                      <c:pt idx="9">
                        <c:v>105</c:v>
                      </c:pt>
                      <c:pt idx="10">
                        <c:v>105</c:v>
                      </c:pt>
                      <c:pt idx="11">
                        <c:v>105</c:v>
                      </c:pt>
                      <c:pt idx="12">
                        <c:v>105</c:v>
                      </c:pt>
                      <c:pt idx="13">
                        <c:v>105</c:v>
                      </c:pt>
                      <c:pt idx="14">
                        <c:v>105</c:v>
                      </c:pt>
                      <c:pt idx="15">
                        <c:v>105</c:v>
                      </c:pt>
                      <c:pt idx="16">
                        <c:v>105</c:v>
                      </c:pt>
                      <c:pt idx="17">
                        <c:v>105</c:v>
                      </c:pt>
                      <c:pt idx="18">
                        <c:v>105</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1C-B404-4C16-8ED0-FD8C81D598F2}"/>
                  </c:ext>
                </c:extLst>
              </c15:ser>
            </c15:filteredLineSeries>
            <c15:filteredLineSeries>
              <c15:ser>
                <c:idx val="31"/>
                <c:order val="29"/>
                <c:tx>
                  <c:strRef>
                    <c:extLst xmlns:c15="http://schemas.microsoft.com/office/drawing/2012/chart">
                      <c:ext xmlns:c15="http://schemas.microsoft.com/office/drawing/2012/chart" uri="{02D57815-91ED-43cb-92C2-25804820EDAC}">
                        <c15:formulaRef>
                          <c15:sqref>'Current w Effeciency'!$A$34</c15:sqref>
                        </c15:formulaRef>
                      </c:ext>
                    </c:extLst>
                    <c:strCache>
                      <c:ptCount val="1"/>
                    </c:strCache>
                  </c:strRef>
                </c:tx>
                <c:spPr>
                  <a:ln w="28575" cap="rnd">
                    <a:solidFill>
                      <a:schemeClr val="accent2">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Effeciency'!$B$34:$GP$34</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D-B404-4C16-8ED0-FD8C81D598F2}"/>
                  </c:ext>
                </c:extLst>
              </c15:ser>
            </c15:filteredLineSeries>
            <c15:filteredLineSeries>
              <c15:ser>
                <c:idx val="32"/>
                <c:order val="30"/>
                <c:tx>
                  <c:strRef>
                    <c:extLst xmlns:c15="http://schemas.microsoft.com/office/drawing/2012/chart">
                      <c:ext xmlns:c15="http://schemas.microsoft.com/office/drawing/2012/chart" uri="{02D57815-91ED-43cb-92C2-25804820EDAC}">
                        <c15:formulaRef>
                          <c15:sqref>'Current w Effeciency'!$A$35</c15:sqref>
                        </c15:formulaRef>
                      </c:ext>
                    </c:extLst>
                    <c:strCache>
                      <c:ptCount val="1"/>
                      <c:pt idx="0">
                        <c:v>surveillance weekly</c:v>
                      </c:pt>
                    </c:strCache>
                  </c:strRef>
                </c:tx>
                <c:spPr>
                  <a:ln w="28575" cap="rnd">
                    <a:solidFill>
                      <a:schemeClr val="accent3">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Effeciency'!$B$35:$GP$35</c15:sqref>
                        </c15:formulaRef>
                      </c:ext>
                    </c:extLst>
                    <c:numCache>
                      <c:formatCode>0</c:formatCode>
                      <c:ptCount val="197"/>
                      <c:pt idx="1">
                        <c:v>13.25</c:v>
                      </c:pt>
                      <c:pt idx="2">
                        <c:v>13.25</c:v>
                      </c:pt>
                      <c:pt idx="3">
                        <c:v>13.25</c:v>
                      </c:pt>
                      <c:pt idx="4">
                        <c:v>13.25</c:v>
                      </c:pt>
                      <c:pt idx="5">
                        <c:v>13.75</c:v>
                      </c:pt>
                      <c:pt idx="6">
                        <c:v>13.75</c:v>
                      </c:pt>
                      <c:pt idx="7">
                        <c:v>13.75</c:v>
                      </c:pt>
                      <c:pt idx="8">
                        <c:v>13.75</c:v>
                      </c:pt>
                      <c:pt idx="9">
                        <c:v>17.5</c:v>
                      </c:pt>
                      <c:pt idx="10">
                        <c:v>17.5</c:v>
                      </c:pt>
                      <c:pt idx="11">
                        <c:v>17.5</c:v>
                      </c:pt>
                      <c:pt idx="12">
                        <c:v>17.5</c:v>
                      </c:pt>
                      <c:pt idx="13">
                        <c:v>17.5</c:v>
                      </c:pt>
                      <c:pt idx="14">
                        <c:v>17.5</c:v>
                      </c:pt>
                      <c:pt idx="15">
                        <c:v>17.5</c:v>
                      </c:pt>
                      <c:pt idx="16">
                        <c:v>17.5</c:v>
                      </c:pt>
                      <c:pt idx="17">
                        <c:v>17.5</c:v>
                      </c:pt>
                      <c:pt idx="18">
                        <c:v>11.75</c:v>
                      </c:pt>
                      <c:pt idx="19">
                        <c:v>11.75</c:v>
                      </c:pt>
                      <c:pt idx="20">
                        <c:v>11.75</c:v>
                      </c:pt>
                      <c:pt idx="21">
                        <c:v>11.75</c:v>
                      </c:pt>
                      <c:pt idx="22">
                        <c:v>14</c:v>
                      </c:pt>
                      <c:pt idx="23">
                        <c:v>14</c:v>
                      </c:pt>
                      <c:pt idx="24">
                        <c:v>14</c:v>
                      </c:pt>
                      <c:pt idx="25">
                        <c:v>14</c:v>
                      </c:pt>
                      <c:pt idx="26">
                        <c:v>14</c:v>
                      </c:pt>
                      <c:pt idx="27">
                        <c:v>15.5</c:v>
                      </c:pt>
                      <c:pt idx="28">
                        <c:v>15.5</c:v>
                      </c:pt>
                      <c:pt idx="29">
                        <c:v>15.5</c:v>
                      </c:pt>
                      <c:pt idx="30">
                        <c:v>15.5</c:v>
                      </c:pt>
                      <c:pt idx="31">
                        <c:v>12.25</c:v>
                      </c:pt>
                      <c:pt idx="32">
                        <c:v>12.25</c:v>
                      </c:pt>
                      <c:pt idx="33">
                        <c:v>12.25</c:v>
                      </c:pt>
                      <c:pt idx="34">
                        <c:v>12.25</c:v>
                      </c:pt>
                      <c:pt idx="35">
                        <c:v>7.5</c:v>
                      </c:pt>
                      <c:pt idx="36">
                        <c:v>7.5</c:v>
                      </c:pt>
                      <c:pt idx="37">
                        <c:v>7.5</c:v>
                      </c:pt>
                      <c:pt idx="38">
                        <c:v>7.5</c:v>
                      </c:pt>
                      <c:pt idx="39">
                        <c:v>7.5</c:v>
                      </c:pt>
                      <c:pt idx="40">
                        <c:v>7.75</c:v>
                      </c:pt>
                      <c:pt idx="41">
                        <c:v>7.75</c:v>
                      </c:pt>
                      <c:pt idx="42">
                        <c:v>7.75</c:v>
                      </c:pt>
                      <c:pt idx="43">
                        <c:v>7.75</c:v>
                      </c:pt>
                      <c:pt idx="44">
                        <c:v>7</c:v>
                      </c:pt>
                      <c:pt idx="45">
                        <c:v>7</c:v>
                      </c:pt>
                      <c:pt idx="46">
                        <c:v>7</c:v>
                      </c:pt>
                      <c:pt idx="47">
                        <c:v>7</c:v>
                      </c:pt>
                      <c:pt idx="48">
                        <c:v>5.75</c:v>
                      </c:pt>
                      <c:pt idx="49">
                        <c:v>5.75</c:v>
                      </c:pt>
                      <c:pt idx="50">
                        <c:v>5.75</c:v>
                      </c:pt>
                      <c:pt idx="51">
                        <c:v>5.75</c:v>
                      </c:pt>
                      <c:pt idx="52">
                        <c:v>5.75</c:v>
                      </c:pt>
                      <c:pt idx="53">
                        <c:v>3.25</c:v>
                      </c:pt>
                      <c:pt idx="54">
                        <c:v>3.25</c:v>
                      </c:pt>
                      <c:pt idx="55">
                        <c:v>3.25</c:v>
                      </c:pt>
                      <c:pt idx="56">
                        <c:v>3.25</c:v>
                      </c:pt>
                      <c:pt idx="57">
                        <c:v>4</c:v>
                      </c:pt>
                      <c:pt idx="58">
                        <c:v>4</c:v>
                      </c:pt>
                      <c:pt idx="59">
                        <c:v>4</c:v>
                      </c:pt>
                      <c:pt idx="60">
                        <c:v>4</c:v>
                      </c:pt>
                      <c:pt idx="61">
                        <c:v>4.5</c:v>
                      </c:pt>
                      <c:pt idx="62">
                        <c:v>4.5</c:v>
                      </c:pt>
                      <c:pt idx="63">
                        <c:v>4.5</c:v>
                      </c:pt>
                      <c:pt idx="64">
                        <c:v>4.5</c:v>
                      </c:pt>
                      <c:pt idx="65">
                        <c:v>4.5</c:v>
                      </c:pt>
                      <c:pt idx="66">
                        <c:v>5</c:v>
                      </c:pt>
                      <c:pt idx="67">
                        <c:v>5</c:v>
                      </c:pt>
                      <c:pt idx="68">
                        <c:v>5</c:v>
                      </c:pt>
                      <c:pt idx="69">
                        <c:v>5</c:v>
                      </c:pt>
                      <c:pt idx="70">
                        <c:v>4</c:v>
                      </c:pt>
                      <c:pt idx="71">
                        <c:v>4</c:v>
                      </c:pt>
                      <c:pt idx="72">
                        <c:v>4</c:v>
                      </c:pt>
                      <c:pt idx="73">
                        <c:v>4</c:v>
                      </c:pt>
                      <c:pt idx="74">
                        <c:v>3.25</c:v>
                      </c:pt>
                      <c:pt idx="75">
                        <c:v>3.25</c:v>
                      </c:pt>
                      <c:pt idx="76">
                        <c:v>3.25</c:v>
                      </c:pt>
                      <c:pt idx="77">
                        <c:v>3.25</c:v>
                      </c:pt>
                      <c:pt idx="78">
                        <c:v>3.25</c:v>
                      </c:pt>
                      <c:pt idx="79">
                        <c:v>8.5</c:v>
                      </c:pt>
                      <c:pt idx="80">
                        <c:v>8.5</c:v>
                      </c:pt>
                      <c:pt idx="81">
                        <c:v>8.5</c:v>
                      </c:pt>
                      <c:pt idx="82">
                        <c:v>8.5</c:v>
                      </c:pt>
                      <c:pt idx="83">
                        <c:v>6.75</c:v>
                      </c:pt>
                      <c:pt idx="84">
                        <c:v>6.75</c:v>
                      </c:pt>
                      <c:pt idx="85">
                        <c:v>6.75</c:v>
                      </c:pt>
                      <c:pt idx="86">
                        <c:v>6.75</c:v>
                      </c:pt>
                      <c:pt idx="87">
                        <c:v>6</c:v>
                      </c:pt>
                      <c:pt idx="88">
                        <c:v>6</c:v>
                      </c:pt>
                      <c:pt idx="89">
                        <c:v>6</c:v>
                      </c:pt>
                      <c:pt idx="90">
                        <c:v>6</c:v>
                      </c:pt>
                      <c:pt idx="91">
                        <c:v>6</c:v>
                      </c:pt>
                      <c:pt idx="92">
                        <c:v>5.25</c:v>
                      </c:pt>
                      <c:pt idx="93">
                        <c:v>5.25</c:v>
                      </c:pt>
                      <c:pt idx="94">
                        <c:v>5.25</c:v>
                      </c:pt>
                      <c:pt idx="95">
                        <c:v>5.25</c:v>
                      </c:pt>
                      <c:pt idx="96">
                        <c:v>8.5</c:v>
                      </c:pt>
                      <c:pt idx="97">
                        <c:v>8.5</c:v>
                      </c:pt>
                      <c:pt idx="98">
                        <c:v>8.5</c:v>
                      </c:pt>
                      <c:pt idx="99">
                        <c:v>8.5</c:v>
                      </c:pt>
                      <c:pt idx="100">
                        <c:v>6.75</c:v>
                      </c:pt>
                      <c:pt idx="101">
                        <c:v>6.75</c:v>
                      </c:pt>
                      <c:pt idx="102">
                        <c:v>6.75</c:v>
                      </c:pt>
                      <c:pt idx="103">
                        <c:v>6.75</c:v>
                      </c:pt>
                      <c:pt idx="104">
                        <c:v>6.75</c:v>
                      </c:pt>
                      <c:pt idx="105">
                        <c:v>6</c:v>
                      </c:pt>
                      <c:pt idx="106">
                        <c:v>6</c:v>
                      </c:pt>
                      <c:pt idx="107">
                        <c:v>6</c:v>
                      </c:pt>
                      <c:pt idx="108">
                        <c:v>6</c:v>
                      </c:pt>
                      <c:pt idx="109">
                        <c:v>5.25</c:v>
                      </c:pt>
                      <c:pt idx="110">
                        <c:v>5.25</c:v>
                      </c:pt>
                      <c:pt idx="111">
                        <c:v>5.25</c:v>
                      </c:pt>
                      <c:pt idx="112">
                        <c:v>5.25</c:v>
                      </c:pt>
                      <c:pt idx="113">
                        <c:v>5.25</c:v>
                      </c:pt>
                      <c:pt idx="114">
                        <c:v>5.25</c:v>
                      </c:pt>
                      <c:pt idx="115">
                        <c:v>5.25</c:v>
                      </c:pt>
                      <c:pt idx="116">
                        <c:v>5.25</c:v>
                      </c:pt>
                      <c:pt idx="117">
                        <c:v>5.25</c:v>
                      </c:pt>
                      <c:pt idx="118">
                        <c:v>3.25</c:v>
                      </c:pt>
                      <c:pt idx="119">
                        <c:v>3.25</c:v>
                      </c:pt>
                      <c:pt idx="120">
                        <c:v>3.25</c:v>
                      </c:pt>
                      <c:pt idx="121">
                        <c:v>3.25</c:v>
                      </c:pt>
                      <c:pt idx="122">
                        <c:v>2.75</c:v>
                      </c:pt>
                      <c:pt idx="123">
                        <c:v>2.75</c:v>
                      </c:pt>
                      <c:pt idx="124">
                        <c:v>2.75</c:v>
                      </c:pt>
                      <c:pt idx="125">
                        <c:v>2.75</c:v>
                      </c:pt>
                      <c:pt idx="126">
                        <c:v>2.75</c:v>
                      </c:pt>
                      <c:pt idx="127">
                        <c:v>5</c:v>
                      </c:pt>
                      <c:pt idx="128">
                        <c:v>5</c:v>
                      </c:pt>
                      <c:pt idx="129">
                        <c:v>5</c:v>
                      </c:pt>
                      <c:pt idx="130">
                        <c:v>5</c:v>
                      </c:pt>
                      <c:pt idx="131">
                        <c:v>3.25</c:v>
                      </c:pt>
                      <c:pt idx="132">
                        <c:v>3.25</c:v>
                      </c:pt>
                      <c:pt idx="133">
                        <c:v>3.25</c:v>
                      </c:pt>
                      <c:pt idx="134">
                        <c:v>3.25</c:v>
                      </c:pt>
                      <c:pt idx="135">
                        <c:v>2.75</c:v>
                      </c:pt>
                      <c:pt idx="136">
                        <c:v>2.75</c:v>
                      </c:pt>
                      <c:pt idx="137">
                        <c:v>2.75</c:v>
                      </c:pt>
                      <c:pt idx="138">
                        <c:v>2.75</c:v>
                      </c:pt>
                      <c:pt idx="139">
                        <c:v>2.75</c:v>
                      </c:pt>
                      <c:pt idx="140">
                        <c:v>4.75</c:v>
                      </c:pt>
                      <c:pt idx="141">
                        <c:v>4.75</c:v>
                      </c:pt>
                      <c:pt idx="142">
                        <c:v>4.75</c:v>
                      </c:pt>
                      <c:pt idx="143">
                        <c:v>4.75</c:v>
                      </c:pt>
                      <c:pt idx="144">
                        <c:v>3.5</c:v>
                      </c:pt>
                      <c:pt idx="145">
                        <c:v>3.5</c:v>
                      </c:pt>
                      <c:pt idx="146">
                        <c:v>3.5</c:v>
                      </c:pt>
                      <c:pt idx="147">
                        <c:v>3.5</c:v>
                      </c:pt>
                      <c:pt idx="148">
                        <c:v>7.25</c:v>
                      </c:pt>
                      <c:pt idx="149">
                        <c:v>7.25</c:v>
                      </c:pt>
                      <c:pt idx="150">
                        <c:v>7.25</c:v>
                      </c:pt>
                      <c:pt idx="151">
                        <c:v>7.25</c:v>
                      </c:pt>
                      <c:pt idx="152">
                        <c:v>7.75</c:v>
                      </c:pt>
                      <c:pt idx="153">
                        <c:v>7.75</c:v>
                      </c:pt>
                      <c:pt idx="154">
                        <c:v>7.75</c:v>
                      </c:pt>
                      <c:pt idx="155">
                        <c:v>7.75</c:v>
                      </c:pt>
                      <c:pt idx="156">
                        <c:v>7.75</c:v>
                      </c:pt>
                      <c:pt idx="157">
                        <c:v>5.25</c:v>
                      </c:pt>
                      <c:pt idx="158">
                        <c:v>5.25</c:v>
                      </c:pt>
                      <c:pt idx="159">
                        <c:v>5.25</c:v>
                      </c:pt>
                      <c:pt idx="160">
                        <c:v>5.25</c:v>
                      </c:pt>
                      <c:pt idx="161">
                        <c:v>2.5</c:v>
                      </c:pt>
                      <c:pt idx="162">
                        <c:v>2.5</c:v>
                      </c:pt>
                      <c:pt idx="163">
                        <c:v>2.5</c:v>
                      </c:pt>
                      <c:pt idx="164">
                        <c:v>2.5</c:v>
                      </c:pt>
                      <c:pt idx="165">
                        <c:v>2.5</c:v>
                      </c:pt>
                      <c:pt idx="166">
                        <c:v>4.25</c:v>
                      </c:pt>
                      <c:pt idx="167">
                        <c:v>4.25</c:v>
                      </c:pt>
                      <c:pt idx="168">
                        <c:v>4.25</c:v>
                      </c:pt>
                      <c:pt idx="169">
                        <c:v>4.25</c:v>
                      </c:pt>
                      <c:pt idx="170">
                        <c:v>0.5</c:v>
                      </c:pt>
                      <c:pt idx="171">
                        <c:v>0.5</c:v>
                      </c:pt>
                      <c:pt idx="172">
                        <c:v>0.5</c:v>
                      </c:pt>
                      <c:pt idx="173">
                        <c:v>0.5</c:v>
                      </c:pt>
                      <c:pt idx="174">
                        <c:v>0.75</c:v>
                      </c:pt>
                      <c:pt idx="175">
                        <c:v>0.75</c:v>
                      </c:pt>
                      <c:pt idx="176">
                        <c:v>0.75</c:v>
                      </c:pt>
                      <c:pt idx="177">
                        <c:v>0.75</c:v>
                      </c:pt>
                      <c:pt idx="178">
                        <c:v>0.75</c:v>
                      </c:pt>
                      <c:pt idx="179">
                        <c:v>0.75</c:v>
                      </c:pt>
                      <c:pt idx="180">
                        <c:v>0.75</c:v>
                      </c:pt>
                      <c:pt idx="181">
                        <c:v>0.75</c:v>
                      </c:pt>
                      <c:pt idx="182">
                        <c:v>0.75</c:v>
                      </c:pt>
                      <c:pt idx="183">
                        <c:v>1.5</c:v>
                      </c:pt>
                      <c:pt idx="184">
                        <c:v>1.5</c:v>
                      </c:pt>
                      <c:pt idx="185">
                        <c:v>1.5</c:v>
                      </c:pt>
                      <c:pt idx="186">
                        <c:v>1.5</c:v>
                      </c:pt>
                      <c:pt idx="187">
                        <c:v>0.25</c:v>
                      </c:pt>
                      <c:pt idx="188">
                        <c:v>0.25</c:v>
                      </c:pt>
                      <c:pt idx="189">
                        <c:v>0.25</c:v>
                      </c:pt>
                      <c:pt idx="190">
                        <c:v>0.25</c:v>
                      </c:pt>
                      <c:pt idx="191">
                        <c:v>0.25</c:v>
                      </c:pt>
                      <c:pt idx="192">
                        <c:v>0.75</c:v>
                      </c:pt>
                      <c:pt idx="193">
                        <c:v>0.75</c:v>
                      </c:pt>
                      <c:pt idx="194">
                        <c:v>0.75</c:v>
                      </c:pt>
                      <c:pt idx="195">
                        <c:v>0.75</c:v>
                      </c:pt>
                      <c:pt idx="196">
                        <c:v>0.75</c:v>
                      </c:pt>
                    </c:numCache>
                  </c:numRef>
                </c:val>
                <c:smooth val="0"/>
                <c:extLst xmlns:c15="http://schemas.microsoft.com/office/drawing/2012/chart">
                  <c:ext xmlns:c16="http://schemas.microsoft.com/office/drawing/2014/chart" uri="{C3380CC4-5D6E-409C-BE32-E72D297353CC}">
                    <c16:uniqueId val="{0000001E-B404-4C16-8ED0-FD8C81D598F2}"/>
                  </c:ext>
                </c:extLst>
              </c15:ser>
            </c15:filteredLineSeries>
            <c15:filteredLineSeries>
              <c15:ser>
                <c:idx val="33"/>
                <c:order val="31"/>
                <c:tx>
                  <c:strRef>
                    <c:extLst xmlns:c15="http://schemas.microsoft.com/office/drawing/2012/chart">
                      <c:ext xmlns:c15="http://schemas.microsoft.com/office/drawing/2012/chart" uri="{02D57815-91ED-43cb-92C2-25804820EDAC}">
                        <c15:formulaRef>
                          <c15:sqref>'Current w Effeciency'!$A$36</c15:sqref>
                        </c15:formulaRef>
                      </c:ext>
                    </c:extLst>
                    <c:strCache>
                      <c:ptCount val="1"/>
                      <c:pt idx="0">
                        <c:v>surveillance Total backlog</c:v>
                      </c:pt>
                    </c:strCache>
                  </c:strRef>
                </c:tx>
                <c:spPr>
                  <a:ln w="28575" cap="rnd">
                    <a:solidFill>
                      <a:schemeClr val="accent4">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Effeciency'!$B$36:$GP$36</c15:sqref>
                        </c15:formulaRef>
                      </c:ext>
                    </c:extLst>
                    <c:numCache>
                      <c:formatCode>0</c:formatCode>
                      <c:ptCount val="197"/>
                      <c:pt idx="0">
                        <c:v>1536</c:v>
                      </c:pt>
                      <c:pt idx="1">
                        <c:v>1549.25</c:v>
                      </c:pt>
                      <c:pt idx="2">
                        <c:v>1559.5</c:v>
                      </c:pt>
                      <c:pt idx="3">
                        <c:v>1569.75</c:v>
                      </c:pt>
                      <c:pt idx="4">
                        <c:v>1448</c:v>
                      </c:pt>
                      <c:pt idx="5">
                        <c:v>1458.75</c:v>
                      </c:pt>
                      <c:pt idx="6">
                        <c:v>1469.5</c:v>
                      </c:pt>
                      <c:pt idx="7">
                        <c:v>1480.25</c:v>
                      </c:pt>
                      <c:pt idx="8">
                        <c:v>1491</c:v>
                      </c:pt>
                      <c:pt idx="9">
                        <c:v>1505.5</c:v>
                      </c:pt>
                      <c:pt idx="10">
                        <c:v>1513</c:v>
                      </c:pt>
                      <c:pt idx="11">
                        <c:v>1520.5</c:v>
                      </c:pt>
                      <c:pt idx="12">
                        <c:v>1528</c:v>
                      </c:pt>
                      <c:pt idx="13">
                        <c:v>1535.5</c:v>
                      </c:pt>
                      <c:pt idx="14">
                        <c:v>1543</c:v>
                      </c:pt>
                      <c:pt idx="15">
                        <c:v>1550.5</c:v>
                      </c:pt>
                      <c:pt idx="16">
                        <c:v>1558</c:v>
                      </c:pt>
                      <c:pt idx="17">
                        <c:v>1565.5</c:v>
                      </c:pt>
                      <c:pt idx="18">
                        <c:v>1567.25</c:v>
                      </c:pt>
                      <c:pt idx="19">
                        <c:v>1569</c:v>
                      </c:pt>
                      <c:pt idx="20">
                        <c:v>1570.75</c:v>
                      </c:pt>
                      <c:pt idx="21">
                        <c:v>1572.5</c:v>
                      </c:pt>
                      <c:pt idx="22">
                        <c:v>1576.5</c:v>
                      </c:pt>
                      <c:pt idx="23">
                        <c:v>1580.5</c:v>
                      </c:pt>
                      <c:pt idx="24">
                        <c:v>1584.5</c:v>
                      </c:pt>
                      <c:pt idx="25">
                        <c:v>1588.5</c:v>
                      </c:pt>
                      <c:pt idx="26">
                        <c:v>1592.5</c:v>
                      </c:pt>
                      <c:pt idx="27">
                        <c:v>1598</c:v>
                      </c:pt>
                      <c:pt idx="28">
                        <c:v>1603.5</c:v>
                      </c:pt>
                      <c:pt idx="29">
                        <c:v>1609</c:v>
                      </c:pt>
                      <c:pt idx="30">
                        <c:v>1614.5</c:v>
                      </c:pt>
                      <c:pt idx="31">
                        <c:v>1618.75</c:v>
                      </c:pt>
                      <c:pt idx="32">
                        <c:v>1601</c:v>
                      </c:pt>
                      <c:pt idx="33">
                        <c:v>1583.25</c:v>
                      </c:pt>
                      <c:pt idx="34">
                        <c:v>1565.5</c:v>
                      </c:pt>
                      <c:pt idx="35">
                        <c:v>1543</c:v>
                      </c:pt>
                      <c:pt idx="36">
                        <c:v>1520.5</c:v>
                      </c:pt>
                      <c:pt idx="37">
                        <c:v>1498</c:v>
                      </c:pt>
                      <c:pt idx="38">
                        <c:v>1475.5</c:v>
                      </c:pt>
                      <c:pt idx="39">
                        <c:v>1453</c:v>
                      </c:pt>
                      <c:pt idx="40">
                        <c:v>1430.75</c:v>
                      </c:pt>
                      <c:pt idx="41">
                        <c:v>1408.5</c:v>
                      </c:pt>
                      <c:pt idx="42">
                        <c:v>1386.25</c:v>
                      </c:pt>
                      <c:pt idx="43">
                        <c:v>1364</c:v>
                      </c:pt>
                      <c:pt idx="44">
                        <c:v>1341</c:v>
                      </c:pt>
                      <c:pt idx="45">
                        <c:v>1318</c:v>
                      </c:pt>
                      <c:pt idx="46">
                        <c:v>1295</c:v>
                      </c:pt>
                      <c:pt idx="47">
                        <c:v>1272</c:v>
                      </c:pt>
                      <c:pt idx="48">
                        <c:v>1247.75</c:v>
                      </c:pt>
                      <c:pt idx="49">
                        <c:v>1223.5</c:v>
                      </c:pt>
                      <c:pt idx="50">
                        <c:v>1199.25</c:v>
                      </c:pt>
                      <c:pt idx="51">
                        <c:v>1175</c:v>
                      </c:pt>
                      <c:pt idx="52">
                        <c:v>1150.75</c:v>
                      </c:pt>
                      <c:pt idx="53">
                        <c:v>1124</c:v>
                      </c:pt>
                      <c:pt idx="54">
                        <c:v>1097.25</c:v>
                      </c:pt>
                      <c:pt idx="55">
                        <c:v>1092.5</c:v>
                      </c:pt>
                      <c:pt idx="56">
                        <c:v>1087.75</c:v>
                      </c:pt>
                      <c:pt idx="57">
                        <c:v>1083.75</c:v>
                      </c:pt>
                      <c:pt idx="58">
                        <c:v>1079.75</c:v>
                      </c:pt>
                      <c:pt idx="59">
                        <c:v>1075.75</c:v>
                      </c:pt>
                      <c:pt idx="60">
                        <c:v>1071.75</c:v>
                      </c:pt>
                      <c:pt idx="61">
                        <c:v>1068.25</c:v>
                      </c:pt>
                      <c:pt idx="62">
                        <c:v>1064.75</c:v>
                      </c:pt>
                      <c:pt idx="63">
                        <c:v>1061.25</c:v>
                      </c:pt>
                      <c:pt idx="64">
                        <c:v>1057.75</c:v>
                      </c:pt>
                      <c:pt idx="65">
                        <c:v>1054.25</c:v>
                      </c:pt>
                      <c:pt idx="66">
                        <c:v>1051.25</c:v>
                      </c:pt>
                      <c:pt idx="67">
                        <c:v>1048.25</c:v>
                      </c:pt>
                      <c:pt idx="68">
                        <c:v>1045.25</c:v>
                      </c:pt>
                      <c:pt idx="69">
                        <c:v>1042.25</c:v>
                      </c:pt>
                      <c:pt idx="70">
                        <c:v>1038.25</c:v>
                      </c:pt>
                      <c:pt idx="71">
                        <c:v>1034.25</c:v>
                      </c:pt>
                      <c:pt idx="72">
                        <c:v>1030.25</c:v>
                      </c:pt>
                      <c:pt idx="73">
                        <c:v>1026.25</c:v>
                      </c:pt>
                      <c:pt idx="74">
                        <c:v>1021.5</c:v>
                      </c:pt>
                      <c:pt idx="75">
                        <c:v>1016.75</c:v>
                      </c:pt>
                      <c:pt idx="76">
                        <c:v>1012</c:v>
                      </c:pt>
                      <c:pt idx="77">
                        <c:v>1007.25</c:v>
                      </c:pt>
                      <c:pt idx="78">
                        <c:v>1002.5</c:v>
                      </c:pt>
                      <c:pt idx="79">
                        <c:v>1003</c:v>
                      </c:pt>
                      <c:pt idx="80">
                        <c:v>1003.5</c:v>
                      </c:pt>
                      <c:pt idx="81">
                        <c:v>1004</c:v>
                      </c:pt>
                      <c:pt idx="82">
                        <c:v>1004.5</c:v>
                      </c:pt>
                      <c:pt idx="83">
                        <c:v>1003.25</c:v>
                      </c:pt>
                      <c:pt idx="84">
                        <c:v>1002</c:v>
                      </c:pt>
                      <c:pt idx="85">
                        <c:v>1000.75</c:v>
                      </c:pt>
                      <c:pt idx="86">
                        <c:v>999.5</c:v>
                      </c:pt>
                      <c:pt idx="87">
                        <c:v>997.5</c:v>
                      </c:pt>
                      <c:pt idx="88">
                        <c:v>995.5</c:v>
                      </c:pt>
                      <c:pt idx="89">
                        <c:v>993.5</c:v>
                      </c:pt>
                      <c:pt idx="90">
                        <c:v>991.5</c:v>
                      </c:pt>
                      <c:pt idx="91">
                        <c:v>989.5</c:v>
                      </c:pt>
                      <c:pt idx="92">
                        <c:v>986.75</c:v>
                      </c:pt>
                      <c:pt idx="93">
                        <c:v>984</c:v>
                      </c:pt>
                      <c:pt idx="94">
                        <c:v>981.25</c:v>
                      </c:pt>
                      <c:pt idx="95">
                        <c:v>978.5</c:v>
                      </c:pt>
                      <c:pt idx="96">
                        <c:v>979</c:v>
                      </c:pt>
                      <c:pt idx="97">
                        <c:v>979.5</c:v>
                      </c:pt>
                      <c:pt idx="98">
                        <c:v>980</c:v>
                      </c:pt>
                      <c:pt idx="99">
                        <c:v>980.5</c:v>
                      </c:pt>
                      <c:pt idx="100">
                        <c:v>979.25</c:v>
                      </c:pt>
                      <c:pt idx="101">
                        <c:v>948</c:v>
                      </c:pt>
                      <c:pt idx="102">
                        <c:v>916.75</c:v>
                      </c:pt>
                      <c:pt idx="103">
                        <c:v>885.5</c:v>
                      </c:pt>
                      <c:pt idx="104">
                        <c:v>854.25</c:v>
                      </c:pt>
                      <c:pt idx="105">
                        <c:v>822.25</c:v>
                      </c:pt>
                      <c:pt idx="106">
                        <c:v>790.25</c:v>
                      </c:pt>
                      <c:pt idx="107">
                        <c:v>758.25</c:v>
                      </c:pt>
                      <c:pt idx="108">
                        <c:v>726.25</c:v>
                      </c:pt>
                      <c:pt idx="109">
                        <c:v>693.5</c:v>
                      </c:pt>
                      <c:pt idx="110">
                        <c:v>660.75</c:v>
                      </c:pt>
                      <c:pt idx="111">
                        <c:v>628</c:v>
                      </c:pt>
                      <c:pt idx="112">
                        <c:v>595.25</c:v>
                      </c:pt>
                      <c:pt idx="113">
                        <c:v>562.5</c:v>
                      </c:pt>
                      <c:pt idx="114">
                        <c:v>529.75</c:v>
                      </c:pt>
                      <c:pt idx="115">
                        <c:v>497</c:v>
                      </c:pt>
                      <c:pt idx="116">
                        <c:v>464.25</c:v>
                      </c:pt>
                      <c:pt idx="117">
                        <c:v>431.5</c:v>
                      </c:pt>
                      <c:pt idx="118">
                        <c:v>396.75</c:v>
                      </c:pt>
                      <c:pt idx="119">
                        <c:v>362</c:v>
                      </c:pt>
                      <c:pt idx="120">
                        <c:v>327.25</c:v>
                      </c:pt>
                      <c:pt idx="121">
                        <c:v>292.5</c:v>
                      </c:pt>
                      <c:pt idx="122">
                        <c:v>257.25</c:v>
                      </c:pt>
                      <c:pt idx="123">
                        <c:v>222</c:v>
                      </c:pt>
                      <c:pt idx="124">
                        <c:v>186.75</c:v>
                      </c:pt>
                      <c:pt idx="125">
                        <c:v>151.5</c:v>
                      </c:pt>
                      <c:pt idx="126">
                        <c:v>116.25</c:v>
                      </c:pt>
                      <c:pt idx="127">
                        <c:v>83.25</c:v>
                      </c:pt>
                      <c:pt idx="128">
                        <c:v>50.25</c:v>
                      </c:pt>
                      <c:pt idx="129">
                        <c:v>17.25</c:v>
                      </c:pt>
                      <c:pt idx="130">
                        <c:v>-15.75</c:v>
                      </c:pt>
                      <c:pt idx="131">
                        <c:v>-50.5</c:v>
                      </c:pt>
                      <c:pt idx="132">
                        <c:v>-85.25</c:v>
                      </c:pt>
                      <c:pt idx="133">
                        <c:v>-120</c:v>
                      </c:pt>
                      <c:pt idx="134">
                        <c:v>-154.75</c:v>
                      </c:pt>
                      <c:pt idx="135">
                        <c:v>-190</c:v>
                      </c:pt>
                      <c:pt idx="136">
                        <c:v>-225.25</c:v>
                      </c:pt>
                      <c:pt idx="137">
                        <c:v>-260.5</c:v>
                      </c:pt>
                      <c:pt idx="138">
                        <c:v>-295.75</c:v>
                      </c:pt>
                      <c:pt idx="139">
                        <c:v>-331</c:v>
                      </c:pt>
                      <c:pt idx="140">
                        <c:v>-364.25</c:v>
                      </c:pt>
                      <c:pt idx="141">
                        <c:v>-397.5</c:v>
                      </c:pt>
                      <c:pt idx="142">
                        <c:v>-430.75</c:v>
                      </c:pt>
                      <c:pt idx="143">
                        <c:v>-464</c:v>
                      </c:pt>
                      <c:pt idx="144">
                        <c:v>-498.5</c:v>
                      </c:pt>
                      <c:pt idx="145">
                        <c:v>-533</c:v>
                      </c:pt>
                      <c:pt idx="146">
                        <c:v>-567.5</c:v>
                      </c:pt>
                      <c:pt idx="147">
                        <c:v>-602</c:v>
                      </c:pt>
                      <c:pt idx="148">
                        <c:v>-632.75</c:v>
                      </c:pt>
                      <c:pt idx="149">
                        <c:v>-663.5</c:v>
                      </c:pt>
                      <c:pt idx="150">
                        <c:v>-694.25</c:v>
                      </c:pt>
                      <c:pt idx="151">
                        <c:v>-725</c:v>
                      </c:pt>
                      <c:pt idx="152">
                        <c:v>-755.25</c:v>
                      </c:pt>
                      <c:pt idx="153">
                        <c:v>-785.5</c:v>
                      </c:pt>
                      <c:pt idx="154">
                        <c:v>-815.75</c:v>
                      </c:pt>
                      <c:pt idx="155">
                        <c:v>-846</c:v>
                      </c:pt>
                      <c:pt idx="156">
                        <c:v>-876.25</c:v>
                      </c:pt>
                      <c:pt idx="157">
                        <c:v>-909</c:v>
                      </c:pt>
                      <c:pt idx="158">
                        <c:v>-941.75</c:v>
                      </c:pt>
                      <c:pt idx="159">
                        <c:v>-974.5</c:v>
                      </c:pt>
                      <c:pt idx="160">
                        <c:v>-1007.25</c:v>
                      </c:pt>
                      <c:pt idx="161">
                        <c:v>-1042.75</c:v>
                      </c:pt>
                      <c:pt idx="162">
                        <c:v>-1078.25</c:v>
                      </c:pt>
                      <c:pt idx="163">
                        <c:v>-1113.75</c:v>
                      </c:pt>
                      <c:pt idx="164">
                        <c:v>-1149.25</c:v>
                      </c:pt>
                      <c:pt idx="165">
                        <c:v>-1184.75</c:v>
                      </c:pt>
                      <c:pt idx="166">
                        <c:v>-1218.5</c:v>
                      </c:pt>
                      <c:pt idx="167">
                        <c:v>-1252.25</c:v>
                      </c:pt>
                      <c:pt idx="168">
                        <c:v>-1286</c:v>
                      </c:pt>
                      <c:pt idx="169">
                        <c:v>-1319.75</c:v>
                      </c:pt>
                      <c:pt idx="170">
                        <c:v>-1357.25</c:v>
                      </c:pt>
                      <c:pt idx="171">
                        <c:v>-1394.75</c:v>
                      </c:pt>
                      <c:pt idx="172">
                        <c:v>-1432.25</c:v>
                      </c:pt>
                      <c:pt idx="173">
                        <c:v>-1469.75</c:v>
                      </c:pt>
                      <c:pt idx="174">
                        <c:v>-1507</c:v>
                      </c:pt>
                      <c:pt idx="175">
                        <c:v>-1544.25</c:v>
                      </c:pt>
                      <c:pt idx="176">
                        <c:v>-1581.5</c:v>
                      </c:pt>
                      <c:pt idx="177">
                        <c:v>-1618.75</c:v>
                      </c:pt>
                      <c:pt idx="178">
                        <c:v>-1656</c:v>
                      </c:pt>
                      <c:pt idx="179">
                        <c:v>-1693.25</c:v>
                      </c:pt>
                      <c:pt idx="180">
                        <c:v>-1730.5</c:v>
                      </c:pt>
                      <c:pt idx="181">
                        <c:v>-1767.75</c:v>
                      </c:pt>
                      <c:pt idx="182">
                        <c:v>-1805</c:v>
                      </c:pt>
                      <c:pt idx="183">
                        <c:v>-1841.5</c:v>
                      </c:pt>
                      <c:pt idx="184">
                        <c:v>-1878</c:v>
                      </c:pt>
                      <c:pt idx="185">
                        <c:v>-1914.5</c:v>
                      </c:pt>
                      <c:pt idx="186">
                        <c:v>-1951</c:v>
                      </c:pt>
                      <c:pt idx="187">
                        <c:v>-1988.75</c:v>
                      </c:pt>
                      <c:pt idx="188">
                        <c:v>-2026.5</c:v>
                      </c:pt>
                      <c:pt idx="189">
                        <c:v>-2064.25</c:v>
                      </c:pt>
                      <c:pt idx="190">
                        <c:v>-2102</c:v>
                      </c:pt>
                      <c:pt idx="191">
                        <c:v>-2139.75</c:v>
                      </c:pt>
                      <c:pt idx="192">
                        <c:v>-2177</c:v>
                      </c:pt>
                      <c:pt idx="193">
                        <c:v>-2214.25</c:v>
                      </c:pt>
                      <c:pt idx="194">
                        <c:v>-2251.5</c:v>
                      </c:pt>
                      <c:pt idx="195">
                        <c:v>-2288.75</c:v>
                      </c:pt>
                      <c:pt idx="196">
                        <c:v>-2326</c:v>
                      </c:pt>
                    </c:numCache>
                  </c:numRef>
                </c:val>
                <c:smooth val="0"/>
                <c:extLst xmlns:c15="http://schemas.microsoft.com/office/drawing/2012/chart">
                  <c:ext xmlns:c16="http://schemas.microsoft.com/office/drawing/2014/chart" uri="{C3380CC4-5D6E-409C-BE32-E72D297353CC}">
                    <c16:uniqueId val="{0000001F-B404-4C16-8ED0-FD8C81D598F2}"/>
                  </c:ext>
                </c:extLst>
              </c15:ser>
            </c15:filteredLineSeries>
            <c15:filteredLineSeries>
              <c15:ser>
                <c:idx val="34"/>
                <c:order val="32"/>
                <c:tx>
                  <c:strRef>
                    <c:extLst xmlns:c15="http://schemas.microsoft.com/office/drawing/2012/chart">
                      <c:ext xmlns:c15="http://schemas.microsoft.com/office/drawing/2012/chart" uri="{02D57815-91ED-43cb-92C2-25804820EDAC}">
                        <c15:formulaRef>
                          <c15:sqref>'Current w Effeciency'!$A$37</c15:sqref>
                        </c15:formulaRef>
                      </c:ext>
                    </c:extLst>
                    <c:strCache>
                      <c:ptCount val="1"/>
                      <c:pt idx="0">
                        <c:v>Backlog after Activity</c:v>
                      </c:pt>
                    </c:strCache>
                  </c:strRef>
                </c:tx>
                <c:spPr>
                  <a:ln w="28575" cap="rnd">
                    <a:solidFill>
                      <a:schemeClr val="accent5">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Effeciency'!$B$37:$GP$37</c15:sqref>
                        </c15:formulaRef>
                      </c:ext>
                    </c:extLst>
                    <c:numCache>
                      <c:formatCode>0</c:formatCode>
                      <c:ptCount val="197"/>
                      <c:pt idx="0">
                        <c:v>1536</c:v>
                      </c:pt>
                      <c:pt idx="1">
                        <c:v>1546.25</c:v>
                      </c:pt>
                      <c:pt idx="2">
                        <c:v>1556.5</c:v>
                      </c:pt>
                      <c:pt idx="3">
                        <c:v>1566.75</c:v>
                      </c:pt>
                      <c:pt idx="4">
                        <c:v>1445</c:v>
                      </c:pt>
                      <c:pt idx="5">
                        <c:v>1455.75</c:v>
                      </c:pt>
                      <c:pt idx="6">
                        <c:v>1466.5</c:v>
                      </c:pt>
                      <c:pt idx="7">
                        <c:v>1477.25</c:v>
                      </c:pt>
                      <c:pt idx="8">
                        <c:v>1488</c:v>
                      </c:pt>
                      <c:pt idx="9">
                        <c:v>1495.5</c:v>
                      </c:pt>
                      <c:pt idx="10">
                        <c:v>1503</c:v>
                      </c:pt>
                      <c:pt idx="11">
                        <c:v>1510.5</c:v>
                      </c:pt>
                      <c:pt idx="12">
                        <c:v>1518</c:v>
                      </c:pt>
                      <c:pt idx="13">
                        <c:v>1525.5</c:v>
                      </c:pt>
                      <c:pt idx="14">
                        <c:v>1533</c:v>
                      </c:pt>
                      <c:pt idx="15">
                        <c:v>1540.5</c:v>
                      </c:pt>
                      <c:pt idx="16">
                        <c:v>1548</c:v>
                      </c:pt>
                      <c:pt idx="17">
                        <c:v>1555.5</c:v>
                      </c:pt>
                      <c:pt idx="18">
                        <c:v>1557.25</c:v>
                      </c:pt>
                      <c:pt idx="19">
                        <c:v>1559</c:v>
                      </c:pt>
                      <c:pt idx="20">
                        <c:v>1560.75</c:v>
                      </c:pt>
                      <c:pt idx="21">
                        <c:v>1562.5</c:v>
                      </c:pt>
                      <c:pt idx="22">
                        <c:v>1566.5</c:v>
                      </c:pt>
                      <c:pt idx="23">
                        <c:v>1570.5</c:v>
                      </c:pt>
                      <c:pt idx="24">
                        <c:v>1574.5</c:v>
                      </c:pt>
                      <c:pt idx="25">
                        <c:v>1578.5</c:v>
                      </c:pt>
                      <c:pt idx="26">
                        <c:v>1582.5</c:v>
                      </c:pt>
                      <c:pt idx="27">
                        <c:v>1588</c:v>
                      </c:pt>
                      <c:pt idx="28">
                        <c:v>1593.5</c:v>
                      </c:pt>
                      <c:pt idx="29">
                        <c:v>1599</c:v>
                      </c:pt>
                      <c:pt idx="30">
                        <c:v>1606.5</c:v>
                      </c:pt>
                      <c:pt idx="31">
                        <c:v>1588.75</c:v>
                      </c:pt>
                      <c:pt idx="32">
                        <c:v>1571</c:v>
                      </c:pt>
                      <c:pt idx="33">
                        <c:v>1553.25</c:v>
                      </c:pt>
                      <c:pt idx="34">
                        <c:v>1535.5</c:v>
                      </c:pt>
                      <c:pt idx="35">
                        <c:v>1513</c:v>
                      </c:pt>
                      <c:pt idx="36">
                        <c:v>1490.5</c:v>
                      </c:pt>
                      <c:pt idx="37">
                        <c:v>1468</c:v>
                      </c:pt>
                      <c:pt idx="38">
                        <c:v>1445.5</c:v>
                      </c:pt>
                      <c:pt idx="39">
                        <c:v>1423</c:v>
                      </c:pt>
                      <c:pt idx="40">
                        <c:v>1400.75</c:v>
                      </c:pt>
                      <c:pt idx="41">
                        <c:v>1378.5</c:v>
                      </c:pt>
                      <c:pt idx="42">
                        <c:v>1356.25</c:v>
                      </c:pt>
                      <c:pt idx="43">
                        <c:v>1334</c:v>
                      </c:pt>
                      <c:pt idx="44">
                        <c:v>1311</c:v>
                      </c:pt>
                      <c:pt idx="45">
                        <c:v>1288</c:v>
                      </c:pt>
                      <c:pt idx="46">
                        <c:v>1265</c:v>
                      </c:pt>
                      <c:pt idx="47">
                        <c:v>1242</c:v>
                      </c:pt>
                      <c:pt idx="48">
                        <c:v>1217.75</c:v>
                      </c:pt>
                      <c:pt idx="49">
                        <c:v>1193.5</c:v>
                      </c:pt>
                      <c:pt idx="50">
                        <c:v>1169.25</c:v>
                      </c:pt>
                      <c:pt idx="51">
                        <c:v>1145</c:v>
                      </c:pt>
                      <c:pt idx="52">
                        <c:v>1120.75</c:v>
                      </c:pt>
                      <c:pt idx="53">
                        <c:v>1094</c:v>
                      </c:pt>
                      <c:pt idx="54">
                        <c:v>1089.25</c:v>
                      </c:pt>
                      <c:pt idx="55">
                        <c:v>1084.5</c:v>
                      </c:pt>
                      <c:pt idx="56">
                        <c:v>1079.75</c:v>
                      </c:pt>
                      <c:pt idx="57">
                        <c:v>1075.75</c:v>
                      </c:pt>
                      <c:pt idx="58">
                        <c:v>1071.75</c:v>
                      </c:pt>
                      <c:pt idx="59">
                        <c:v>1067.75</c:v>
                      </c:pt>
                      <c:pt idx="60">
                        <c:v>1063.75</c:v>
                      </c:pt>
                      <c:pt idx="61">
                        <c:v>1060.25</c:v>
                      </c:pt>
                      <c:pt idx="62">
                        <c:v>1056.75</c:v>
                      </c:pt>
                      <c:pt idx="63">
                        <c:v>1053.25</c:v>
                      </c:pt>
                      <c:pt idx="64">
                        <c:v>1049.75</c:v>
                      </c:pt>
                      <c:pt idx="65">
                        <c:v>1046.25</c:v>
                      </c:pt>
                      <c:pt idx="66">
                        <c:v>1043.25</c:v>
                      </c:pt>
                      <c:pt idx="67">
                        <c:v>1040.25</c:v>
                      </c:pt>
                      <c:pt idx="68">
                        <c:v>1037.25</c:v>
                      </c:pt>
                      <c:pt idx="69">
                        <c:v>1034.25</c:v>
                      </c:pt>
                      <c:pt idx="70">
                        <c:v>1030.25</c:v>
                      </c:pt>
                      <c:pt idx="71">
                        <c:v>1026.25</c:v>
                      </c:pt>
                      <c:pt idx="72">
                        <c:v>1022.25</c:v>
                      </c:pt>
                      <c:pt idx="73">
                        <c:v>1018.25</c:v>
                      </c:pt>
                      <c:pt idx="74">
                        <c:v>1013.5</c:v>
                      </c:pt>
                      <c:pt idx="75">
                        <c:v>1008.75</c:v>
                      </c:pt>
                      <c:pt idx="76">
                        <c:v>1004</c:v>
                      </c:pt>
                      <c:pt idx="77">
                        <c:v>999.25</c:v>
                      </c:pt>
                      <c:pt idx="78">
                        <c:v>994.5</c:v>
                      </c:pt>
                      <c:pt idx="79">
                        <c:v>995</c:v>
                      </c:pt>
                      <c:pt idx="80">
                        <c:v>995.5</c:v>
                      </c:pt>
                      <c:pt idx="81">
                        <c:v>996</c:v>
                      </c:pt>
                      <c:pt idx="82">
                        <c:v>996.5</c:v>
                      </c:pt>
                      <c:pt idx="83">
                        <c:v>995.25</c:v>
                      </c:pt>
                      <c:pt idx="84">
                        <c:v>994</c:v>
                      </c:pt>
                      <c:pt idx="85">
                        <c:v>992.75</c:v>
                      </c:pt>
                      <c:pt idx="86">
                        <c:v>991.5</c:v>
                      </c:pt>
                      <c:pt idx="87">
                        <c:v>989.5</c:v>
                      </c:pt>
                      <c:pt idx="88">
                        <c:v>987.5</c:v>
                      </c:pt>
                      <c:pt idx="89">
                        <c:v>985.5</c:v>
                      </c:pt>
                      <c:pt idx="90">
                        <c:v>983.5</c:v>
                      </c:pt>
                      <c:pt idx="91">
                        <c:v>981.5</c:v>
                      </c:pt>
                      <c:pt idx="92">
                        <c:v>978.75</c:v>
                      </c:pt>
                      <c:pt idx="93">
                        <c:v>976</c:v>
                      </c:pt>
                      <c:pt idx="94">
                        <c:v>973.25</c:v>
                      </c:pt>
                      <c:pt idx="95">
                        <c:v>970.5</c:v>
                      </c:pt>
                      <c:pt idx="96">
                        <c:v>971</c:v>
                      </c:pt>
                      <c:pt idx="97">
                        <c:v>971.5</c:v>
                      </c:pt>
                      <c:pt idx="98">
                        <c:v>972</c:v>
                      </c:pt>
                      <c:pt idx="99">
                        <c:v>972.5</c:v>
                      </c:pt>
                      <c:pt idx="100">
                        <c:v>941.25</c:v>
                      </c:pt>
                      <c:pt idx="101">
                        <c:v>910</c:v>
                      </c:pt>
                      <c:pt idx="102">
                        <c:v>878.75</c:v>
                      </c:pt>
                      <c:pt idx="103">
                        <c:v>847.5</c:v>
                      </c:pt>
                      <c:pt idx="104">
                        <c:v>816.25</c:v>
                      </c:pt>
                      <c:pt idx="105">
                        <c:v>784.25</c:v>
                      </c:pt>
                      <c:pt idx="106">
                        <c:v>752.25</c:v>
                      </c:pt>
                      <c:pt idx="107">
                        <c:v>720.25</c:v>
                      </c:pt>
                      <c:pt idx="108">
                        <c:v>688.25</c:v>
                      </c:pt>
                      <c:pt idx="109">
                        <c:v>655.5</c:v>
                      </c:pt>
                      <c:pt idx="110">
                        <c:v>622.75</c:v>
                      </c:pt>
                      <c:pt idx="111">
                        <c:v>590</c:v>
                      </c:pt>
                      <c:pt idx="112">
                        <c:v>557.25</c:v>
                      </c:pt>
                      <c:pt idx="113">
                        <c:v>524.5</c:v>
                      </c:pt>
                      <c:pt idx="114">
                        <c:v>491.75</c:v>
                      </c:pt>
                      <c:pt idx="115">
                        <c:v>459</c:v>
                      </c:pt>
                      <c:pt idx="116">
                        <c:v>426.25</c:v>
                      </c:pt>
                      <c:pt idx="117">
                        <c:v>393.5</c:v>
                      </c:pt>
                      <c:pt idx="118">
                        <c:v>358.75</c:v>
                      </c:pt>
                      <c:pt idx="119">
                        <c:v>324</c:v>
                      </c:pt>
                      <c:pt idx="120">
                        <c:v>289.25</c:v>
                      </c:pt>
                      <c:pt idx="121">
                        <c:v>254.5</c:v>
                      </c:pt>
                      <c:pt idx="122">
                        <c:v>219.25</c:v>
                      </c:pt>
                      <c:pt idx="123">
                        <c:v>184</c:v>
                      </c:pt>
                      <c:pt idx="124">
                        <c:v>148.75</c:v>
                      </c:pt>
                      <c:pt idx="125">
                        <c:v>113.5</c:v>
                      </c:pt>
                      <c:pt idx="126">
                        <c:v>78.25</c:v>
                      </c:pt>
                      <c:pt idx="127">
                        <c:v>45.25</c:v>
                      </c:pt>
                      <c:pt idx="128">
                        <c:v>12.25</c:v>
                      </c:pt>
                      <c:pt idx="129">
                        <c:v>-20.75</c:v>
                      </c:pt>
                      <c:pt idx="130">
                        <c:v>-53.75</c:v>
                      </c:pt>
                      <c:pt idx="131">
                        <c:v>-88.5</c:v>
                      </c:pt>
                      <c:pt idx="132">
                        <c:v>-123.25</c:v>
                      </c:pt>
                      <c:pt idx="133">
                        <c:v>-158</c:v>
                      </c:pt>
                      <c:pt idx="134">
                        <c:v>-192.75</c:v>
                      </c:pt>
                      <c:pt idx="135">
                        <c:v>-228</c:v>
                      </c:pt>
                      <c:pt idx="136">
                        <c:v>-263.25</c:v>
                      </c:pt>
                      <c:pt idx="137">
                        <c:v>-298.5</c:v>
                      </c:pt>
                      <c:pt idx="138">
                        <c:v>-333.75</c:v>
                      </c:pt>
                      <c:pt idx="139">
                        <c:v>-369</c:v>
                      </c:pt>
                      <c:pt idx="140">
                        <c:v>-402.25</c:v>
                      </c:pt>
                      <c:pt idx="141">
                        <c:v>-435.5</c:v>
                      </c:pt>
                      <c:pt idx="142">
                        <c:v>-468.75</c:v>
                      </c:pt>
                      <c:pt idx="143">
                        <c:v>-502</c:v>
                      </c:pt>
                      <c:pt idx="144">
                        <c:v>-536.5</c:v>
                      </c:pt>
                      <c:pt idx="145">
                        <c:v>-571</c:v>
                      </c:pt>
                      <c:pt idx="146">
                        <c:v>-605.5</c:v>
                      </c:pt>
                      <c:pt idx="147">
                        <c:v>-640</c:v>
                      </c:pt>
                      <c:pt idx="148">
                        <c:v>-670.75</c:v>
                      </c:pt>
                      <c:pt idx="149">
                        <c:v>-701.5</c:v>
                      </c:pt>
                      <c:pt idx="150">
                        <c:v>-732.25</c:v>
                      </c:pt>
                      <c:pt idx="151">
                        <c:v>-763</c:v>
                      </c:pt>
                      <c:pt idx="152">
                        <c:v>-793.25</c:v>
                      </c:pt>
                      <c:pt idx="153">
                        <c:v>-823.5</c:v>
                      </c:pt>
                      <c:pt idx="154">
                        <c:v>-853.75</c:v>
                      </c:pt>
                      <c:pt idx="155">
                        <c:v>-884</c:v>
                      </c:pt>
                      <c:pt idx="156">
                        <c:v>-914.25</c:v>
                      </c:pt>
                      <c:pt idx="157">
                        <c:v>-947</c:v>
                      </c:pt>
                      <c:pt idx="158">
                        <c:v>-979.75</c:v>
                      </c:pt>
                      <c:pt idx="159">
                        <c:v>-1012.5</c:v>
                      </c:pt>
                      <c:pt idx="160">
                        <c:v>-1045.25</c:v>
                      </c:pt>
                      <c:pt idx="161">
                        <c:v>-1080.75</c:v>
                      </c:pt>
                      <c:pt idx="162">
                        <c:v>-1116.25</c:v>
                      </c:pt>
                      <c:pt idx="163">
                        <c:v>-1151.75</c:v>
                      </c:pt>
                      <c:pt idx="164">
                        <c:v>-1187.25</c:v>
                      </c:pt>
                      <c:pt idx="165">
                        <c:v>-1222.75</c:v>
                      </c:pt>
                      <c:pt idx="166">
                        <c:v>-1256.5</c:v>
                      </c:pt>
                      <c:pt idx="167">
                        <c:v>-1290.25</c:v>
                      </c:pt>
                      <c:pt idx="168">
                        <c:v>-1324</c:v>
                      </c:pt>
                      <c:pt idx="169">
                        <c:v>-1357.75</c:v>
                      </c:pt>
                      <c:pt idx="170">
                        <c:v>-1395.25</c:v>
                      </c:pt>
                      <c:pt idx="171">
                        <c:v>-1432.75</c:v>
                      </c:pt>
                      <c:pt idx="172">
                        <c:v>-1470.25</c:v>
                      </c:pt>
                      <c:pt idx="173">
                        <c:v>-1507.75</c:v>
                      </c:pt>
                      <c:pt idx="174">
                        <c:v>-1545</c:v>
                      </c:pt>
                      <c:pt idx="175">
                        <c:v>-1582.25</c:v>
                      </c:pt>
                      <c:pt idx="176">
                        <c:v>-1619.5</c:v>
                      </c:pt>
                      <c:pt idx="177">
                        <c:v>-1656.75</c:v>
                      </c:pt>
                      <c:pt idx="178">
                        <c:v>-1694</c:v>
                      </c:pt>
                      <c:pt idx="179">
                        <c:v>-1731.25</c:v>
                      </c:pt>
                      <c:pt idx="180">
                        <c:v>-1768.5</c:v>
                      </c:pt>
                      <c:pt idx="181">
                        <c:v>-1805.75</c:v>
                      </c:pt>
                      <c:pt idx="182">
                        <c:v>-1843</c:v>
                      </c:pt>
                      <c:pt idx="183">
                        <c:v>-1879.5</c:v>
                      </c:pt>
                      <c:pt idx="184">
                        <c:v>-1916</c:v>
                      </c:pt>
                      <c:pt idx="185">
                        <c:v>-1952.5</c:v>
                      </c:pt>
                      <c:pt idx="186">
                        <c:v>-1989</c:v>
                      </c:pt>
                      <c:pt idx="187">
                        <c:v>-2026.75</c:v>
                      </c:pt>
                      <c:pt idx="188">
                        <c:v>-2064.5</c:v>
                      </c:pt>
                      <c:pt idx="189">
                        <c:v>-2102.25</c:v>
                      </c:pt>
                      <c:pt idx="190">
                        <c:v>-2140</c:v>
                      </c:pt>
                      <c:pt idx="191">
                        <c:v>-2177.75</c:v>
                      </c:pt>
                      <c:pt idx="192">
                        <c:v>-2215</c:v>
                      </c:pt>
                      <c:pt idx="193">
                        <c:v>-2252.25</c:v>
                      </c:pt>
                      <c:pt idx="194">
                        <c:v>-2289.5</c:v>
                      </c:pt>
                      <c:pt idx="195">
                        <c:v>-2326.75</c:v>
                      </c:pt>
                      <c:pt idx="196">
                        <c:v>-2364</c:v>
                      </c:pt>
                    </c:numCache>
                  </c:numRef>
                </c:val>
                <c:smooth val="0"/>
                <c:extLst xmlns:c15="http://schemas.microsoft.com/office/drawing/2012/chart">
                  <c:ext xmlns:c16="http://schemas.microsoft.com/office/drawing/2014/chart" uri="{C3380CC4-5D6E-409C-BE32-E72D297353CC}">
                    <c16:uniqueId val="{00000020-B404-4C16-8ED0-FD8C81D598F2}"/>
                  </c:ext>
                </c:extLst>
              </c15:ser>
            </c15:filteredLineSeries>
          </c:ext>
        </c:extLst>
      </c:lineChart>
      <c:dateAx>
        <c:axId val="549244639"/>
        <c:scaling>
          <c:orientation val="minMax"/>
          <c:max val="45748"/>
        </c:scaling>
        <c:delete val="0"/>
        <c:axPos val="b"/>
        <c:numFmt formatCode="d\-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248799"/>
        <c:crosses val="autoZero"/>
        <c:auto val="1"/>
        <c:lblOffset val="100"/>
        <c:baseTimeUnit val="days"/>
      </c:dateAx>
      <c:valAx>
        <c:axId val="549248799"/>
        <c:scaling>
          <c:orientation val="minMax"/>
          <c:max val="60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244639"/>
        <c:crosses val="autoZero"/>
        <c:crossBetween val="between"/>
        <c:majorUnit val="50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dirty="0"/>
              <a:t>Option 3: USC,</a:t>
            </a:r>
            <a:r>
              <a:rPr lang="en-GB" b="1" baseline="0" dirty="0"/>
              <a:t> Over 8 Weeks &amp; Surveillance Performance </a:t>
            </a:r>
            <a:endParaRPr lang="en-GB" b="1" dirty="0"/>
          </a:p>
        </c:rich>
      </c:tx>
      <c:layout>
        <c:manualLayout>
          <c:xMode val="edge"/>
          <c:yMode val="edge"/>
          <c:x val="0.31263348611274344"/>
          <c:y val="3.966944987581250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dLbls>
          <c:showLegendKey val="0"/>
          <c:showVal val="0"/>
          <c:showCatName val="0"/>
          <c:showSerName val="0"/>
          <c:showPercent val="0"/>
          <c:showBubbleSize val="0"/>
        </c:dLbls>
        <c:gapWidth val="150"/>
        <c:overlap val="100"/>
        <c:axId val="549244639"/>
        <c:axId val="549248799"/>
        <c:extLst>
          <c:ext xmlns:c15="http://schemas.microsoft.com/office/drawing/2012/chart" uri="{02D57815-91ED-43cb-92C2-25804820EDAC}">
            <c15:filteredBarSeries>
              <c15:ser>
                <c:idx val="22"/>
                <c:order val="20"/>
                <c:tx>
                  <c:strRef>
                    <c:extLst>
                      <c:ext uri="{02D57815-91ED-43cb-92C2-25804820EDAC}">
                        <c15:formulaRef>
                          <c15:sqref>'Current w Effeciency InHealth'!$A$25</c15:sqref>
                        </c15:formulaRef>
                      </c:ext>
                    </c:extLst>
                    <c:strCache>
                      <c:ptCount val="1"/>
                      <c:pt idx="0">
                        <c:v>Total USC Activity</c:v>
                      </c:pt>
                    </c:strCache>
                  </c:strRef>
                </c:tx>
                <c:spPr>
                  <a:solidFill>
                    <a:schemeClr val="accent4">
                      <a:lumMod val="20000"/>
                      <a:lumOff val="80000"/>
                    </a:schemeClr>
                  </a:solidFill>
                  <a:ln>
                    <a:solidFill>
                      <a:schemeClr val="accent4">
                        <a:lumMod val="20000"/>
                        <a:lumOff val="80000"/>
                      </a:schemeClr>
                    </a:solidFill>
                  </a:ln>
                  <a:effectLst/>
                </c:spPr>
                <c:invertIfNegative val="0"/>
                <c:cat>
                  <c:numRef>
                    <c:extLst>
                      <c:ex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c:ext uri="{02D57815-91ED-43cb-92C2-25804820EDAC}">
                        <c15:formulaRef>
                          <c15:sqref>'Current w Effeciency InHealth'!$B$25:$GP$25</c15:sqref>
                        </c15:formulaRef>
                      </c:ext>
                    </c:extLst>
                    <c:numCache>
                      <c:formatCode>General</c:formatCode>
                      <c:ptCount val="197"/>
                      <c:pt idx="0">
                        <c:v>114</c:v>
                      </c:pt>
                      <c:pt idx="1">
                        <c:v>114</c:v>
                      </c:pt>
                      <c:pt idx="2">
                        <c:v>114</c:v>
                      </c:pt>
                      <c:pt idx="3">
                        <c:v>114</c:v>
                      </c:pt>
                      <c:pt idx="4">
                        <c:v>114</c:v>
                      </c:pt>
                      <c:pt idx="5">
                        <c:v>114</c:v>
                      </c:pt>
                      <c:pt idx="6">
                        <c:v>114</c:v>
                      </c:pt>
                      <c:pt idx="7">
                        <c:v>114</c:v>
                      </c:pt>
                      <c:pt idx="8">
                        <c:v>114</c:v>
                      </c:pt>
                      <c:pt idx="9">
                        <c:v>114</c:v>
                      </c:pt>
                      <c:pt idx="10">
                        <c:v>114</c:v>
                      </c:pt>
                      <c:pt idx="11">
                        <c:v>114</c:v>
                      </c:pt>
                      <c:pt idx="12">
                        <c:v>114</c:v>
                      </c:pt>
                      <c:pt idx="13">
                        <c:v>114</c:v>
                      </c:pt>
                      <c:pt idx="14">
                        <c:v>114</c:v>
                      </c:pt>
                      <c:pt idx="15">
                        <c:v>114</c:v>
                      </c:pt>
                      <c:pt idx="16">
                        <c:v>114</c:v>
                      </c:pt>
                      <c:pt idx="17">
                        <c:v>114</c:v>
                      </c:pt>
                      <c:pt idx="18">
                        <c:v>114</c:v>
                      </c:pt>
                      <c:pt idx="19">
                        <c:v>114</c:v>
                      </c:pt>
                      <c:pt idx="20">
                        <c:v>114</c:v>
                      </c:pt>
                      <c:pt idx="21">
                        <c:v>114</c:v>
                      </c:pt>
                      <c:pt idx="22">
                        <c:v>114</c:v>
                      </c:pt>
                      <c:pt idx="23">
                        <c:v>114</c:v>
                      </c:pt>
                      <c:pt idx="24">
                        <c:v>114</c:v>
                      </c:pt>
                      <c:pt idx="25">
                        <c:v>114</c:v>
                      </c:pt>
                      <c:pt idx="26">
                        <c:v>114</c:v>
                      </c:pt>
                      <c:pt idx="27">
                        <c:v>114</c:v>
                      </c:pt>
                      <c:pt idx="28">
                        <c:v>114</c:v>
                      </c:pt>
                      <c:pt idx="29">
                        <c:v>114</c:v>
                      </c:pt>
                      <c:pt idx="30">
                        <c:v>114</c:v>
                      </c:pt>
                      <c:pt idx="31">
                        <c:v>104</c:v>
                      </c:pt>
                      <c:pt idx="32">
                        <c:v>104</c:v>
                      </c:pt>
                      <c:pt idx="33">
                        <c:v>104</c:v>
                      </c:pt>
                      <c:pt idx="34">
                        <c:v>104</c:v>
                      </c:pt>
                      <c:pt idx="35">
                        <c:v>104</c:v>
                      </c:pt>
                      <c:pt idx="36">
                        <c:v>104</c:v>
                      </c:pt>
                      <c:pt idx="37">
                        <c:v>104</c:v>
                      </c:pt>
                      <c:pt idx="38">
                        <c:v>104</c:v>
                      </c:pt>
                      <c:pt idx="39">
                        <c:v>104</c:v>
                      </c:pt>
                      <c:pt idx="40">
                        <c:v>104</c:v>
                      </c:pt>
                      <c:pt idx="41">
                        <c:v>104</c:v>
                      </c:pt>
                      <c:pt idx="42">
                        <c:v>104</c:v>
                      </c:pt>
                      <c:pt idx="43">
                        <c:v>104</c:v>
                      </c:pt>
                      <c:pt idx="44">
                        <c:v>104</c:v>
                      </c:pt>
                      <c:pt idx="45">
                        <c:v>104</c:v>
                      </c:pt>
                      <c:pt idx="46">
                        <c:v>104</c:v>
                      </c:pt>
                      <c:pt idx="47">
                        <c:v>104</c:v>
                      </c:pt>
                      <c:pt idx="48">
                        <c:v>104</c:v>
                      </c:pt>
                      <c:pt idx="49">
                        <c:v>104</c:v>
                      </c:pt>
                      <c:pt idx="50">
                        <c:v>104</c:v>
                      </c:pt>
                      <c:pt idx="51">
                        <c:v>104</c:v>
                      </c:pt>
                      <c:pt idx="52">
                        <c:v>104</c:v>
                      </c:pt>
                      <c:pt idx="53">
                        <c:v>104</c:v>
                      </c:pt>
                      <c:pt idx="54">
                        <c:v>104</c:v>
                      </c:pt>
                      <c:pt idx="55">
                        <c:v>104</c:v>
                      </c:pt>
                      <c:pt idx="56">
                        <c:v>104</c:v>
                      </c:pt>
                      <c:pt idx="57">
                        <c:v>104</c:v>
                      </c:pt>
                      <c:pt idx="58">
                        <c:v>104</c:v>
                      </c:pt>
                      <c:pt idx="59">
                        <c:v>104</c:v>
                      </c:pt>
                      <c:pt idx="60">
                        <c:v>104</c:v>
                      </c:pt>
                      <c:pt idx="61">
                        <c:v>104</c:v>
                      </c:pt>
                      <c:pt idx="62">
                        <c:v>104</c:v>
                      </c:pt>
                      <c:pt idx="63">
                        <c:v>104</c:v>
                      </c:pt>
                      <c:pt idx="64">
                        <c:v>104</c:v>
                      </c:pt>
                      <c:pt idx="65">
                        <c:v>104</c:v>
                      </c:pt>
                      <c:pt idx="66">
                        <c:v>104</c:v>
                      </c:pt>
                      <c:pt idx="67">
                        <c:v>104</c:v>
                      </c:pt>
                      <c:pt idx="68">
                        <c:v>104</c:v>
                      </c:pt>
                      <c:pt idx="69">
                        <c:v>104</c:v>
                      </c:pt>
                      <c:pt idx="70">
                        <c:v>104</c:v>
                      </c:pt>
                      <c:pt idx="71">
                        <c:v>104</c:v>
                      </c:pt>
                      <c:pt idx="72">
                        <c:v>104</c:v>
                      </c:pt>
                      <c:pt idx="73">
                        <c:v>104</c:v>
                      </c:pt>
                      <c:pt idx="74">
                        <c:v>104</c:v>
                      </c:pt>
                      <c:pt idx="75">
                        <c:v>104</c:v>
                      </c:pt>
                      <c:pt idx="76">
                        <c:v>104</c:v>
                      </c:pt>
                      <c:pt idx="77">
                        <c:v>104</c:v>
                      </c:pt>
                      <c:pt idx="78">
                        <c:v>104</c:v>
                      </c:pt>
                      <c:pt idx="79">
                        <c:v>104</c:v>
                      </c:pt>
                      <c:pt idx="80">
                        <c:v>104</c:v>
                      </c:pt>
                      <c:pt idx="81">
                        <c:v>104</c:v>
                      </c:pt>
                      <c:pt idx="82">
                        <c:v>104</c:v>
                      </c:pt>
                      <c:pt idx="83">
                        <c:v>104</c:v>
                      </c:pt>
                      <c:pt idx="84">
                        <c:v>104</c:v>
                      </c:pt>
                      <c:pt idx="85">
                        <c:v>104</c:v>
                      </c:pt>
                      <c:pt idx="86">
                        <c:v>104</c:v>
                      </c:pt>
                      <c:pt idx="87">
                        <c:v>104</c:v>
                      </c:pt>
                      <c:pt idx="88">
                        <c:v>104</c:v>
                      </c:pt>
                      <c:pt idx="89">
                        <c:v>104</c:v>
                      </c:pt>
                      <c:pt idx="90">
                        <c:v>104</c:v>
                      </c:pt>
                      <c:pt idx="91">
                        <c:v>104</c:v>
                      </c:pt>
                      <c:pt idx="92">
                        <c:v>104</c:v>
                      </c:pt>
                      <c:pt idx="93">
                        <c:v>104</c:v>
                      </c:pt>
                      <c:pt idx="94">
                        <c:v>104</c:v>
                      </c:pt>
                      <c:pt idx="95">
                        <c:v>104</c:v>
                      </c:pt>
                      <c:pt idx="96">
                        <c:v>104</c:v>
                      </c:pt>
                      <c:pt idx="97">
                        <c:v>104</c:v>
                      </c:pt>
                      <c:pt idx="98">
                        <c:v>104</c:v>
                      </c:pt>
                      <c:pt idx="99">
                        <c:v>104</c:v>
                      </c:pt>
                      <c:pt idx="100">
                        <c:v>104</c:v>
                      </c:pt>
                      <c:pt idx="101">
                        <c:v>104</c:v>
                      </c:pt>
                      <c:pt idx="102">
                        <c:v>104</c:v>
                      </c:pt>
                      <c:pt idx="103">
                        <c:v>104</c:v>
                      </c:pt>
                      <c:pt idx="104">
                        <c:v>104</c:v>
                      </c:pt>
                      <c:pt idx="105">
                        <c:v>104</c:v>
                      </c:pt>
                      <c:pt idx="106">
                        <c:v>104</c:v>
                      </c:pt>
                      <c:pt idx="107">
                        <c:v>104</c:v>
                      </c:pt>
                      <c:pt idx="108">
                        <c:v>104</c:v>
                      </c:pt>
                      <c:pt idx="109">
                        <c:v>104</c:v>
                      </c:pt>
                      <c:pt idx="110">
                        <c:v>104</c:v>
                      </c:pt>
                      <c:pt idx="111">
                        <c:v>104</c:v>
                      </c:pt>
                      <c:pt idx="112">
                        <c:v>104</c:v>
                      </c:pt>
                      <c:pt idx="113">
                        <c:v>104</c:v>
                      </c:pt>
                      <c:pt idx="114">
                        <c:v>104</c:v>
                      </c:pt>
                      <c:pt idx="115">
                        <c:v>104</c:v>
                      </c:pt>
                      <c:pt idx="116">
                        <c:v>104</c:v>
                      </c:pt>
                      <c:pt idx="117">
                        <c:v>104</c:v>
                      </c:pt>
                      <c:pt idx="118">
                        <c:v>104</c:v>
                      </c:pt>
                      <c:pt idx="119">
                        <c:v>104</c:v>
                      </c:pt>
                      <c:pt idx="120">
                        <c:v>104</c:v>
                      </c:pt>
                      <c:pt idx="121">
                        <c:v>104</c:v>
                      </c:pt>
                      <c:pt idx="122">
                        <c:v>104</c:v>
                      </c:pt>
                      <c:pt idx="123">
                        <c:v>104</c:v>
                      </c:pt>
                      <c:pt idx="124">
                        <c:v>104</c:v>
                      </c:pt>
                      <c:pt idx="125">
                        <c:v>104</c:v>
                      </c:pt>
                      <c:pt idx="126">
                        <c:v>104</c:v>
                      </c:pt>
                      <c:pt idx="127">
                        <c:v>104</c:v>
                      </c:pt>
                      <c:pt idx="128">
                        <c:v>104</c:v>
                      </c:pt>
                      <c:pt idx="129">
                        <c:v>104</c:v>
                      </c:pt>
                      <c:pt idx="130">
                        <c:v>104</c:v>
                      </c:pt>
                      <c:pt idx="131">
                        <c:v>104</c:v>
                      </c:pt>
                      <c:pt idx="132">
                        <c:v>104</c:v>
                      </c:pt>
                      <c:pt idx="133">
                        <c:v>104</c:v>
                      </c:pt>
                      <c:pt idx="134">
                        <c:v>104</c:v>
                      </c:pt>
                      <c:pt idx="135">
                        <c:v>104</c:v>
                      </c:pt>
                      <c:pt idx="136">
                        <c:v>104</c:v>
                      </c:pt>
                      <c:pt idx="137">
                        <c:v>104</c:v>
                      </c:pt>
                      <c:pt idx="138">
                        <c:v>104</c:v>
                      </c:pt>
                      <c:pt idx="139">
                        <c:v>104</c:v>
                      </c:pt>
                      <c:pt idx="140">
                        <c:v>104</c:v>
                      </c:pt>
                      <c:pt idx="141">
                        <c:v>104</c:v>
                      </c:pt>
                      <c:pt idx="142">
                        <c:v>104</c:v>
                      </c:pt>
                      <c:pt idx="143">
                        <c:v>104</c:v>
                      </c:pt>
                      <c:pt idx="144">
                        <c:v>104</c:v>
                      </c:pt>
                      <c:pt idx="145">
                        <c:v>104</c:v>
                      </c:pt>
                      <c:pt idx="146">
                        <c:v>104</c:v>
                      </c:pt>
                      <c:pt idx="147">
                        <c:v>104</c:v>
                      </c:pt>
                      <c:pt idx="148">
                        <c:v>104</c:v>
                      </c:pt>
                      <c:pt idx="149">
                        <c:v>104</c:v>
                      </c:pt>
                      <c:pt idx="150">
                        <c:v>104</c:v>
                      </c:pt>
                      <c:pt idx="151">
                        <c:v>104</c:v>
                      </c:pt>
                      <c:pt idx="152">
                        <c:v>104</c:v>
                      </c:pt>
                      <c:pt idx="153">
                        <c:v>104</c:v>
                      </c:pt>
                      <c:pt idx="154">
                        <c:v>104</c:v>
                      </c:pt>
                      <c:pt idx="155">
                        <c:v>104</c:v>
                      </c:pt>
                      <c:pt idx="156">
                        <c:v>104</c:v>
                      </c:pt>
                      <c:pt idx="157">
                        <c:v>104</c:v>
                      </c:pt>
                      <c:pt idx="158">
                        <c:v>104</c:v>
                      </c:pt>
                      <c:pt idx="159">
                        <c:v>104</c:v>
                      </c:pt>
                      <c:pt idx="160">
                        <c:v>104</c:v>
                      </c:pt>
                      <c:pt idx="161">
                        <c:v>104</c:v>
                      </c:pt>
                      <c:pt idx="162">
                        <c:v>104</c:v>
                      </c:pt>
                      <c:pt idx="163">
                        <c:v>104</c:v>
                      </c:pt>
                      <c:pt idx="164">
                        <c:v>104</c:v>
                      </c:pt>
                      <c:pt idx="165">
                        <c:v>104</c:v>
                      </c:pt>
                      <c:pt idx="166">
                        <c:v>104</c:v>
                      </c:pt>
                      <c:pt idx="167">
                        <c:v>104</c:v>
                      </c:pt>
                      <c:pt idx="168">
                        <c:v>104</c:v>
                      </c:pt>
                      <c:pt idx="169">
                        <c:v>104</c:v>
                      </c:pt>
                      <c:pt idx="170">
                        <c:v>104</c:v>
                      </c:pt>
                      <c:pt idx="171">
                        <c:v>104</c:v>
                      </c:pt>
                      <c:pt idx="172">
                        <c:v>104</c:v>
                      </c:pt>
                      <c:pt idx="173">
                        <c:v>104</c:v>
                      </c:pt>
                      <c:pt idx="174">
                        <c:v>104</c:v>
                      </c:pt>
                      <c:pt idx="175">
                        <c:v>104</c:v>
                      </c:pt>
                      <c:pt idx="176">
                        <c:v>104</c:v>
                      </c:pt>
                      <c:pt idx="177">
                        <c:v>104</c:v>
                      </c:pt>
                      <c:pt idx="178">
                        <c:v>104</c:v>
                      </c:pt>
                      <c:pt idx="179">
                        <c:v>104</c:v>
                      </c:pt>
                      <c:pt idx="180">
                        <c:v>104</c:v>
                      </c:pt>
                      <c:pt idx="181">
                        <c:v>104</c:v>
                      </c:pt>
                      <c:pt idx="182">
                        <c:v>104</c:v>
                      </c:pt>
                      <c:pt idx="183">
                        <c:v>104</c:v>
                      </c:pt>
                      <c:pt idx="184">
                        <c:v>104</c:v>
                      </c:pt>
                      <c:pt idx="185">
                        <c:v>104</c:v>
                      </c:pt>
                      <c:pt idx="186">
                        <c:v>104</c:v>
                      </c:pt>
                      <c:pt idx="187">
                        <c:v>104</c:v>
                      </c:pt>
                      <c:pt idx="188">
                        <c:v>104</c:v>
                      </c:pt>
                      <c:pt idx="189">
                        <c:v>104</c:v>
                      </c:pt>
                      <c:pt idx="190">
                        <c:v>104</c:v>
                      </c:pt>
                      <c:pt idx="191">
                        <c:v>104</c:v>
                      </c:pt>
                      <c:pt idx="192">
                        <c:v>104</c:v>
                      </c:pt>
                      <c:pt idx="193">
                        <c:v>104</c:v>
                      </c:pt>
                      <c:pt idx="194">
                        <c:v>104</c:v>
                      </c:pt>
                      <c:pt idx="195">
                        <c:v>104</c:v>
                      </c:pt>
                      <c:pt idx="196">
                        <c:v>104</c:v>
                      </c:pt>
                    </c:numCache>
                  </c:numRef>
                </c:val>
                <c:extLst>
                  <c:ext xmlns:c16="http://schemas.microsoft.com/office/drawing/2014/chart" uri="{C3380CC4-5D6E-409C-BE32-E72D297353CC}">
                    <c16:uniqueId val="{00000014-8620-45C9-BAB5-D39477F0CB61}"/>
                  </c:ext>
                </c:extLst>
              </c15:ser>
            </c15:filteredBarSeries>
            <c15:filteredBarSeries>
              <c15:ser>
                <c:idx val="23"/>
                <c:order val="21"/>
                <c:tx>
                  <c:strRef>
                    <c:extLst xmlns:c15="http://schemas.microsoft.com/office/drawing/2012/chart">
                      <c:ext xmlns:c15="http://schemas.microsoft.com/office/drawing/2012/chart" uri="{02D57815-91ED-43cb-92C2-25804820EDAC}">
                        <c15:formulaRef>
                          <c15:sqref>'Current w Effeciency InHealth'!$A$26</c15:sqref>
                        </c15:formulaRef>
                      </c:ext>
                    </c:extLst>
                    <c:strCache>
                      <c:ptCount val="1"/>
                      <c:pt idx="0">
                        <c:v>Total U&amp;R Activity</c:v>
                      </c:pt>
                    </c:strCache>
                  </c:strRef>
                </c:tx>
                <c:spPr>
                  <a:solidFill>
                    <a:schemeClr val="accent4">
                      <a:lumMod val="60000"/>
                      <a:lumOff val="40000"/>
                    </a:schemeClr>
                  </a:solidFill>
                  <a:ln>
                    <a:solidFill>
                      <a:schemeClr val="accent4">
                        <a:lumMod val="60000"/>
                        <a:lumOff val="40000"/>
                      </a:schemeClr>
                    </a:solidFill>
                  </a:ln>
                  <a:effectLst/>
                </c:spPr>
                <c:invertIfNegative val="0"/>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InHealth'!$B$26:$GP$26</c15:sqref>
                        </c15:formulaRef>
                      </c:ext>
                    </c:extLst>
                    <c:numCache>
                      <c:formatCode>General</c:formatCode>
                      <c:ptCount val="197"/>
                      <c:pt idx="0">
                        <c:v>118</c:v>
                      </c:pt>
                      <c:pt idx="1">
                        <c:v>118</c:v>
                      </c:pt>
                      <c:pt idx="2">
                        <c:v>118</c:v>
                      </c:pt>
                      <c:pt idx="3">
                        <c:v>118</c:v>
                      </c:pt>
                      <c:pt idx="4">
                        <c:v>118</c:v>
                      </c:pt>
                      <c:pt idx="5">
                        <c:v>118</c:v>
                      </c:pt>
                      <c:pt idx="6">
                        <c:v>118</c:v>
                      </c:pt>
                      <c:pt idx="7">
                        <c:v>118</c:v>
                      </c:pt>
                      <c:pt idx="8">
                        <c:v>118</c:v>
                      </c:pt>
                      <c:pt idx="9">
                        <c:v>125</c:v>
                      </c:pt>
                      <c:pt idx="10">
                        <c:v>125</c:v>
                      </c:pt>
                      <c:pt idx="11">
                        <c:v>125</c:v>
                      </c:pt>
                      <c:pt idx="12">
                        <c:v>125</c:v>
                      </c:pt>
                      <c:pt idx="13">
                        <c:v>125</c:v>
                      </c:pt>
                      <c:pt idx="14">
                        <c:v>125</c:v>
                      </c:pt>
                      <c:pt idx="15">
                        <c:v>125</c:v>
                      </c:pt>
                      <c:pt idx="16">
                        <c:v>125</c:v>
                      </c:pt>
                      <c:pt idx="17">
                        <c:v>125</c:v>
                      </c:pt>
                      <c:pt idx="18">
                        <c:v>125</c:v>
                      </c:pt>
                      <c:pt idx="19">
                        <c:v>125</c:v>
                      </c:pt>
                      <c:pt idx="20">
                        <c:v>125</c:v>
                      </c:pt>
                      <c:pt idx="21">
                        <c:v>125</c:v>
                      </c:pt>
                      <c:pt idx="22">
                        <c:v>125</c:v>
                      </c:pt>
                      <c:pt idx="23">
                        <c:v>125</c:v>
                      </c:pt>
                      <c:pt idx="24">
                        <c:v>125</c:v>
                      </c:pt>
                      <c:pt idx="25">
                        <c:v>125</c:v>
                      </c:pt>
                      <c:pt idx="26">
                        <c:v>133</c:v>
                      </c:pt>
                      <c:pt idx="27">
                        <c:v>133</c:v>
                      </c:pt>
                      <c:pt idx="28">
                        <c:v>133</c:v>
                      </c:pt>
                      <c:pt idx="29">
                        <c:v>133</c:v>
                      </c:pt>
                      <c:pt idx="30">
                        <c:v>133</c:v>
                      </c:pt>
                      <c:pt idx="31">
                        <c:v>143</c:v>
                      </c:pt>
                      <c:pt idx="32">
                        <c:v>143</c:v>
                      </c:pt>
                      <c:pt idx="33">
                        <c:v>143</c:v>
                      </c:pt>
                      <c:pt idx="34">
                        <c:v>143</c:v>
                      </c:pt>
                      <c:pt idx="35">
                        <c:v>143</c:v>
                      </c:pt>
                      <c:pt idx="36">
                        <c:v>143</c:v>
                      </c:pt>
                      <c:pt idx="37">
                        <c:v>143</c:v>
                      </c:pt>
                      <c:pt idx="38">
                        <c:v>143</c:v>
                      </c:pt>
                      <c:pt idx="39">
                        <c:v>143</c:v>
                      </c:pt>
                      <c:pt idx="40">
                        <c:v>143</c:v>
                      </c:pt>
                      <c:pt idx="41">
                        <c:v>143</c:v>
                      </c:pt>
                      <c:pt idx="42">
                        <c:v>143</c:v>
                      </c:pt>
                      <c:pt idx="43">
                        <c:v>143</c:v>
                      </c:pt>
                      <c:pt idx="44">
                        <c:v>143</c:v>
                      </c:pt>
                      <c:pt idx="45">
                        <c:v>143</c:v>
                      </c:pt>
                      <c:pt idx="46">
                        <c:v>143</c:v>
                      </c:pt>
                      <c:pt idx="47">
                        <c:v>143</c:v>
                      </c:pt>
                      <c:pt idx="48">
                        <c:v>143</c:v>
                      </c:pt>
                      <c:pt idx="49">
                        <c:v>143</c:v>
                      </c:pt>
                      <c:pt idx="50">
                        <c:v>143</c:v>
                      </c:pt>
                      <c:pt idx="51">
                        <c:v>143</c:v>
                      </c:pt>
                      <c:pt idx="52">
                        <c:v>143</c:v>
                      </c:pt>
                      <c:pt idx="53">
                        <c:v>108</c:v>
                      </c:pt>
                      <c:pt idx="54">
                        <c:v>108</c:v>
                      </c:pt>
                      <c:pt idx="55">
                        <c:v>108</c:v>
                      </c:pt>
                      <c:pt idx="56">
                        <c:v>108</c:v>
                      </c:pt>
                      <c:pt idx="57">
                        <c:v>108</c:v>
                      </c:pt>
                      <c:pt idx="58">
                        <c:v>108</c:v>
                      </c:pt>
                      <c:pt idx="59">
                        <c:v>108</c:v>
                      </c:pt>
                      <c:pt idx="60">
                        <c:v>108</c:v>
                      </c:pt>
                      <c:pt idx="61">
                        <c:v>192</c:v>
                      </c:pt>
                      <c:pt idx="62">
                        <c:v>192</c:v>
                      </c:pt>
                      <c:pt idx="63">
                        <c:v>192</c:v>
                      </c:pt>
                      <c:pt idx="64">
                        <c:v>192</c:v>
                      </c:pt>
                      <c:pt idx="65">
                        <c:v>192</c:v>
                      </c:pt>
                      <c:pt idx="66">
                        <c:v>192</c:v>
                      </c:pt>
                      <c:pt idx="67">
                        <c:v>192</c:v>
                      </c:pt>
                      <c:pt idx="68">
                        <c:v>192</c:v>
                      </c:pt>
                      <c:pt idx="69">
                        <c:v>192</c:v>
                      </c:pt>
                      <c:pt idx="70">
                        <c:v>192</c:v>
                      </c:pt>
                      <c:pt idx="71">
                        <c:v>192</c:v>
                      </c:pt>
                      <c:pt idx="72">
                        <c:v>192</c:v>
                      </c:pt>
                      <c:pt idx="73">
                        <c:v>192</c:v>
                      </c:pt>
                      <c:pt idx="74">
                        <c:v>192</c:v>
                      </c:pt>
                      <c:pt idx="75">
                        <c:v>192</c:v>
                      </c:pt>
                      <c:pt idx="76">
                        <c:v>192</c:v>
                      </c:pt>
                      <c:pt idx="77">
                        <c:v>192</c:v>
                      </c:pt>
                      <c:pt idx="78">
                        <c:v>192</c:v>
                      </c:pt>
                      <c:pt idx="79">
                        <c:v>192</c:v>
                      </c:pt>
                      <c:pt idx="80">
                        <c:v>192</c:v>
                      </c:pt>
                      <c:pt idx="81">
                        <c:v>192</c:v>
                      </c:pt>
                      <c:pt idx="82">
                        <c:v>192</c:v>
                      </c:pt>
                      <c:pt idx="83">
                        <c:v>192</c:v>
                      </c:pt>
                      <c:pt idx="84">
                        <c:v>192</c:v>
                      </c:pt>
                      <c:pt idx="85">
                        <c:v>192</c:v>
                      </c:pt>
                      <c:pt idx="86">
                        <c:v>192</c:v>
                      </c:pt>
                      <c:pt idx="87">
                        <c:v>192</c:v>
                      </c:pt>
                      <c:pt idx="88">
                        <c:v>192</c:v>
                      </c:pt>
                      <c:pt idx="89">
                        <c:v>192</c:v>
                      </c:pt>
                      <c:pt idx="90">
                        <c:v>192</c:v>
                      </c:pt>
                      <c:pt idx="91">
                        <c:v>192</c:v>
                      </c:pt>
                      <c:pt idx="92">
                        <c:v>108</c:v>
                      </c:pt>
                      <c:pt idx="93">
                        <c:v>108</c:v>
                      </c:pt>
                      <c:pt idx="94">
                        <c:v>108</c:v>
                      </c:pt>
                      <c:pt idx="95">
                        <c:v>108</c:v>
                      </c:pt>
                      <c:pt idx="96">
                        <c:v>108</c:v>
                      </c:pt>
                      <c:pt idx="97">
                        <c:v>108</c:v>
                      </c:pt>
                      <c:pt idx="98">
                        <c:v>108</c:v>
                      </c:pt>
                      <c:pt idx="99">
                        <c:v>108</c:v>
                      </c:pt>
                      <c:pt idx="100">
                        <c:v>108</c:v>
                      </c:pt>
                      <c:pt idx="101">
                        <c:v>108</c:v>
                      </c:pt>
                      <c:pt idx="102">
                        <c:v>108</c:v>
                      </c:pt>
                      <c:pt idx="103">
                        <c:v>108</c:v>
                      </c:pt>
                      <c:pt idx="104">
                        <c:v>108</c:v>
                      </c:pt>
                      <c:pt idx="105">
                        <c:v>108</c:v>
                      </c:pt>
                      <c:pt idx="106">
                        <c:v>108</c:v>
                      </c:pt>
                      <c:pt idx="107">
                        <c:v>108</c:v>
                      </c:pt>
                      <c:pt idx="108">
                        <c:v>108</c:v>
                      </c:pt>
                      <c:pt idx="109">
                        <c:v>108</c:v>
                      </c:pt>
                      <c:pt idx="110">
                        <c:v>108</c:v>
                      </c:pt>
                      <c:pt idx="111">
                        <c:v>108</c:v>
                      </c:pt>
                      <c:pt idx="112">
                        <c:v>108</c:v>
                      </c:pt>
                      <c:pt idx="113">
                        <c:v>108</c:v>
                      </c:pt>
                      <c:pt idx="114">
                        <c:v>108</c:v>
                      </c:pt>
                      <c:pt idx="115">
                        <c:v>108</c:v>
                      </c:pt>
                      <c:pt idx="116">
                        <c:v>108</c:v>
                      </c:pt>
                      <c:pt idx="117">
                        <c:v>108</c:v>
                      </c:pt>
                      <c:pt idx="118">
                        <c:v>108</c:v>
                      </c:pt>
                      <c:pt idx="119">
                        <c:v>108</c:v>
                      </c:pt>
                      <c:pt idx="120">
                        <c:v>108</c:v>
                      </c:pt>
                      <c:pt idx="121">
                        <c:v>108</c:v>
                      </c:pt>
                      <c:pt idx="122">
                        <c:v>108</c:v>
                      </c:pt>
                      <c:pt idx="123">
                        <c:v>108</c:v>
                      </c:pt>
                      <c:pt idx="124">
                        <c:v>108</c:v>
                      </c:pt>
                      <c:pt idx="125">
                        <c:v>108</c:v>
                      </c:pt>
                      <c:pt idx="126">
                        <c:v>108</c:v>
                      </c:pt>
                      <c:pt idx="127">
                        <c:v>108</c:v>
                      </c:pt>
                      <c:pt idx="128">
                        <c:v>108</c:v>
                      </c:pt>
                      <c:pt idx="129">
                        <c:v>108</c:v>
                      </c:pt>
                      <c:pt idx="130">
                        <c:v>108</c:v>
                      </c:pt>
                      <c:pt idx="131">
                        <c:v>108</c:v>
                      </c:pt>
                      <c:pt idx="132">
                        <c:v>108</c:v>
                      </c:pt>
                      <c:pt idx="133">
                        <c:v>108</c:v>
                      </c:pt>
                      <c:pt idx="134">
                        <c:v>108</c:v>
                      </c:pt>
                      <c:pt idx="135">
                        <c:v>108</c:v>
                      </c:pt>
                      <c:pt idx="136">
                        <c:v>108</c:v>
                      </c:pt>
                      <c:pt idx="137">
                        <c:v>108</c:v>
                      </c:pt>
                      <c:pt idx="138">
                        <c:v>108</c:v>
                      </c:pt>
                      <c:pt idx="139">
                        <c:v>108</c:v>
                      </c:pt>
                      <c:pt idx="140">
                        <c:v>108</c:v>
                      </c:pt>
                      <c:pt idx="141">
                        <c:v>108</c:v>
                      </c:pt>
                      <c:pt idx="142">
                        <c:v>108</c:v>
                      </c:pt>
                      <c:pt idx="143">
                        <c:v>108</c:v>
                      </c:pt>
                      <c:pt idx="144">
                        <c:v>108</c:v>
                      </c:pt>
                      <c:pt idx="145">
                        <c:v>108</c:v>
                      </c:pt>
                      <c:pt idx="146">
                        <c:v>108</c:v>
                      </c:pt>
                      <c:pt idx="147">
                        <c:v>108</c:v>
                      </c:pt>
                      <c:pt idx="148">
                        <c:v>108</c:v>
                      </c:pt>
                      <c:pt idx="149">
                        <c:v>108</c:v>
                      </c:pt>
                      <c:pt idx="150">
                        <c:v>108</c:v>
                      </c:pt>
                      <c:pt idx="151">
                        <c:v>108</c:v>
                      </c:pt>
                      <c:pt idx="152">
                        <c:v>108</c:v>
                      </c:pt>
                      <c:pt idx="153">
                        <c:v>108</c:v>
                      </c:pt>
                      <c:pt idx="154">
                        <c:v>108</c:v>
                      </c:pt>
                      <c:pt idx="155">
                        <c:v>108</c:v>
                      </c:pt>
                      <c:pt idx="156">
                        <c:v>108</c:v>
                      </c:pt>
                      <c:pt idx="157">
                        <c:v>108</c:v>
                      </c:pt>
                      <c:pt idx="158">
                        <c:v>108</c:v>
                      </c:pt>
                      <c:pt idx="159">
                        <c:v>108</c:v>
                      </c:pt>
                      <c:pt idx="160">
                        <c:v>108</c:v>
                      </c:pt>
                      <c:pt idx="161">
                        <c:v>108</c:v>
                      </c:pt>
                      <c:pt idx="162">
                        <c:v>108</c:v>
                      </c:pt>
                      <c:pt idx="163">
                        <c:v>108</c:v>
                      </c:pt>
                      <c:pt idx="164">
                        <c:v>108</c:v>
                      </c:pt>
                      <c:pt idx="165">
                        <c:v>108</c:v>
                      </c:pt>
                      <c:pt idx="166">
                        <c:v>108</c:v>
                      </c:pt>
                      <c:pt idx="167">
                        <c:v>108</c:v>
                      </c:pt>
                      <c:pt idx="168">
                        <c:v>108</c:v>
                      </c:pt>
                      <c:pt idx="169">
                        <c:v>108</c:v>
                      </c:pt>
                      <c:pt idx="170">
                        <c:v>108</c:v>
                      </c:pt>
                      <c:pt idx="171">
                        <c:v>108</c:v>
                      </c:pt>
                      <c:pt idx="172">
                        <c:v>108</c:v>
                      </c:pt>
                      <c:pt idx="173">
                        <c:v>108</c:v>
                      </c:pt>
                      <c:pt idx="174">
                        <c:v>108</c:v>
                      </c:pt>
                      <c:pt idx="175">
                        <c:v>108</c:v>
                      </c:pt>
                      <c:pt idx="176">
                        <c:v>108</c:v>
                      </c:pt>
                      <c:pt idx="177">
                        <c:v>108</c:v>
                      </c:pt>
                      <c:pt idx="178">
                        <c:v>108</c:v>
                      </c:pt>
                      <c:pt idx="179">
                        <c:v>108</c:v>
                      </c:pt>
                      <c:pt idx="180">
                        <c:v>108</c:v>
                      </c:pt>
                      <c:pt idx="181">
                        <c:v>108</c:v>
                      </c:pt>
                      <c:pt idx="182">
                        <c:v>108</c:v>
                      </c:pt>
                      <c:pt idx="183">
                        <c:v>108</c:v>
                      </c:pt>
                      <c:pt idx="184">
                        <c:v>108</c:v>
                      </c:pt>
                      <c:pt idx="185">
                        <c:v>108</c:v>
                      </c:pt>
                      <c:pt idx="186">
                        <c:v>108</c:v>
                      </c:pt>
                      <c:pt idx="187">
                        <c:v>108</c:v>
                      </c:pt>
                      <c:pt idx="188">
                        <c:v>108</c:v>
                      </c:pt>
                      <c:pt idx="189">
                        <c:v>108</c:v>
                      </c:pt>
                      <c:pt idx="190">
                        <c:v>108</c:v>
                      </c:pt>
                      <c:pt idx="191">
                        <c:v>108</c:v>
                      </c:pt>
                      <c:pt idx="192">
                        <c:v>108</c:v>
                      </c:pt>
                      <c:pt idx="193">
                        <c:v>108</c:v>
                      </c:pt>
                      <c:pt idx="194">
                        <c:v>108</c:v>
                      </c:pt>
                      <c:pt idx="195">
                        <c:v>108</c:v>
                      </c:pt>
                      <c:pt idx="196">
                        <c:v>108</c:v>
                      </c:pt>
                    </c:numCache>
                  </c:numRef>
                </c:val>
                <c:extLst xmlns:c15="http://schemas.microsoft.com/office/drawing/2012/chart">
                  <c:ext xmlns:c16="http://schemas.microsoft.com/office/drawing/2014/chart" uri="{C3380CC4-5D6E-409C-BE32-E72D297353CC}">
                    <c16:uniqueId val="{00000015-8620-45C9-BAB5-D39477F0CB61}"/>
                  </c:ext>
                </c:extLst>
              </c15:ser>
            </c15:filteredBarSeries>
            <c15:filteredBarSeries>
              <c15:ser>
                <c:idx val="24"/>
                <c:order val="22"/>
                <c:tx>
                  <c:strRef>
                    <c:extLst xmlns:c15="http://schemas.microsoft.com/office/drawing/2012/chart">
                      <c:ext xmlns:c15="http://schemas.microsoft.com/office/drawing/2012/chart" uri="{02D57815-91ED-43cb-92C2-25804820EDAC}">
                        <c15:formulaRef>
                          <c15:sqref>'Current w Effeciency InHealth'!$A$27</c15:sqref>
                        </c15:formulaRef>
                      </c:ext>
                    </c:extLst>
                    <c:strCache>
                      <c:ptCount val="1"/>
                      <c:pt idx="0">
                        <c:v>Total Surveillance Activity</c:v>
                      </c:pt>
                    </c:strCache>
                  </c:strRef>
                </c:tx>
                <c:spPr>
                  <a:solidFill>
                    <a:schemeClr val="accent4">
                      <a:lumMod val="75000"/>
                    </a:schemeClr>
                  </a:solidFill>
                  <a:ln cap="sq" cmpd="sng">
                    <a:solidFill>
                      <a:schemeClr val="accent4">
                        <a:lumMod val="75000"/>
                      </a:schemeClr>
                    </a:solidFill>
                    <a:prstDash val="solid"/>
                    <a:round/>
                  </a:ln>
                  <a:effectLst/>
                </c:spPr>
                <c:invertIfNegative val="0"/>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InHealth'!$B$27:$GP$27</c15:sqref>
                        </c15:formulaRef>
                      </c:ext>
                    </c:extLst>
                    <c:numCache>
                      <c:formatCode>General</c:formatCode>
                      <c:ptCount val="197"/>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87</c:v>
                      </c:pt>
                      <c:pt idx="36">
                        <c:v>87</c:v>
                      </c:pt>
                      <c:pt idx="37">
                        <c:v>87</c:v>
                      </c:pt>
                      <c:pt idx="38">
                        <c:v>87</c:v>
                      </c:pt>
                      <c:pt idx="39">
                        <c:v>87</c:v>
                      </c:pt>
                      <c:pt idx="40">
                        <c:v>87</c:v>
                      </c:pt>
                      <c:pt idx="41">
                        <c:v>87</c:v>
                      </c:pt>
                      <c:pt idx="42">
                        <c:v>87</c:v>
                      </c:pt>
                      <c:pt idx="43">
                        <c:v>87</c:v>
                      </c:pt>
                      <c:pt idx="44">
                        <c:v>87</c:v>
                      </c:pt>
                      <c:pt idx="45">
                        <c:v>87</c:v>
                      </c:pt>
                      <c:pt idx="46">
                        <c:v>87</c:v>
                      </c:pt>
                      <c:pt idx="47">
                        <c:v>87</c:v>
                      </c:pt>
                      <c:pt idx="48">
                        <c:v>87</c:v>
                      </c:pt>
                      <c:pt idx="49">
                        <c:v>87</c:v>
                      </c:pt>
                      <c:pt idx="50">
                        <c:v>87</c:v>
                      </c:pt>
                      <c:pt idx="51">
                        <c:v>87</c:v>
                      </c:pt>
                      <c:pt idx="52">
                        <c:v>87</c:v>
                      </c:pt>
                      <c:pt idx="53">
                        <c:v>87</c:v>
                      </c:pt>
                      <c:pt idx="54">
                        <c:v>87</c:v>
                      </c:pt>
                      <c:pt idx="55">
                        <c:v>87</c:v>
                      </c:pt>
                      <c:pt idx="56">
                        <c:v>87</c:v>
                      </c:pt>
                      <c:pt idx="57">
                        <c:v>87</c:v>
                      </c:pt>
                      <c:pt idx="58">
                        <c:v>87</c:v>
                      </c:pt>
                      <c:pt idx="59">
                        <c:v>87</c:v>
                      </c:pt>
                      <c:pt idx="60">
                        <c:v>87</c:v>
                      </c:pt>
                      <c:pt idx="61">
                        <c:v>12</c:v>
                      </c:pt>
                      <c:pt idx="62">
                        <c:v>12</c:v>
                      </c:pt>
                      <c:pt idx="63">
                        <c:v>12</c:v>
                      </c:pt>
                      <c:pt idx="64">
                        <c:v>12</c:v>
                      </c:pt>
                      <c:pt idx="65">
                        <c:v>12</c:v>
                      </c:pt>
                      <c:pt idx="66">
                        <c:v>12</c:v>
                      </c:pt>
                      <c:pt idx="67">
                        <c:v>12</c:v>
                      </c:pt>
                      <c:pt idx="68">
                        <c:v>12</c:v>
                      </c:pt>
                      <c:pt idx="69">
                        <c:v>12</c:v>
                      </c:pt>
                      <c:pt idx="70">
                        <c:v>12</c:v>
                      </c:pt>
                      <c:pt idx="71">
                        <c:v>12</c:v>
                      </c:pt>
                      <c:pt idx="72">
                        <c:v>12</c:v>
                      </c:pt>
                      <c:pt idx="73">
                        <c:v>12</c:v>
                      </c:pt>
                      <c:pt idx="74">
                        <c:v>12</c:v>
                      </c:pt>
                      <c:pt idx="75">
                        <c:v>12</c:v>
                      </c:pt>
                      <c:pt idx="76">
                        <c:v>12</c:v>
                      </c:pt>
                      <c:pt idx="77">
                        <c:v>12</c:v>
                      </c:pt>
                      <c:pt idx="78">
                        <c:v>12</c:v>
                      </c:pt>
                      <c:pt idx="79">
                        <c:v>12</c:v>
                      </c:pt>
                      <c:pt idx="80">
                        <c:v>12</c:v>
                      </c:pt>
                      <c:pt idx="81">
                        <c:v>12</c:v>
                      </c:pt>
                      <c:pt idx="82">
                        <c:v>12</c:v>
                      </c:pt>
                      <c:pt idx="83">
                        <c:v>12</c:v>
                      </c:pt>
                      <c:pt idx="84">
                        <c:v>12</c:v>
                      </c:pt>
                      <c:pt idx="85">
                        <c:v>12</c:v>
                      </c:pt>
                      <c:pt idx="86">
                        <c:v>12</c:v>
                      </c:pt>
                      <c:pt idx="87">
                        <c:v>12</c:v>
                      </c:pt>
                      <c:pt idx="88">
                        <c:v>12</c:v>
                      </c:pt>
                      <c:pt idx="89">
                        <c:v>12</c:v>
                      </c:pt>
                      <c:pt idx="90">
                        <c:v>12</c:v>
                      </c:pt>
                      <c:pt idx="91">
                        <c:v>12</c:v>
                      </c:pt>
                      <c:pt idx="92">
                        <c:v>12</c:v>
                      </c:pt>
                      <c:pt idx="93">
                        <c:v>12</c:v>
                      </c:pt>
                      <c:pt idx="94">
                        <c:v>12</c:v>
                      </c:pt>
                      <c:pt idx="95">
                        <c:v>12</c:v>
                      </c:pt>
                      <c:pt idx="96">
                        <c:v>12</c:v>
                      </c:pt>
                      <c:pt idx="97">
                        <c:v>12</c:v>
                      </c:pt>
                      <c:pt idx="98">
                        <c:v>12</c:v>
                      </c:pt>
                      <c:pt idx="99">
                        <c:v>12</c:v>
                      </c:pt>
                      <c:pt idx="100">
                        <c:v>12</c:v>
                      </c:pt>
                      <c:pt idx="101">
                        <c:v>12</c:v>
                      </c:pt>
                      <c:pt idx="102">
                        <c:v>12</c:v>
                      </c:pt>
                      <c:pt idx="103">
                        <c:v>12</c:v>
                      </c:pt>
                      <c:pt idx="104">
                        <c:v>12</c:v>
                      </c:pt>
                      <c:pt idx="105">
                        <c:v>12</c:v>
                      </c:pt>
                      <c:pt idx="106">
                        <c:v>12</c:v>
                      </c:pt>
                      <c:pt idx="107">
                        <c:v>12</c:v>
                      </c:pt>
                      <c:pt idx="108">
                        <c:v>12</c:v>
                      </c:pt>
                      <c:pt idx="109">
                        <c:v>12</c:v>
                      </c:pt>
                      <c:pt idx="110">
                        <c:v>12</c:v>
                      </c:pt>
                      <c:pt idx="111">
                        <c:v>12</c:v>
                      </c:pt>
                      <c:pt idx="112">
                        <c:v>12</c:v>
                      </c:pt>
                      <c:pt idx="113">
                        <c:v>12</c:v>
                      </c:pt>
                      <c:pt idx="114">
                        <c:v>12</c:v>
                      </c:pt>
                      <c:pt idx="115">
                        <c:v>12</c:v>
                      </c:pt>
                      <c:pt idx="116">
                        <c:v>12</c:v>
                      </c:pt>
                      <c:pt idx="117">
                        <c:v>12</c:v>
                      </c:pt>
                      <c:pt idx="118">
                        <c:v>12</c:v>
                      </c:pt>
                      <c:pt idx="119">
                        <c:v>12</c:v>
                      </c:pt>
                      <c:pt idx="120">
                        <c:v>12</c:v>
                      </c:pt>
                      <c:pt idx="121">
                        <c:v>12</c:v>
                      </c:pt>
                      <c:pt idx="122">
                        <c:v>12</c:v>
                      </c:pt>
                      <c:pt idx="123">
                        <c:v>12</c:v>
                      </c:pt>
                      <c:pt idx="124">
                        <c:v>12</c:v>
                      </c:pt>
                      <c:pt idx="125">
                        <c:v>12</c:v>
                      </c:pt>
                      <c:pt idx="126">
                        <c:v>12</c:v>
                      </c:pt>
                      <c:pt idx="127">
                        <c:v>12</c:v>
                      </c:pt>
                      <c:pt idx="128">
                        <c:v>12</c:v>
                      </c:pt>
                      <c:pt idx="129">
                        <c:v>12</c:v>
                      </c:pt>
                      <c:pt idx="130">
                        <c:v>12</c:v>
                      </c:pt>
                      <c:pt idx="131">
                        <c:v>12</c:v>
                      </c:pt>
                      <c:pt idx="132">
                        <c:v>12</c:v>
                      </c:pt>
                      <c:pt idx="133">
                        <c:v>12</c:v>
                      </c:pt>
                      <c:pt idx="134">
                        <c:v>12</c:v>
                      </c:pt>
                      <c:pt idx="135">
                        <c:v>12</c:v>
                      </c:pt>
                      <c:pt idx="136">
                        <c:v>12</c:v>
                      </c:pt>
                      <c:pt idx="137">
                        <c:v>12</c:v>
                      </c:pt>
                      <c:pt idx="138">
                        <c:v>12</c:v>
                      </c:pt>
                      <c:pt idx="139">
                        <c:v>12</c:v>
                      </c:pt>
                      <c:pt idx="140">
                        <c:v>12</c:v>
                      </c:pt>
                      <c:pt idx="141">
                        <c:v>12</c:v>
                      </c:pt>
                      <c:pt idx="142">
                        <c:v>12</c:v>
                      </c:pt>
                      <c:pt idx="143">
                        <c:v>12</c:v>
                      </c:pt>
                      <c:pt idx="144">
                        <c:v>12</c:v>
                      </c:pt>
                      <c:pt idx="145">
                        <c:v>12</c:v>
                      </c:pt>
                      <c:pt idx="146">
                        <c:v>12</c:v>
                      </c:pt>
                      <c:pt idx="147">
                        <c:v>12</c:v>
                      </c:pt>
                      <c:pt idx="148">
                        <c:v>12</c:v>
                      </c:pt>
                      <c:pt idx="149">
                        <c:v>12</c:v>
                      </c:pt>
                      <c:pt idx="150">
                        <c:v>12</c:v>
                      </c:pt>
                      <c:pt idx="151">
                        <c:v>12</c:v>
                      </c:pt>
                      <c:pt idx="152">
                        <c:v>12</c:v>
                      </c:pt>
                      <c:pt idx="153">
                        <c:v>12</c:v>
                      </c:pt>
                      <c:pt idx="154">
                        <c:v>12</c:v>
                      </c:pt>
                      <c:pt idx="155">
                        <c:v>12</c:v>
                      </c:pt>
                      <c:pt idx="156">
                        <c:v>12</c:v>
                      </c:pt>
                      <c:pt idx="157">
                        <c:v>12</c:v>
                      </c:pt>
                      <c:pt idx="158">
                        <c:v>12</c:v>
                      </c:pt>
                      <c:pt idx="159">
                        <c:v>12</c:v>
                      </c:pt>
                      <c:pt idx="160">
                        <c:v>12</c:v>
                      </c:pt>
                      <c:pt idx="161">
                        <c:v>12</c:v>
                      </c:pt>
                      <c:pt idx="162">
                        <c:v>12</c:v>
                      </c:pt>
                      <c:pt idx="163">
                        <c:v>12</c:v>
                      </c:pt>
                      <c:pt idx="164">
                        <c:v>12</c:v>
                      </c:pt>
                      <c:pt idx="165">
                        <c:v>12</c:v>
                      </c:pt>
                      <c:pt idx="166">
                        <c:v>12</c:v>
                      </c:pt>
                      <c:pt idx="167">
                        <c:v>12</c:v>
                      </c:pt>
                      <c:pt idx="168">
                        <c:v>12</c:v>
                      </c:pt>
                      <c:pt idx="169">
                        <c:v>12</c:v>
                      </c:pt>
                      <c:pt idx="170">
                        <c:v>12</c:v>
                      </c:pt>
                      <c:pt idx="171">
                        <c:v>12</c:v>
                      </c:pt>
                      <c:pt idx="172">
                        <c:v>12</c:v>
                      </c:pt>
                      <c:pt idx="173">
                        <c:v>12</c:v>
                      </c:pt>
                      <c:pt idx="174">
                        <c:v>12</c:v>
                      </c:pt>
                      <c:pt idx="175">
                        <c:v>12</c:v>
                      </c:pt>
                      <c:pt idx="176">
                        <c:v>12</c:v>
                      </c:pt>
                      <c:pt idx="177">
                        <c:v>12</c:v>
                      </c:pt>
                      <c:pt idx="178">
                        <c:v>12</c:v>
                      </c:pt>
                      <c:pt idx="179">
                        <c:v>12</c:v>
                      </c:pt>
                      <c:pt idx="180">
                        <c:v>12</c:v>
                      </c:pt>
                      <c:pt idx="181">
                        <c:v>12</c:v>
                      </c:pt>
                      <c:pt idx="182">
                        <c:v>12</c:v>
                      </c:pt>
                      <c:pt idx="183">
                        <c:v>12</c:v>
                      </c:pt>
                      <c:pt idx="184">
                        <c:v>12</c:v>
                      </c:pt>
                      <c:pt idx="185">
                        <c:v>12</c:v>
                      </c:pt>
                      <c:pt idx="186">
                        <c:v>12</c:v>
                      </c:pt>
                      <c:pt idx="187">
                        <c:v>12</c:v>
                      </c:pt>
                      <c:pt idx="188">
                        <c:v>12</c:v>
                      </c:pt>
                      <c:pt idx="189">
                        <c:v>12</c:v>
                      </c:pt>
                      <c:pt idx="190">
                        <c:v>12</c:v>
                      </c:pt>
                      <c:pt idx="191">
                        <c:v>12</c:v>
                      </c:pt>
                      <c:pt idx="192">
                        <c:v>12</c:v>
                      </c:pt>
                      <c:pt idx="193">
                        <c:v>12</c:v>
                      </c:pt>
                      <c:pt idx="194">
                        <c:v>12</c:v>
                      </c:pt>
                      <c:pt idx="195">
                        <c:v>12</c:v>
                      </c:pt>
                      <c:pt idx="196">
                        <c:v>12</c:v>
                      </c:pt>
                    </c:numCache>
                  </c:numRef>
                </c:val>
                <c:extLst xmlns:c15="http://schemas.microsoft.com/office/drawing/2012/chart">
                  <c:ext xmlns:c16="http://schemas.microsoft.com/office/drawing/2014/chart" uri="{C3380CC4-5D6E-409C-BE32-E72D297353CC}">
                    <c16:uniqueId val="{00000016-8620-45C9-BAB5-D39477F0CB61}"/>
                  </c:ext>
                </c:extLst>
              </c15:ser>
            </c15:filteredBarSeries>
          </c:ext>
        </c:extLst>
      </c:barChart>
      <c:lineChart>
        <c:grouping val="standard"/>
        <c:varyColors val="0"/>
        <c:ser>
          <c:idx val="17"/>
          <c:order val="15"/>
          <c:tx>
            <c:strRef>
              <c:f>'Current w Effeciency InHealth'!$A$20</c:f>
              <c:strCache>
                <c:ptCount val="1"/>
                <c:pt idx="0">
                  <c:v>Backlog Surveillance OverDue</c:v>
                </c:pt>
              </c:strCache>
            </c:strRef>
          </c:tx>
          <c:spPr>
            <a:ln w="28575" cap="rnd">
              <a:solidFill>
                <a:schemeClr val="accent5"/>
              </a:solidFill>
              <a:prstDash val="sysDash"/>
              <a:round/>
            </a:ln>
            <a:effectLst/>
          </c:spPr>
          <c:marker>
            <c:symbol val="none"/>
          </c:marker>
          <c:cat>
            <c:numRef>
              <c:f>'Current w Effeciency InHealth'!$B$4:$GP$4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'Current w Effeciency InHealth'!$B$20:$GP$20</c:f>
              <c:numCache>
                <c:formatCode>0</c:formatCode>
                <c:ptCount val="197"/>
                <c:pt idx="0">
                  <c:v>1536</c:v>
                </c:pt>
                <c:pt idx="1">
                  <c:v>1546.25</c:v>
                </c:pt>
                <c:pt idx="2">
                  <c:v>1556.5</c:v>
                </c:pt>
                <c:pt idx="3">
                  <c:v>1566.75</c:v>
                </c:pt>
                <c:pt idx="4">
                  <c:v>1445</c:v>
                </c:pt>
                <c:pt idx="5">
                  <c:v>1455.75</c:v>
                </c:pt>
                <c:pt idx="6">
                  <c:v>1466.5</c:v>
                </c:pt>
                <c:pt idx="7">
                  <c:v>1477.25</c:v>
                </c:pt>
                <c:pt idx="8">
                  <c:v>1488</c:v>
                </c:pt>
                <c:pt idx="9">
                  <c:v>1502.5</c:v>
                </c:pt>
                <c:pt idx="10">
                  <c:v>1517</c:v>
                </c:pt>
                <c:pt idx="11">
                  <c:v>1531.5</c:v>
                </c:pt>
                <c:pt idx="12">
                  <c:v>1546</c:v>
                </c:pt>
                <c:pt idx="13">
                  <c:v>1560.5</c:v>
                </c:pt>
                <c:pt idx="14">
                  <c:v>1575</c:v>
                </c:pt>
                <c:pt idx="15">
                  <c:v>1589.5</c:v>
                </c:pt>
                <c:pt idx="16">
                  <c:v>1604</c:v>
                </c:pt>
                <c:pt idx="17">
                  <c:v>1618.5</c:v>
                </c:pt>
                <c:pt idx="18">
                  <c:v>1627.25</c:v>
                </c:pt>
                <c:pt idx="19">
                  <c:v>1636</c:v>
                </c:pt>
                <c:pt idx="20">
                  <c:v>1644.75</c:v>
                </c:pt>
                <c:pt idx="21">
                  <c:v>1653.5</c:v>
                </c:pt>
                <c:pt idx="22">
                  <c:v>1664.5</c:v>
                </c:pt>
                <c:pt idx="23">
                  <c:v>1675.5</c:v>
                </c:pt>
                <c:pt idx="24">
                  <c:v>1686.5</c:v>
                </c:pt>
                <c:pt idx="25">
                  <c:v>1697.5</c:v>
                </c:pt>
                <c:pt idx="26">
                  <c:v>1708.5</c:v>
                </c:pt>
                <c:pt idx="27">
                  <c:v>1721</c:v>
                </c:pt>
                <c:pt idx="28">
                  <c:v>1733.5</c:v>
                </c:pt>
                <c:pt idx="29">
                  <c:v>1746</c:v>
                </c:pt>
                <c:pt idx="30">
                  <c:v>1758.5</c:v>
                </c:pt>
                <c:pt idx="31">
                  <c:v>1767.75</c:v>
                </c:pt>
                <c:pt idx="32">
                  <c:v>1777</c:v>
                </c:pt>
                <c:pt idx="33">
                  <c:v>1786.25</c:v>
                </c:pt>
                <c:pt idx="34">
                  <c:v>1795.5</c:v>
                </c:pt>
                <c:pt idx="35">
                  <c:v>1720.75</c:v>
                </c:pt>
                <c:pt idx="36">
                  <c:v>1646</c:v>
                </c:pt>
                <c:pt idx="37">
                  <c:v>1571.25</c:v>
                </c:pt>
                <c:pt idx="38">
                  <c:v>1496.5</c:v>
                </c:pt>
                <c:pt idx="39">
                  <c:v>1421.75</c:v>
                </c:pt>
                <c:pt idx="40">
                  <c:v>1347</c:v>
                </c:pt>
                <c:pt idx="41">
                  <c:v>1272.25</c:v>
                </c:pt>
                <c:pt idx="42">
                  <c:v>1197.5</c:v>
                </c:pt>
                <c:pt idx="43">
                  <c:v>1122.75</c:v>
                </c:pt>
                <c:pt idx="44">
                  <c:v>1048</c:v>
                </c:pt>
                <c:pt idx="45">
                  <c:v>973.25</c:v>
                </c:pt>
                <c:pt idx="46">
                  <c:v>898.5</c:v>
                </c:pt>
                <c:pt idx="47">
                  <c:v>823.75</c:v>
                </c:pt>
                <c:pt idx="48">
                  <c:v>749</c:v>
                </c:pt>
                <c:pt idx="49">
                  <c:v>674.25</c:v>
                </c:pt>
                <c:pt idx="50">
                  <c:v>599.5</c:v>
                </c:pt>
                <c:pt idx="51">
                  <c:v>524.75</c:v>
                </c:pt>
                <c:pt idx="52">
                  <c:v>450</c:v>
                </c:pt>
                <c:pt idx="53">
                  <c:v>375.25</c:v>
                </c:pt>
                <c:pt idx="54">
                  <c:v>300.5</c:v>
                </c:pt>
                <c:pt idx="55">
                  <c:v>225.75</c:v>
                </c:pt>
                <c:pt idx="56">
                  <c:v>151</c:v>
                </c:pt>
                <c:pt idx="57">
                  <c:v>76.25</c:v>
                </c:pt>
                <c:pt idx="58">
                  <c:v>1.5</c:v>
                </c:pt>
                <c:pt idx="59">
                  <c:v>-73.25</c:v>
                </c:pt>
                <c:pt idx="60">
                  <c:v>-148</c:v>
                </c:pt>
                <c:pt idx="61">
                  <c:v>-147.75</c:v>
                </c:pt>
                <c:pt idx="62">
                  <c:v>-147.5</c:v>
                </c:pt>
                <c:pt idx="63">
                  <c:v>-147.25</c:v>
                </c:pt>
                <c:pt idx="64">
                  <c:v>-147</c:v>
                </c:pt>
                <c:pt idx="65">
                  <c:v>-146.75</c:v>
                </c:pt>
                <c:pt idx="66">
                  <c:v>-146.5</c:v>
                </c:pt>
                <c:pt idx="67">
                  <c:v>-146.25</c:v>
                </c:pt>
                <c:pt idx="68">
                  <c:v>-146</c:v>
                </c:pt>
                <c:pt idx="69">
                  <c:v>-145.75</c:v>
                </c:pt>
                <c:pt idx="70">
                  <c:v>-145.5</c:v>
                </c:pt>
                <c:pt idx="71">
                  <c:v>-145.25</c:v>
                </c:pt>
                <c:pt idx="72">
                  <c:v>-145</c:v>
                </c:pt>
                <c:pt idx="73">
                  <c:v>-144.75</c:v>
                </c:pt>
                <c:pt idx="74">
                  <c:v>-144.5</c:v>
                </c:pt>
                <c:pt idx="75">
                  <c:v>-144.25</c:v>
                </c:pt>
                <c:pt idx="76">
                  <c:v>-144</c:v>
                </c:pt>
                <c:pt idx="77">
                  <c:v>-143.75</c:v>
                </c:pt>
                <c:pt idx="78">
                  <c:v>-143.5</c:v>
                </c:pt>
                <c:pt idx="79">
                  <c:v>-143.25</c:v>
                </c:pt>
                <c:pt idx="80">
                  <c:v>-143</c:v>
                </c:pt>
                <c:pt idx="81">
                  <c:v>-142.75</c:v>
                </c:pt>
                <c:pt idx="82">
                  <c:v>-142.5</c:v>
                </c:pt>
                <c:pt idx="83">
                  <c:v>-142.25</c:v>
                </c:pt>
                <c:pt idx="84">
                  <c:v>-142</c:v>
                </c:pt>
                <c:pt idx="85">
                  <c:v>-141.75</c:v>
                </c:pt>
                <c:pt idx="86">
                  <c:v>-141.5</c:v>
                </c:pt>
                <c:pt idx="87">
                  <c:v>-141.25</c:v>
                </c:pt>
                <c:pt idx="88">
                  <c:v>-141</c:v>
                </c:pt>
                <c:pt idx="89">
                  <c:v>-140.75</c:v>
                </c:pt>
                <c:pt idx="90">
                  <c:v>-140.5</c:v>
                </c:pt>
                <c:pt idx="91">
                  <c:v>-140.25</c:v>
                </c:pt>
                <c:pt idx="92">
                  <c:v>-140</c:v>
                </c:pt>
                <c:pt idx="93">
                  <c:v>-139.75</c:v>
                </c:pt>
                <c:pt idx="94">
                  <c:v>-139.5</c:v>
                </c:pt>
                <c:pt idx="95">
                  <c:v>-139.25</c:v>
                </c:pt>
                <c:pt idx="96">
                  <c:v>-139</c:v>
                </c:pt>
                <c:pt idx="97">
                  <c:v>-138.75</c:v>
                </c:pt>
                <c:pt idx="98">
                  <c:v>-138.5</c:v>
                </c:pt>
                <c:pt idx="99">
                  <c:v>-138.25</c:v>
                </c:pt>
                <c:pt idx="100">
                  <c:v>-138</c:v>
                </c:pt>
                <c:pt idx="101">
                  <c:v>-137.75</c:v>
                </c:pt>
                <c:pt idx="102">
                  <c:v>-137.5</c:v>
                </c:pt>
                <c:pt idx="103">
                  <c:v>-137.25</c:v>
                </c:pt>
                <c:pt idx="104">
                  <c:v>-137</c:v>
                </c:pt>
                <c:pt idx="105">
                  <c:v>-136.75</c:v>
                </c:pt>
                <c:pt idx="106">
                  <c:v>-136.5</c:v>
                </c:pt>
                <c:pt idx="107">
                  <c:v>-136.25</c:v>
                </c:pt>
                <c:pt idx="108">
                  <c:v>-136</c:v>
                </c:pt>
                <c:pt idx="109">
                  <c:v>-135.75</c:v>
                </c:pt>
                <c:pt idx="110">
                  <c:v>-135.5</c:v>
                </c:pt>
                <c:pt idx="111">
                  <c:v>-135.25</c:v>
                </c:pt>
                <c:pt idx="112">
                  <c:v>-135</c:v>
                </c:pt>
                <c:pt idx="113">
                  <c:v>-134.75</c:v>
                </c:pt>
                <c:pt idx="114">
                  <c:v>-134.5</c:v>
                </c:pt>
                <c:pt idx="115">
                  <c:v>-134.25</c:v>
                </c:pt>
                <c:pt idx="116">
                  <c:v>-134</c:v>
                </c:pt>
                <c:pt idx="117">
                  <c:v>-133.75</c:v>
                </c:pt>
                <c:pt idx="118">
                  <c:v>-133.5</c:v>
                </c:pt>
                <c:pt idx="119">
                  <c:v>-133.25</c:v>
                </c:pt>
                <c:pt idx="120">
                  <c:v>-133</c:v>
                </c:pt>
                <c:pt idx="121">
                  <c:v>-132.75</c:v>
                </c:pt>
                <c:pt idx="122">
                  <c:v>-132.5</c:v>
                </c:pt>
                <c:pt idx="123">
                  <c:v>-132.25</c:v>
                </c:pt>
                <c:pt idx="124">
                  <c:v>-132</c:v>
                </c:pt>
                <c:pt idx="125">
                  <c:v>-131.75</c:v>
                </c:pt>
                <c:pt idx="126">
                  <c:v>-131.5</c:v>
                </c:pt>
                <c:pt idx="127">
                  <c:v>-131.25</c:v>
                </c:pt>
                <c:pt idx="128">
                  <c:v>-131</c:v>
                </c:pt>
                <c:pt idx="129">
                  <c:v>-130.75</c:v>
                </c:pt>
                <c:pt idx="130">
                  <c:v>-130.5</c:v>
                </c:pt>
                <c:pt idx="131">
                  <c:v>-130.25</c:v>
                </c:pt>
                <c:pt idx="132">
                  <c:v>-130</c:v>
                </c:pt>
                <c:pt idx="133">
                  <c:v>-129.75</c:v>
                </c:pt>
                <c:pt idx="134">
                  <c:v>-129.5</c:v>
                </c:pt>
                <c:pt idx="135">
                  <c:v>-129.25</c:v>
                </c:pt>
                <c:pt idx="136">
                  <c:v>-129</c:v>
                </c:pt>
                <c:pt idx="137">
                  <c:v>-128.75</c:v>
                </c:pt>
                <c:pt idx="138">
                  <c:v>-128.5</c:v>
                </c:pt>
                <c:pt idx="139">
                  <c:v>-128.25</c:v>
                </c:pt>
                <c:pt idx="140">
                  <c:v>-128</c:v>
                </c:pt>
                <c:pt idx="141">
                  <c:v>-127.75</c:v>
                </c:pt>
                <c:pt idx="142">
                  <c:v>-127.5</c:v>
                </c:pt>
                <c:pt idx="143">
                  <c:v>-127.25</c:v>
                </c:pt>
                <c:pt idx="144">
                  <c:v>-127</c:v>
                </c:pt>
                <c:pt idx="145">
                  <c:v>-126.75</c:v>
                </c:pt>
                <c:pt idx="146">
                  <c:v>-126.5</c:v>
                </c:pt>
                <c:pt idx="147">
                  <c:v>-126.25</c:v>
                </c:pt>
                <c:pt idx="148">
                  <c:v>-126</c:v>
                </c:pt>
                <c:pt idx="149">
                  <c:v>-125.75</c:v>
                </c:pt>
                <c:pt idx="150">
                  <c:v>-125.5</c:v>
                </c:pt>
                <c:pt idx="151">
                  <c:v>-125.25</c:v>
                </c:pt>
                <c:pt idx="152">
                  <c:v>-125</c:v>
                </c:pt>
                <c:pt idx="153">
                  <c:v>-124.75</c:v>
                </c:pt>
                <c:pt idx="154">
                  <c:v>-124.5</c:v>
                </c:pt>
                <c:pt idx="155">
                  <c:v>-124.25</c:v>
                </c:pt>
                <c:pt idx="156">
                  <c:v>-124</c:v>
                </c:pt>
                <c:pt idx="157">
                  <c:v>-123.75</c:v>
                </c:pt>
                <c:pt idx="158">
                  <c:v>-123.5</c:v>
                </c:pt>
                <c:pt idx="159">
                  <c:v>-123.25</c:v>
                </c:pt>
                <c:pt idx="160">
                  <c:v>-123</c:v>
                </c:pt>
                <c:pt idx="161">
                  <c:v>-122.75</c:v>
                </c:pt>
                <c:pt idx="162">
                  <c:v>-122.5</c:v>
                </c:pt>
                <c:pt idx="163">
                  <c:v>-122.25</c:v>
                </c:pt>
                <c:pt idx="164">
                  <c:v>-122</c:v>
                </c:pt>
                <c:pt idx="165">
                  <c:v>-121.75</c:v>
                </c:pt>
                <c:pt idx="166">
                  <c:v>-121.5</c:v>
                </c:pt>
                <c:pt idx="167">
                  <c:v>-121.25</c:v>
                </c:pt>
                <c:pt idx="168">
                  <c:v>-121</c:v>
                </c:pt>
                <c:pt idx="169">
                  <c:v>-120.75</c:v>
                </c:pt>
                <c:pt idx="170">
                  <c:v>-120.5</c:v>
                </c:pt>
                <c:pt idx="171">
                  <c:v>-120.25</c:v>
                </c:pt>
                <c:pt idx="172">
                  <c:v>-120</c:v>
                </c:pt>
                <c:pt idx="173">
                  <c:v>-119.75</c:v>
                </c:pt>
                <c:pt idx="174">
                  <c:v>-119.5</c:v>
                </c:pt>
                <c:pt idx="175">
                  <c:v>-119.25</c:v>
                </c:pt>
                <c:pt idx="176">
                  <c:v>-119</c:v>
                </c:pt>
                <c:pt idx="177">
                  <c:v>-118.75</c:v>
                </c:pt>
                <c:pt idx="178">
                  <c:v>-118.5</c:v>
                </c:pt>
                <c:pt idx="179">
                  <c:v>-118.25</c:v>
                </c:pt>
                <c:pt idx="180">
                  <c:v>-118</c:v>
                </c:pt>
                <c:pt idx="181">
                  <c:v>-117.75</c:v>
                </c:pt>
                <c:pt idx="182">
                  <c:v>-117.5</c:v>
                </c:pt>
                <c:pt idx="183">
                  <c:v>-117.25</c:v>
                </c:pt>
                <c:pt idx="184">
                  <c:v>-117</c:v>
                </c:pt>
                <c:pt idx="185">
                  <c:v>-116.75</c:v>
                </c:pt>
                <c:pt idx="186">
                  <c:v>-116.5</c:v>
                </c:pt>
                <c:pt idx="187">
                  <c:v>-116.25</c:v>
                </c:pt>
                <c:pt idx="188">
                  <c:v>-116</c:v>
                </c:pt>
                <c:pt idx="189">
                  <c:v>-115.75</c:v>
                </c:pt>
                <c:pt idx="190">
                  <c:v>-115.5</c:v>
                </c:pt>
                <c:pt idx="191">
                  <c:v>-115.25</c:v>
                </c:pt>
                <c:pt idx="192">
                  <c:v>-115</c:v>
                </c:pt>
                <c:pt idx="193">
                  <c:v>-114.75</c:v>
                </c:pt>
                <c:pt idx="194">
                  <c:v>-114.5</c:v>
                </c:pt>
                <c:pt idx="195">
                  <c:v>-114.25</c:v>
                </c:pt>
                <c:pt idx="196">
                  <c:v>-114</c:v>
                </c:pt>
              </c:numCache>
            </c:numRef>
          </c:val>
          <c:smooth val="0"/>
          <c:extLst>
            <c:ext xmlns:c16="http://schemas.microsoft.com/office/drawing/2014/chart" uri="{C3380CC4-5D6E-409C-BE32-E72D297353CC}">
              <c16:uniqueId val="{00000000-8620-45C9-BAB5-D39477F0CB61}"/>
            </c:ext>
          </c:extLst>
        </c:ser>
        <c:ser>
          <c:idx val="15"/>
          <c:order val="13"/>
          <c:tx>
            <c:strRef>
              <c:f>'Current w Effeciency InHealth'!$A$18</c:f>
              <c:strCache>
                <c:ptCount val="1"/>
                <c:pt idx="0">
                  <c:v>Backlog USC</c:v>
                </c:pt>
              </c:strCache>
            </c:strRef>
          </c:tx>
          <c:spPr>
            <a:ln w="28575" cap="rnd">
              <a:solidFill>
                <a:schemeClr val="accent6"/>
              </a:solidFill>
              <a:round/>
            </a:ln>
            <a:effectLst/>
          </c:spPr>
          <c:marker>
            <c:symbol val="none"/>
          </c:marker>
          <c:cat>
            <c:numRef>
              <c:f>'Current w Effeciency InHealth'!$B$4:$GP$4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'Current w Effeciency InHealth'!$B$18:$GP$18</c:f>
              <c:numCache>
                <c:formatCode>General</c:formatCode>
                <c:ptCount val="197"/>
                <c:pt idx="0">
                  <c:v>100</c:v>
                </c:pt>
                <c:pt idx="1">
                  <c:v>98</c:v>
                </c:pt>
                <c:pt idx="2">
                  <c:v>96</c:v>
                </c:pt>
                <c:pt idx="3">
                  <c:v>94</c:v>
                </c:pt>
                <c:pt idx="4">
                  <c:v>92</c:v>
                </c:pt>
                <c:pt idx="5">
                  <c:v>90</c:v>
                </c:pt>
                <c:pt idx="6">
                  <c:v>88</c:v>
                </c:pt>
                <c:pt idx="7">
                  <c:v>86</c:v>
                </c:pt>
                <c:pt idx="8">
                  <c:v>84</c:v>
                </c:pt>
                <c:pt idx="9">
                  <c:v>82</c:v>
                </c:pt>
                <c:pt idx="10">
                  <c:v>73</c:v>
                </c:pt>
                <c:pt idx="11">
                  <c:v>64</c:v>
                </c:pt>
                <c:pt idx="12">
                  <c:v>55</c:v>
                </c:pt>
                <c:pt idx="13">
                  <c:v>46</c:v>
                </c:pt>
                <c:pt idx="14">
                  <c:v>37</c:v>
                </c:pt>
                <c:pt idx="15">
                  <c:v>28</c:v>
                </c:pt>
                <c:pt idx="16">
                  <c:v>19</c:v>
                </c:pt>
                <c:pt idx="17">
                  <c:v>10</c:v>
                </c:pt>
                <c:pt idx="18">
                  <c:v>1</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numCache>
            </c:numRef>
          </c:val>
          <c:smooth val="0"/>
          <c:extLst>
            <c:ext xmlns:c16="http://schemas.microsoft.com/office/drawing/2014/chart" uri="{C3380CC4-5D6E-409C-BE32-E72D297353CC}">
              <c16:uniqueId val="{00000001-8620-45C9-BAB5-D39477F0CB61}"/>
            </c:ext>
          </c:extLst>
        </c:ser>
        <c:ser>
          <c:idx val="16"/>
          <c:order val="14"/>
          <c:tx>
            <c:strRef>
              <c:f>'Current w Effeciency InHealth'!$A$19</c:f>
              <c:strCache>
                <c:ptCount val="1"/>
                <c:pt idx="0">
                  <c:v>Backlog U&amp;R</c:v>
                </c:pt>
              </c:strCache>
            </c:strRef>
          </c:tx>
          <c:spPr>
            <a:ln w="28575" cap="rnd">
              <a:solidFill>
                <a:srgbClr val="FF0000"/>
              </a:solidFill>
              <a:round/>
            </a:ln>
            <a:effectLst/>
          </c:spPr>
          <c:marker>
            <c:symbol val="none"/>
          </c:marker>
          <c:cat>
            <c:numRef>
              <c:f>'Current w Effeciency InHealth'!$B$4:$GP$4</c:f>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f>'Current w Effeciency InHealth'!$B$19:$GP$19</c:f>
              <c:numCache>
                <c:formatCode>General</c:formatCode>
                <c:ptCount val="197"/>
                <c:pt idx="0">
                  <c:v>3184</c:v>
                </c:pt>
                <c:pt idx="1">
                  <c:v>3172</c:v>
                </c:pt>
                <c:pt idx="2">
                  <c:v>3160</c:v>
                </c:pt>
                <c:pt idx="3">
                  <c:v>3148</c:v>
                </c:pt>
                <c:pt idx="4">
                  <c:v>3219</c:v>
                </c:pt>
                <c:pt idx="5">
                  <c:v>3207</c:v>
                </c:pt>
                <c:pt idx="6">
                  <c:v>3195</c:v>
                </c:pt>
                <c:pt idx="7">
                  <c:v>3183</c:v>
                </c:pt>
                <c:pt idx="8">
                  <c:v>3171</c:v>
                </c:pt>
                <c:pt idx="9">
                  <c:v>3159</c:v>
                </c:pt>
                <c:pt idx="10">
                  <c:v>3140</c:v>
                </c:pt>
                <c:pt idx="11">
                  <c:v>3121</c:v>
                </c:pt>
                <c:pt idx="12">
                  <c:v>3102</c:v>
                </c:pt>
                <c:pt idx="13">
                  <c:v>3083</c:v>
                </c:pt>
                <c:pt idx="14">
                  <c:v>3064</c:v>
                </c:pt>
                <c:pt idx="15">
                  <c:v>3045</c:v>
                </c:pt>
                <c:pt idx="16">
                  <c:v>3026</c:v>
                </c:pt>
                <c:pt idx="17">
                  <c:v>3007</c:v>
                </c:pt>
                <c:pt idx="18">
                  <c:v>2988</c:v>
                </c:pt>
                <c:pt idx="19">
                  <c:v>2969</c:v>
                </c:pt>
                <c:pt idx="20">
                  <c:v>2950</c:v>
                </c:pt>
                <c:pt idx="21">
                  <c:v>2931</c:v>
                </c:pt>
                <c:pt idx="22">
                  <c:v>2912</c:v>
                </c:pt>
                <c:pt idx="23">
                  <c:v>2893</c:v>
                </c:pt>
                <c:pt idx="24">
                  <c:v>2874</c:v>
                </c:pt>
                <c:pt idx="25">
                  <c:v>2855</c:v>
                </c:pt>
                <c:pt idx="26">
                  <c:v>2836</c:v>
                </c:pt>
                <c:pt idx="27">
                  <c:v>2809</c:v>
                </c:pt>
                <c:pt idx="28">
                  <c:v>2782</c:v>
                </c:pt>
                <c:pt idx="29">
                  <c:v>2755</c:v>
                </c:pt>
                <c:pt idx="30">
                  <c:v>2728</c:v>
                </c:pt>
                <c:pt idx="31">
                  <c:v>2701</c:v>
                </c:pt>
                <c:pt idx="32">
                  <c:v>2664</c:v>
                </c:pt>
                <c:pt idx="33">
                  <c:v>2627</c:v>
                </c:pt>
                <c:pt idx="34">
                  <c:v>2590</c:v>
                </c:pt>
                <c:pt idx="35">
                  <c:v>2553</c:v>
                </c:pt>
                <c:pt idx="36">
                  <c:v>2516</c:v>
                </c:pt>
                <c:pt idx="37">
                  <c:v>2479</c:v>
                </c:pt>
                <c:pt idx="38">
                  <c:v>2442</c:v>
                </c:pt>
                <c:pt idx="39">
                  <c:v>2405</c:v>
                </c:pt>
                <c:pt idx="40">
                  <c:v>2368</c:v>
                </c:pt>
                <c:pt idx="41">
                  <c:v>2331</c:v>
                </c:pt>
                <c:pt idx="42">
                  <c:v>2294</c:v>
                </c:pt>
                <c:pt idx="43">
                  <c:v>2257</c:v>
                </c:pt>
                <c:pt idx="44">
                  <c:v>2220</c:v>
                </c:pt>
                <c:pt idx="45">
                  <c:v>2183</c:v>
                </c:pt>
                <c:pt idx="46">
                  <c:v>2146</c:v>
                </c:pt>
                <c:pt idx="47">
                  <c:v>2109</c:v>
                </c:pt>
                <c:pt idx="48">
                  <c:v>2072</c:v>
                </c:pt>
                <c:pt idx="49">
                  <c:v>2035</c:v>
                </c:pt>
                <c:pt idx="50">
                  <c:v>1998</c:v>
                </c:pt>
                <c:pt idx="51">
                  <c:v>1961</c:v>
                </c:pt>
                <c:pt idx="52">
                  <c:v>1924</c:v>
                </c:pt>
                <c:pt idx="53">
                  <c:v>1887</c:v>
                </c:pt>
                <c:pt idx="54">
                  <c:v>1885</c:v>
                </c:pt>
                <c:pt idx="55">
                  <c:v>1883</c:v>
                </c:pt>
                <c:pt idx="56">
                  <c:v>1881</c:v>
                </c:pt>
                <c:pt idx="57">
                  <c:v>1879</c:v>
                </c:pt>
                <c:pt idx="58">
                  <c:v>1877</c:v>
                </c:pt>
                <c:pt idx="59">
                  <c:v>1875</c:v>
                </c:pt>
                <c:pt idx="60">
                  <c:v>1873</c:v>
                </c:pt>
                <c:pt idx="61">
                  <c:v>1871</c:v>
                </c:pt>
                <c:pt idx="62">
                  <c:v>1785</c:v>
                </c:pt>
                <c:pt idx="63">
                  <c:v>1699</c:v>
                </c:pt>
                <c:pt idx="64">
                  <c:v>1613</c:v>
                </c:pt>
                <c:pt idx="65">
                  <c:v>1527</c:v>
                </c:pt>
                <c:pt idx="66">
                  <c:v>1441</c:v>
                </c:pt>
                <c:pt idx="67">
                  <c:v>1355</c:v>
                </c:pt>
                <c:pt idx="68">
                  <c:v>1269</c:v>
                </c:pt>
                <c:pt idx="69">
                  <c:v>1183</c:v>
                </c:pt>
                <c:pt idx="70">
                  <c:v>1097</c:v>
                </c:pt>
                <c:pt idx="71">
                  <c:v>1011</c:v>
                </c:pt>
                <c:pt idx="72">
                  <c:v>925</c:v>
                </c:pt>
                <c:pt idx="73">
                  <c:v>839</c:v>
                </c:pt>
                <c:pt idx="74">
                  <c:v>753</c:v>
                </c:pt>
                <c:pt idx="75">
                  <c:v>667</c:v>
                </c:pt>
                <c:pt idx="76">
                  <c:v>581</c:v>
                </c:pt>
                <c:pt idx="77">
                  <c:v>495</c:v>
                </c:pt>
                <c:pt idx="78">
                  <c:v>409</c:v>
                </c:pt>
                <c:pt idx="79">
                  <c:v>323</c:v>
                </c:pt>
                <c:pt idx="80">
                  <c:v>237</c:v>
                </c:pt>
                <c:pt idx="81">
                  <c:v>151</c:v>
                </c:pt>
                <c:pt idx="82">
                  <c:v>65</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numCache>
            </c:numRef>
          </c:val>
          <c:smooth val="0"/>
          <c:extLst>
            <c:ext xmlns:c16="http://schemas.microsoft.com/office/drawing/2014/chart" uri="{C3380CC4-5D6E-409C-BE32-E72D297353CC}">
              <c16:uniqueId val="{00000002-8620-45C9-BAB5-D39477F0CB61}"/>
            </c:ext>
          </c:extLst>
        </c:ser>
        <c:dLbls>
          <c:showLegendKey val="0"/>
          <c:showVal val="0"/>
          <c:showCatName val="0"/>
          <c:showSerName val="0"/>
          <c:showPercent val="0"/>
          <c:showBubbleSize val="0"/>
        </c:dLbls>
        <c:marker val="1"/>
        <c:smooth val="0"/>
        <c:axId val="549244639"/>
        <c:axId val="549248799"/>
        <c:extLst>
          <c:ext xmlns:c15="http://schemas.microsoft.com/office/drawing/2012/chart" uri="{02D57815-91ED-43cb-92C2-25804820EDAC}">
            <c15:filteredLineSeries>
              <c15:ser>
                <c:idx val="0"/>
                <c:order val="0"/>
                <c:tx>
                  <c:strRef>
                    <c:extLst>
                      <c:ext uri="{02D57815-91ED-43cb-92C2-25804820EDAC}">
                        <c15:formulaRef>
                          <c15:sqref>'Current w Effeciency InHealth'!$A$5</c15:sqref>
                        </c15:formulaRef>
                      </c:ext>
                    </c:extLst>
                    <c:strCache>
                      <c:ptCount val="1"/>
                      <c:pt idx="0">
                        <c:v>Avg. USC Demand w/o Interventions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extLst>
                      <c:ex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c:ext uri="{02D57815-91ED-43cb-92C2-25804820EDAC}">
                        <c15:formulaRef>
                          <c15:sqref>'Current w Effeciency InHealth'!$B$5:$GP$5</c15:sqref>
                        </c15:formulaRef>
                      </c:ext>
                    </c:extLst>
                    <c:numCache>
                      <c:formatCode>General</c:formatCode>
                      <c:ptCount val="197"/>
                      <c:pt idx="0">
                        <c:v>112</c:v>
                      </c:pt>
                      <c:pt idx="1">
                        <c:v>112</c:v>
                      </c:pt>
                      <c:pt idx="2">
                        <c:v>112</c:v>
                      </c:pt>
                      <c:pt idx="3">
                        <c:v>112</c:v>
                      </c:pt>
                      <c:pt idx="4">
                        <c:v>112</c:v>
                      </c:pt>
                      <c:pt idx="5">
                        <c:v>112</c:v>
                      </c:pt>
                      <c:pt idx="6">
                        <c:v>112</c:v>
                      </c:pt>
                      <c:pt idx="7">
                        <c:v>112</c:v>
                      </c:pt>
                      <c:pt idx="8">
                        <c:v>112</c:v>
                      </c:pt>
                      <c:pt idx="9">
                        <c:v>112</c:v>
                      </c:pt>
                      <c:pt idx="10">
                        <c:v>112</c:v>
                      </c:pt>
                      <c:pt idx="11">
                        <c:v>112</c:v>
                      </c:pt>
                      <c:pt idx="12">
                        <c:v>112</c:v>
                      </c:pt>
                      <c:pt idx="13">
                        <c:v>112</c:v>
                      </c:pt>
                      <c:pt idx="14">
                        <c:v>112</c:v>
                      </c:pt>
                      <c:pt idx="15">
                        <c:v>112</c:v>
                      </c:pt>
                      <c:pt idx="16">
                        <c:v>112</c:v>
                      </c:pt>
                      <c:pt idx="17">
                        <c:v>112</c:v>
                      </c:pt>
                      <c:pt idx="18">
                        <c:v>112</c:v>
                      </c:pt>
                      <c:pt idx="19">
                        <c:v>112</c:v>
                      </c:pt>
                      <c:pt idx="20">
                        <c:v>112</c:v>
                      </c:pt>
                      <c:pt idx="21">
                        <c:v>112</c:v>
                      </c:pt>
                      <c:pt idx="22">
                        <c:v>112</c:v>
                      </c:pt>
                      <c:pt idx="23">
                        <c:v>112</c:v>
                      </c:pt>
                      <c:pt idx="24">
                        <c:v>112</c:v>
                      </c:pt>
                      <c:pt idx="25">
                        <c:v>112</c:v>
                      </c:pt>
                      <c:pt idx="26">
                        <c:v>112</c:v>
                      </c:pt>
                      <c:pt idx="27">
                        <c:v>112</c:v>
                      </c:pt>
                      <c:pt idx="28">
                        <c:v>112</c:v>
                      </c:pt>
                      <c:pt idx="29">
                        <c:v>112</c:v>
                      </c:pt>
                      <c:pt idx="30">
                        <c:v>112</c:v>
                      </c:pt>
                      <c:pt idx="31">
                        <c:v>112</c:v>
                      </c:pt>
                      <c:pt idx="32">
                        <c:v>112</c:v>
                      </c:pt>
                      <c:pt idx="33">
                        <c:v>112</c:v>
                      </c:pt>
                      <c:pt idx="34">
                        <c:v>112</c:v>
                      </c:pt>
                      <c:pt idx="35">
                        <c:v>112</c:v>
                      </c:pt>
                      <c:pt idx="36">
                        <c:v>112</c:v>
                      </c:pt>
                      <c:pt idx="37">
                        <c:v>112</c:v>
                      </c:pt>
                      <c:pt idx="38">
                        <c:v>112</c:v>
                      </c:pt>
                      <c:pt idx="39">
                        <c:v>112</c:v>
                      </c:pt>
                      <c:pt idx="40">
                        <c:v>112</c:v>
                      </c:pt>
                      <c:pt idx="41">
                        <c:v>112</c:v>
                      </c:pt>
                      <c:pt idx="42">
                        <c:v>112</c:v>
                      </c:pt>
                      <c:pt idx="43">
                        <c:v>112</c:v>
                      </c:pt>
                      <c:pt idx="44">
                        <c:v>112</c:v>
                      </c:pt>
                      <c:pt idx="45">
                        <c:v>112</c:v>
                      </c:pt>
                      <c:pt idx="46">
                        <c:v>112</c:v>
                      </c:pt>
                      <c:pt idx="47">
                        <c:v>112</c:v>
                      </c:pt>
                      <c:pt idx="48">
                        <c:v>112</c:v>
                      </c:pt>
                      <c:pt idx="49">
                        <c:v>112</c:v>
                      </c:pt>
                      <c:pt idx="50">
                        <c:v>112</c:v>
                      </c:pt>
                      <c:pt idx="51">
                        <c:v>112</c:v>
                      </c:pt>
                      <c:pt idx="52">
                        <c:v>112</c:v>
                      </c:pt>
                      <c:pt idx="53">
                        <c:v>112</c:v>
                      </c:pt>
                      <c:pt idx="54">
                        <c:v>112</c:v>
                      </c:pt>
                      <c:pt idx="55">
                        <c:v>112</c:v>
                      </c:pt>
                      <c:pt idx="56">
                        <c:v>112</c:v>
                      </c:pt>
                      <c:pt idx="57">
                        <c:v>112</c:v>
                      </c:pt>
                      <c:pt idx="58">
                        <c:v>112</c:v>
                      </c:pt>
                      <c:pt idx="59">
                        <c:v>112</c:v>
                      </c:pt>
                      <c:pt idx="60">
                        <c:v>112</c:v>
                      </c:pt>
                      <c:pt idx="61">
                        <c:v>112</c:v>
                      </c:pt>
                      <c:pt idx="62">
                        <c:v>112</c:v>
                      </c:pt>
                      <c:pt idx="63">
                        <c:v>112</c:v>
                      </c:pt>
                      <c:pt idx="64">
                        <c:v>112</c:v>
                      </c:pt>
                      <c:pt idx="65">
                        <c:v>112</c:v>
                      </c:pt>
                      <c:pt idx="66">
                        <c:v>112</c:v>
                      </c:pt>
                      <c:pt idx="67">
                        <c:v>112</c:v>
                      </c:pt>
                      <c:pt idx="68">
                        <c:v>112</c:v>
                      </c:pt>
                      <c:pt idx="69">
                        <c:v>112</c:v>
                      </c:pt>
                      <c:pt idx="70">
                        <c:v>112</c:v>
                      </c:pt>
                      <c:pt idx="71">
                        <c:v>112</c:v>
                      </c:pt>
                      <c:pt idx="72">
                        <c:v>112</c:v>
                      </c:pt>
                      <c:pt idx="73">
                        <c:v>112</c:v>
                      </c:pt>
                      <c:pt idx="74">
                        <c:v>112</c:v>
                      </c:pt>
                      <c:pt idx="75">
                        <c:v>112</c:v>
                      </c:pt>
                      <c:pt idx="76">
                        <c:v>112</c:v>
                      </c:pt>
                      <c:pt idx="77">
                        <c:v>112</c:v>
                      </c:pt>
                      <c:pt idx="78">
                        <c:v>112</c:v>
                      </c:pt>
                      <c:pt idx="79">
                        <c:v>112</c:v>
                      </c:pt>
                      <c:pt idx="80">
                        <c:v>112</c:v>
                      </c:pt>
                      <c:pt idx="81">
                        <c:v>112</c:v>
                      </c:pt>
                      <c:pt idx="82">
                        <c:v>112</c:v>
                      </c:pt>
                      <c:pt idx="83">
                        <c:v>112</c:v>
                      </c:pt>
                      <c:pt idx="84">
                        <c:v>112</c:v>
                      </c:pt>
                      <c:pt idx="85">
                        <c:v>112</c:v>
                      </c:pt>
                      <c:pt idx="86">
                        <c:v>112</c:v>
                      </c:pt>
                      <c:pt idx="87">
                        <c:v>112</c:v>
                      </c:pt>
                      <c:pt idx="88">
                        <c:v>112</c:v>
                      </c:pt>
                      <c:pt idx="89">
                        <c:v>112</c:v>
                      </c:pt>
                      <c:pt idx="90">
                        <c:v>112</c:v>
                      </c:pt>
                      <c:pt idx="91">
                        <c:v>112</c:v>
                      </c:pt>
                      <c:pt idx="92">
                        <c:v>112</c:v>
                      </c:pt>
                      <c:pt idx="93">
                        <c:v>112</c:v>
                      </c:pt>
                      <c:pt idx="94">
                        <c:v>112</c:v>
                      </c:pt>
                      <c:pt idx="95">
                        <c:v>112</c:v>
                      </c:pt>
                      <c:pt idx="96">
                        <c:v>112</c:v>
                      </c:pt>
                      <c:pt idx="97">
                        <c:v>112</c:v>
                      </c:pt>
                      <c:pt idx="98">
                        <c:v>112</c:v>
                      </c:pt>
                      <c:pt idx="99">
                        <c:v>112</c:v>
                      </c:pt>
                      <c:pt idx="100">
                        <c:v>112</c:v>
                      </c:pt>
                      <c:pt idx="101">
                        <c:v>112</c:v>
                      </c:pt>
                      <c:pt idx="102">
                        <c:v>112</c:v>
                      </c:pt>
                      <c:pt idx="103">
                        <c:v>112</c:v>
                      </c:pt>
                      <c:pt idx="104">
                        <c:v>112</c:v>
                      </c:pt>
                      <c:pt idx="105">
                        <c:v>112</c:v>
                      </c:pt>
                      <c:pt idx="106">
                        <c:v>112</c:v>
                      </c:pt>
                      <c:pt idx="107">
                        <c:v>112</c:v>
                      </c:pt>
                      <c:pt idx="108">
                        <c:v>112</c:v>
                      </c:pt>
                      <c:pt idx="109">
                        <c:v>112</c:v>
                      </c:pt>
                      <c:pt idx="110">
                        <c:v>112</c:v>
                      </c:pt>
                      <c:pt idx="111">
                        <c:v>112</c:v>
                      </c:pt>
                      <c:pt idx="112">
                        <c:v>112</c:v>
                      </c:pt>
                      <c:pt idx="113">
                        <c:v>112</c:v>
                      </c:pt>
                      <c:pt idx="114">
                        <c:v>112</c:v>
                      </c:pt>
                      <c:pt idx="115">
                        <c:v>112</c:v>
                      </c:pt>
                      <c:pt idx="116">
                        <c:v>112</c:v>
                      </c:pt>
                      <c:pt idx="117">
                        <c:v>112</c:v>
                      </c:pt>
                      <c:pt idx="118">
                        <c:v>112</c:v>
                      </c:pt>
                      <c:pt idx="119">
                        <c:v>112</c:v>
                      </c:pt>
                      <c:pt idx="120">
                        <c:v>112</c:v>
                      </c:pt>
                      <c:pt idx="121">
                        <c:v>112</c:v>
                      </c:pt>
                      <c:pt idx="122">
                        <c:v>112</c:v>
                      </c:pt>
                      <c:pt idx="123">
                        <c:v>112</c:v>
                      </c:pt>
                      <c:pt idx="124">
                        <c:v>112</c:v>
                      </c:pt>
                      <c:pt idx="125">
                        <c:v>112</c:v>
                      </c:pt>
                      <c:pt idx="126">
                        <c:v>112</c:v>
                      </c:pt>
                      <c:pt idx="127">
                        <c:v>112</c:v>
                      </c:pt>
                      <c:pt idx="128">
                        <c:v>112</c:v>
                      </c:pt>
                      <c:pt idx="129">
                        <c:v>112</c:v>
                      </c:pt>
                      <c:pt idx="130">
                        <c:v>112</c:v>
                      </c:pt>
                      <c:pt idx="131">
                        <c:v>112</c:v>
                      </c:pt>
                      <c:pt idx="132">
                        <c:v>112</c:v>
                      </c:pt>
                      <c:pt idx="133">
                        <c:v>112</c:v>
                      </c:pt>
                      <c:pt idx="134">
                        <c:v>112</c:v>
                      </c:pt>
                      <c:pt idx="135">
                        <c:v>112</c:v>
                      </c:pt>
                      <c:pt idx="136">
                        <c:v>112</c:v>
                      </c:pt>
                      <c:pt idx="137">
                        <c:v>112</c:v>
                      </c:pt>
                      <c:pt idx="138">
                        <c:v>112</c:v>
                      </c:pt>
                      <c:pt idx="139">
                        <c:v>112</c:v>
                      </c:pt>
                      <c:pt idx="140">
                        <c:v>112</c:v>
                      </c:pt>
                      <c:pt idx="141">
                        <c:v>112</c:v>
                      </c:pt>
                      <c:pt idx="142">
                        <c:v>112</c:v>
                      </c:pt>
                      <c:pt idx="143">
                        <c:v>112</c:v>
                      </c:pt>
                      <c:pt idx="144">
                        <c:v>112</c:v>
                      </c:pt>
                      <c:pt idx="145">
                        <c:v>112</c:v>
                      </c:pt>
                      <c:pt idx="146">
                        <c:v>112</c:v>
                      </c:pt>
                      <c:pt idx="147">
                        <c:v>112</c:v>
                      </c:pt>
                      <c:pt idx="148">
                        <c:v>112</c:v>
                      </c:pt>
                      <c:pt idx="149">
                        <c:v>112</c:v>
                      </c:pt>
                      <c:pt idx="150">
                        <c:v>112</c:v>
                      </c:pt>
                      <c:pt idx="151">
                        <c:v>112</c:v>
                      </c:pt>
                      <c:pt idx="152">
                        <c:v>112</c:v>
                      </c:pt>
                      <c:pt idx="153">
                        <c:v>112</c:v>
                      </c:pt>
                      <c:pt idx="154">
                        <c:v>112</c:v>
                      </c:pt>
                      <c:pt idx="155">
                        <c:v>112</c:v>
                      </c:pt>
                      <c:pt idx="156">
                        <c:v>112</c:v>
                      </c:pt>
                      <c:pt idx="157">
                        <c:v>112</c:v>
                      </c:pt>
                      <c:pt idx="158">
                        <c:v>112</c:v>
                      </c:pt>
                      <c:pt idx="159">
                        <c:v>112</c:v>
                      </c:pt>
                      <c:pt idx="160">
                        <c:v>112</c:v>
                      </c:pt>
                      <c:pt idx="161">
                        <c:v>112</c:v>
                      </c:pt>
                      <c:pt idx="162">
                        <c:v>112</c:v>
                      </c:pt>
                      <c:pt idx="163">
                        <c:v>112</c:v>
                      </c:pt>
                      <c:pt idx="164">
                        <c:v>112</c:v>
                      </c:pt>
                      <c:pt idx="165">
                        <c:v>112</c:v>
                      </c:pt>
                      <c:pt idx="166">
                        <c:v>112</c:v>
                      </c:pt>
                      <c:pt idx="167">
                        <c:v>112</c:v>
                      </c:pt>
                      <c:pt idx="168">
                        <c:v>112</c:v>
                      </c:pt>
                      <c:pt idx="169">
                        <c:v>112</c:v>
                      </c:pt>
                      <c:pt idx="170">
                        <c:v>112</c:v>
                      </c:pt>
                      <c:pt idx="171">
                        <c:v>112</c:v>
                      </c:pt>
                      <c:pt idx="172">
                        <c:v>112</c:v>
                      </c:pt>
                      <c:pt idx="173">
                        <c:v>112</c:v>
                      </c:pt>
                      <c:pt idx="174">
                        <c:v>112</c:v>
                      </c:pt>
                      <c:pt idx="175">
                        <c:v>112</c:v>
                      </c:pt>
                      <c:pt idx="176">
                        <c:v>112</c:v>
                      </c:pt>
                      <c:pt idx="177">
                        <c:v>112</c:v>
                      </c:pt>
                      <c:pt idx="178">
                        <c:v>112</c:v>
                      </c:pt>
                      <c:pt idx="179">
                        <c:v>112</c:v>
                      </c:pt>
                      <c:pt idx="180">
                        <c:v>112</c:v>
                      </c:pt>
                      <c:pt idx="181">
                        <c:v>112</c:v>
                      </c:pt>
                      <c:pt idx="182">
                        <c:v>112</c:v>
                      </c:pt>
                      <c:pt idx="183">
                        <c:v>112</c:v>
                      </c:pt>
                      <c:pt idx="184">
                        <c:v>112</c:v>
                      </c:pt>
                      <c:pt idx="185">
                        <c:v>112</c:v>
                      </c:pt>
                      <c:pt idx="186">
                        <c:v>112</c:v>
                      </c:pt>
                      <c:pt idx="187">
                        <c:v>112</c:v>
                      </c:pt>
                      <c:pt idx="188">
                        <c:v>112</c:v>
                      </c:pt>
                      <c:pt idx="189">
                        <c:v>112</c:v>
                      </c:pt>
                      <c:pt idx="190">
                        <c:v>112</c:v>
                      </c:pt>
                      <c:pt idx="191">
                        <c:v>112</c:v>
                      </c:pt>
                      <c:pt idx="192">
                        <c:v>112</c:v>
                      </c:pt>
                      <c:pt idx="193">
                        <c:v>112</c:v>
                      </c:pt>
                      <c:pt idx="194">
                        <c:v>112</c:v>
                      </c:pt>
                      <c:pt idx="195">
                        <c:v>112</c:v>
                      </c:pt>
                      <c:pt idx="196">
                        <c:v>112</c:v>
                      </c:pt>
                    </c:numCache>
                  </c:numRef>
                </c:val>
                <c:smooth val="0"/>
                <c:extLst>
                  <c:ext xmlns:c16="http://schemas.microsoft.com/office/drawing/2014/chart" uri="{C3380CC4-5D6E-409C-BE32-E72D297353CC}">
                    <c16:uniqueId val="{00000003-8620-45C9-BAB5-D39477F0CB61}"/>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'Current w Effeciency InHealth'!$A$6</c15:sqref>
                        </c15:formulaRef>
                      </c:ext>
                    </c:extLst>
                    <c:strCache>
                      <c:ptCount val="1"/>
                      <c:pt idx="0">
                        <c:v>Avg. USC Demand</c:v>
                      </c:pt>
                    </c:strCache>
                  </c:strRef>
                </c:tx>
                <c:spPr>
                  <a:ln w="28575" cap="rnd">
                    <a:solidFill>
                      <a:srgbClr val="FE3000"/>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InHealth'!$B$6:$GP$6</c15:sqref>
                        </c15:formulaRef>
                      </c:ext>
                    </c:extLst>
                    <c:numCache>
                      <c:formatCode>General</c:formatCode>
                      <c:ptCount val="197"/>
                      <c:pt idx="1">
                        <c:v>112</c:v>
                      </c:pt>
                      <c:pt idx="2">
                        <c:v>112</c:v>
                      </c:pt>
                      <c:pt idx="3">
                        <c:v>112</c:v>
                      </c:pt>
                      <c:pt idx="4">
                        <c:v>112</c:v>
                      </c:pt>
                      <c:pt idx="5">
                        <c:v>112</c:v>
                      </c:pt>
                      <c:pt idx="6">
                        <c:v>112</c:v>
                      </c:pt>
                      <c:pt idx="7">
                        <c:v>112</c:v>
                      </c:pt>
                      <c:pt idx="8">
                        <c:v>112</c:v>
                      </c:pt>
                      <c:pt idx="9">
                        <c:v>105</c:v>
                      </c:pt>
                      <c:pt idx="10">
                        <c:v>105</c:v>
                      </c:pt>
                      <c:pt idx="11">
                        <c:v>105</c:v>
                      </c:pt>
                      <c:pt idx="12">
                        <c:v>105</c:v>
                      </c:pt>
                      <c:pt idx="13">
                        <c:v>105</c:v>
                      </c:pt>
                      <c:pt idx="14">
                        <c:v>105</c:v>
                      </c:pt>
                      <c:pt idx="15">
                        <c:v>105</c:v>
                      </c:pt>
                      <c:pt idx="16">
                        <c:v>105</c:v>
                      </c:pt>
                      <c:pt idx="17">
                        <c:v>105</c:v>
                      </c:pt>
                      <c:pt idx="18">
                        <c:v>105</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04-8620-45C9-BAB5-D39477F0CB61}"/>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'Current w Effeciency InHealth'!$A$7</c15:sqref>
                        </c15:formulaRef>
                      </c:ext>
                    </c:extLst>
                    <c:strCache>
                      <c:ptCount val="1"/>
                      <c:pt idx="0">
                        <c:v>Avg. U&amp;R Demand</c:v>
                      </c:pt>
                    </c:strCache>
                  </c:strRef>
                </c:tx>
                <c:spPr>
                  <a:ln w="28575" cap="rnd">
                    <a:solidFill>
                      <a:srgbClr val="FF9999"/>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InHealth'!$B$7:$GP$7</c15:sqref>
                        </c15:formulaRef>
                      </c:ext>
                    </c:extLst>
                    <c:numCache>
                      <c:formatCode>General</c:formatCode>
                      <c:ptCount val="197"/>
                      <c:pt idx="0">
                        <c:v>106</c:v>
                      </c:pt>
                      <c:pt idx="1">
                        <c:v>106</c:v>
                      </c:pt>
                      <c:pt idx="2">
                        <c:v>106</c:v>
                      </c:pt>
                      <c:pt idx="3">
                        <c:v>106</c:v>
                      </c:pt>
                      <c:pt idx="4">
                        <c:v>106</c:v>
                      </c:pt>
                      <c:pt idx="5">
                        <c:v>106</c:v>
                      </c:pt>
                      <c:pt idx="6">
                        <c:v>106</c:v>
                      </c:pt>
                      <c:pt idx="7">
                        <c:v>106</c:v>
                      </c:pt>
                      <c:pt idx="8">
                        <c:v>106</c:v>
                      </c:pt>
                      <c:pt idx="9">
                        <c:v>106</c:v>
                      </c:pt>
                      <c:pt idx="10">
                        <c:v>106</c:v>
                      </c:pt>
                      <c:pt idx="11">
                        <c:v>106</c:v>
                      </c:pt>
                      <c:pt idx="12">
                        <c:v>106</c:v>
                      </c:pt>
                      <c:pt idx="13">
                        <c:v>106</c:v>
                      </c:pt>
                      <c:pt idx="14">
                        <c:v>106</c:v>
                      </c:pt>
                      <c:pt idx="15">
                        <c:v>106</c:v>
                      </c:pt>
                      <c:pt idx="16">
                        <c:v>106</c:v>
                      </c:pt>
                      <c:pt idx="17">
                        <c:v>106</c:v>
                      </c:pt>
                      <c:pt idx="18">
                        <c:v>106</c:v>
                      </c:pt>
                      <c:pt idx="19">
                        <c:v>106</c:v>
                      </c:pt>
                      <c:pt idx="20">
                        <c:v>106</c:v>
                      </c:pt>
                      <c:pt idx="21">
                        <c:v>106</c:v>
                      </c:pt>
                      <c:pt idx="22">
                        <c:v>106</c:v>
                      </c:pt>
                      <c:pt idx="23">
                        <c:v>106</c:v>
                      </c:pt>
                      <c:pt idx="24">
                        <c:v>106</c:v>
                      </c:pt>
                      <c:pt idx="25">
                        <c:v>106</c:v>
                      </c:pt>
                      <c:pt idx="26">
                        <c:v>106</c:v>
                      </c:pt>
                      <c:pt idx="27">
                        <c:v>106</c:v>
                      </c:pt>
                      <c:pt idx="28">
                        <c:v>106</c:v>
                      </c:pt>
                      <c:pt idx="29">
                        <c:v>106</c:v>
                      </c:pt>
                      <c:pt idx="30">
                        <c:v>106</c:v>
                      </c:pt>
                      <c:pt idx="31">
                        <c:v>106</c:v>
                      </c:pt>
                      <c:pt idx="32">
                        <c:v>106</c:v>
                      </c:pt>
                      <c:pt idx="33">
                        <c:v>106</c:v>
                      </c:pt>
                      <c:pt idx="34">
                        <c:v>106</c:v>
                      </c:pt>
                      <c:pt idx="35">
                        <c:v>106</c:v>
                      </c:pt>
                      <c:pt idx="36">
                        <c:v>106</c:v>
                      </c:pt>
                      <c:pt idx="37">
                        <c:v>106</c:v>
                      </c:pt>
                      <c:pt idx="38">
                        <c:v>106</c:v>
                      </c:pt>
                      <c:pt idx="39">
                        <c:v>106</c:v>
                      </c:pt>
                      <c:pt idx="40">
                        <c:v>106</c:v>
                      </c:pt>
                      <c:pt idx="41">
                        <c:v>106</c:v>
                      </c:pt>
                      <c:pt idx="42">
                        <c:v>106</c:v>
                      </c:pt>
                      <c:pt idx="43">
                        <c:v>106</c:v>
                      </c:pt>
                      <c:pt idx="44">
                        <c:v>106</c:v>
                      </c:pt>
                      <c:pt idx="45">
                        <c:v>106</c:v>
                      </c:pt>
                      <c:pt idx="46">
                        <c:v>106</c:v>
                      </c:pt>
                      <c:pt idx="47">
                        <c:v>106</c:v>
                      </c:pt>
                      <c:pt idx="48">
                        <c:v>106</c:v>
                      </c:pt>
                      <c:pt idx="49">
                        <c:v>106</c:v>
                      </c:pt>
                      <c:pt idx="50">
                        <c:v>106</c:v>
                      </c:pt>
                      <c:pt idx="51">
                        <c:v>106</c:v>
                      </c:pt>
                      <c:pt idx="52">
                        <c:v>106</c:v>
                      </c:pt>
                      <c:pt idx="53">
                        <c:v>106</c:v>
                      </c:pt>
                      <c:pt idx="54">
                        <c:v>106</c:v>
                      </c:pt>
                      <c:pt idx="55">
                        <c:v>106</c:v>
                      </c:pt>
                      <c:pt idx="56">
                        <c:v>106</c:v>
                      </c:pt>
                      <c:pt idx="57">
                        <c:v>106</c:v>
                      </c:pt>
                      <c:pt idx="58">
                        <c:v>106</c:v>
                      </c:pt>
                      <c:pt idx="59">
                        <c:v>106</c:v>
                      </c:pt>
                      <c:pt idx="60">
                        <c:v>106</c:v>
                      </c:pt>
                      <c:pt idx="61">
                        <c:v>106</c:v>
                      </c:pt>
                      <c:pt idx="62">
                        <c:v>106</c:v>
                      </c:pt>
                      <c:pt idx="63">
                        <c:v>106</c:v>
                      </c:pt>
                      <c:pt idx="64">
                        <c:v>106</c:v>
                      </c:pt>
                      <c:pt idx="65">
                        <c:v>106</c:v>
                      </c:pt>
                      <c:pt idx="66">
                        <c:v>106</c:v>
                      </c:pt>
                      <c:pt idx="67">
                        <c:v>106</c:v>
                      </c:pt>
                      <c:pt idx="68">
                        <c:v>106</c:v>
                      </c:pt>
                      <c:pt idx="69">
                        <c:v>106</c:v>
                      </c:pt>
                      <c:pt idx="70">
                        <c:v>106</c:v>
                      </c:pt>
                      <c:pt idx="71">
                        <c:v>106</c:v>
                      </c:pt>
                      <c:pt idx="72">
                        <c:v>106</c:v>
                      </c:pt>
                      <c:pt idx="73">
                        <c:v>106</c:v>
                      </c:pt>
                      <c:pt idx="74">
                        <c:v>106</c:v>
                      </c:pt>
                      <c:pt idx="75">
                        <c:v>106</c:v>
                      </c:pt>
                      <c:pt idx="76">
                        <c:v>106</c:v>
                      </c:pt>
                      <c:pt idx="77">
                        <c:v>106</c:v>
                      </c:pt>
                      <c:pt idx="78">
                        <c:v>106</c:v>
                      </c:pt>
                      <c:pt idx="79">
                        <c:v>106</c:v>
                      </c:pt>
                      <c:pt idx="80">
                        <c:v>106</c:v>
                      </c:pt>
                      <c:pt idx="81">
                        <c:v>106</c:v>
                      </c:pt>
                      <c:pt idx="82">
                        <c:v>106</c:v>
                      </c:pt>
                      <c:pt idx="83">
                        <c:v>106</c:v>
                      </c:pt>
                      <c:pt idx="84">
                        <c:v>106</c:v>
                      </c:pt>
                      <c:pt idx="85">
                        <c:v>106</c:v>
                      </c:pt>
                      <c:pt idx="86">
                        <c:v>106</c:v>
                      </c:pt>
                      <c:pt idx="87">
                        <c:v>106</c:v>
                      </c:pt>
                      <c:pt idx="88">
                        <c:v>106</c:v>
                      </c:pt>
                      <c:pt idx="89">
                        <c:v>106</c:v>
                      </c:pt>
                      <c:pt idx="90">
                        <c:v>106</c:v>
                      </c:pt>
                      <c:pt idx="91">
                        <c:v>106</c:v>
                      </c:pt>
                      <c:pt idx="92">
                        <c:v>106</c:v>
                      </c:pt>
                      <c:pt idx="93">
                        <c:v>106</c:v>
                      </c:pt>
                      <c:pt idx="94">
                        <c:v>106</c:v>
                      </c:pt>
                      <c:pt idx="95">
                        <c:v>106</c:v>
                      </c:pt>
                      <c:pt idx="96">
                        <c:v>106</c:v>
                      </c:pt>
                      <c:pt idx="97">
                        <c:v>106</c:v>
                      </c:pt>
                      <c:pt idx="98">
                        <c:v>106</c:v>
                      </c:pt>
                      <c:pt idx="99">
                        <c:v>106</c:v>
                      </c:pt>
                      <c:pt idx="100">
                        <c:v>106</c:v>
                      </c:pt>
                      <c:pt idx="101">
                        <c:v>106</c:v>
                      </c:pt>
                      <c:pt idx="102">
                        <c:v>106</c:v>
                      </c:pt>
                      <c:pt idx="103">
                        <c:v>106</c:v>
                      </c:pt>
                      <c:pt idx="104">
                        <c:v>106</c:v>
                      </c:pt>
                      <c:pt idx="105">
                        <c:v>106</c:v>
                      </c:pt>
                      <c:pt idx="106">
                        <c:v>106</c:v>
                      </c:pt>
                      <c:pt idx="107">
                        <c:v>106</c:v>
                      </c:pt>
                      <c:pt idx="108">
                        <c:v>106</c:v>
                      </c:pt>
                      <c:pt idx="109">
                        <c:v>106</c:v>
                      </c:pt>
                      <c:pt idx="110">
                        <c:v>106</c:v>
                      </c:pt>
                      <c:pt idx="111">
                        <c:v>106</c:v>
                      </c:pt>
                      <c:pt idx="112">
                        <c:v>106</c:v>
                      </c:pt>
                      <c:pt idx="113">
                        <c:v>106</c:v>
                      </c:pt>
                      <c:pt idx="114">
                        <c:v>106</c:v>
                      </c:pt>
                      <c:pt idx="115">
                        <c:v>106</c:v>
                      </c:pt>
                      <c:pt idx="116">
                        <c:v>106</c:v>
                      </c:pt>
                      <c:pt idx="117">
                        <c:v>106</c:v>
                      </c:pt>
                      <c:pt idx="118">
                        <c:v>106</c:v>
                      </c:pt>
                      <c:pt idx="119">
                        <c:v>106</c:v>
                      </c:pt>
                      <c:pt idx="120">
                        <c:v>106</c:v>
                      </c:pt>
                      <c:pt idx="121">
                        <c:v>106</c:v>
                      </c:pt>
                      <c:pt idx="122">
                        <c:v>106</c:v>
                      </c:pt>
                      <c:pt idx="123">
                        <c:v>106</c:v>
                      </c:pt>
                      <c:pt idx="124">
                        <c:v>106</c:v>
                      </c:pt>
                      <c:pt idx="125">
                        <c:v>106</c:v>
                      </c:pt>
                      <c:pt idx="126">
                        <c:v>106</c:v>
                      </c:pt>
                      <c:pt idx="127">
                        <c:v>106</c:v>
                      </c:pt>
                      <c:pt idx="128">
                        <c:v>106</c:v>
                      </c:pt>
                      <c:pt idx="129">
                        <c:v>106</c:v>
                      </c:pt>
                      <c:pt idx="130">
                        <c:v>106</c:v>
                      </c:pt>
                      <c:pt idx="131">
                        <c:v>106</c:v>
                      </c:pt>
                      <c:pt idx="132">
                        <c:v>106</c:v>
                      </c:pt>
                      <c:pt idx="133">
                        <c:v>106</c:v>
                      </c:pt>
                      <c:pt idx="134">
                        <c:v>106</c:v>
                      </c:pt>
                      <c:pt idx="135">
                        <c:v>106</c:v>
                      </c:pt>
                      <c:pt idx="136">
                        <c:v>106</c:v>
                      </c:pt>
                      <c:pt idx="137">
                        <c:v>106</c:v>
                      </c:pt>
                      <c:pt idx="138">
                        <c:v>106</c:v>
                      </c:pt>
                      <c:pt idx="139">
                        <c:v>106</c:v>
                      </c:pt>
                      <c:pt idx="140">
                        <c:v>106</c:v>
                      </c:pt>
                      <c:pt idx="141">
                        <c:v>106</c:v>
                      </c:pt>
                      <c:pt idx="142">
                        <c:v>106</c:v>
                      </c:pt>
                      <c:pt idx="143">
                        <c:v>106</c:v>
                      </c:pt>
                      <c:pt idx="144">
                        <c:v>106</c:v>
                      </c:pt>
                      <c:pt idx="145">
                        <c:v>106</c:v>
                      </c:pt>
                      <c:pt idx="146">
                        <c:v>106</c:v>
                      </c:pt>
                      <c:pt idx="147">
                        <c:v>106</c:v>
                      </c:pt>
                      <c:pt idx="148">
                        <c:v>106</c:v>
                      </c:pt>
                      <c:pt idx="149">
                        <c:v>106</c:v>
                      </c:pt>
                      <c:pt idx="150">
                        <c:v>106</c:v>
                      </c:pt>
                      <c:pt idx="151">
                        <c:v>106</c:v>
                      </c:pt>
                      <c:pt idx="152">
                        <c:v>106</c:v>
                      </c:pt>
                      <c:pt idx="153">
                        <c:v>106</c:v>
                      </c:pt>
                      <c:pt idx="154">
                        <c:v>106</c:v>
                      </c:pt>
                      <c:pt idx="155">
                        <c:v>106</c:v>
                      </c:pt>
                      <c:pt idx="156">
                        <c:v>106</c:v>
                      </c:pt>
                      <c:pt idx="157">
                        <c:v>106</c:v>
                      </c:pt>
                      <c:pt idx="158">
                        <c:v>106</c:v>
                      </c:pt>
                      <c:pt idx="159">
                        <c:v>106</c:v>
                      </c:pt>
                      <c:pt idx="160">
                        <c:v>106</c:v>
                      </c:pt>
                      <c:pt idx="161">
                        <c:v>106</c:v>
                      </c:pt>
                      <c:pt idx="162">
                        <c:v>106</c:v>
                      </c:pt>
                      <c:pt idx="163">
                        <c:v>106</c:v>
                      </c:pt>
                      <c:pt idx="164">
                        <c:v>106</c:v>
                      </c:pt>
                      <c:pt idx="165">
                        <c:v>106</c:v>
                      </c:pt>
                      <c:pt idx="166">
                        <c:v>106</c:v>
                      </c:pt>
                      <c:pt idx="167">
                        <c:v>106</c:v>
                      </c:pt>
                      <c:pt idx="168">
                        <c:v>106</c:v>
                      </c:pt>
                      <c:pt idx="169">
                        <c:v>106</c:v>
                      </c:pt>
                      <c:pt idx="170">
                        <c:v>106</c:v>
                      </c:pt>
                      <c:pt idx="171">
                        <c:v>106</c:v>
                      </c:pt>
                      <c:pt idx="172">
                        <c:v>106</c:v>
                      </c:pt>
                      <c:pt idx="173">
                        <c:v>106</c:v>
                      </c:pt>
                      <c:pt idx="174">
                        <c:v>106</c:v>
                      </c:pt>
                      <c:pt idx="175">
                        <c:v>106</c:v>
                      </c:pt>
                      <c:pt idx="176">
                        <c:v>106</c:v>
                      </c:pt>
                      <c:pt idx="177">
                        <c:v>106</c:v>
                      </c:pt>
                      <c:pt idx="178">
                        <c:v>106</c:v>
                      </c:pt>
                      <c:pt idx="179">
                        <c:v>106</c:v>
                      </c:pt>
                      <c:pt idx="180">
                        <c:v>106</c:v>
                      </c:pt>
                      <c:pt idx="181">
                        <c:v>106</c:v>
                      </c:pt>
                      <c:pt idx="182">
                        <c:v>106</c:v>
                      </c:pt>
                      <c:pt idx="183">
                        <c:v>106</c:v>
                      </c:pt>
                      <c:pt idx="184">
                        <c:v>106</c:v>
                      </c:pt>
                      <c:pt idx="185">
                        <c:v>106</c:v>
                      </c:pt>
                      <c:pt idx="186">
                        <c:v>106</c:v>
                      </c:pt>
                      <c:pt idx="187">
                        <c:v>106</c:v>
                      </c:pt>
                      <c:pt idx="188">
                        <c:v>106</c:v>
                      </c:pt>
                      <c:pt idx="189">
                        <c:v>106</c:v>
                      </c:pt>
                      <c:pt idx="190">
                        <c:v>106</c:v>
                      </c:pt>
                      <c:pt idx="191">
                        <c:v>106</c:v>
                      </c:pt>
                      <c:pt idx="192">
                        <c:v>106</c:v>
                      </c:pt>
                      <c:pt idx="193">
                        <c:v>106</c:v>
                      </c:pt>
                      <c:pt idx="194">
                        <c:v>106</c:v>
                      </c:pt>
                      <c:pt idx="195">
                        <c:v>106</c:v>
                      </c:pt>
                      <c:pt idx="196">
                        <c:v>106</c:v>
                      </c:pt>
                    </c:numCache>
                  </c:numRef>
                </c:val>
                <c:smooth val="0"/>
                <c:extLst xmlns:c15="http://schemas.microsoft.com/office/drawing/2012/chart">
                  <c:ext xmlns:c16="http://schemas.microsoft.com/office/drawing/2014/chart" uri="{C3380CC4-5D6E-409C-BE32-E72D297353CC}">
                    <c16:uniqueId val="{00000005-8620-45C9-BAB5-D39477F0CB61}"/>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'Current w Effeciency InHealth'!$A$8</c15:sqref>
                        </c15:formulaRef>
                      </c:ext>
                    </c:extLst>
                    <c:strCache>
                      <c:ptCount val="1"/>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InHealth'!$B$8:$GP$8</c15:sqref>
                        </c15:formulaRef>
                      </c:ext>
                    </c:extLst>
                    <c:numCache>
                      <c:formatCode>General</c:formatCode>
                      <c:ptCount val="197"/>
                      <c:pt idx="0">
                        <c:v>218</c:v>
                      </c:pt>
                      <c:pt idx="1">
                        <c:v>218</c:v>
                      </c:pt>
                      <c:pt idx="2">
                        <c:v>218</c:v>
                      </c:pt>
                      <c:pt idx="3">
                        <c:v>218</c:v>
                      </c:pt>
                      <c:pt idx="4">
                        <c:v>218</c:v>
                      </c:pt>
                      <c:pt idx="5">
                        <c:v>218</c:v>
                      </c:pt>
                      <c:pt idx="6">
                        <c:v>218</c:v>
                      </c:pt>
                      <c:pt idx="7">
                        <c:v>218</c:v>
                      </c:pt>
                      <c:pt idx="8">
                        <c:v>218</c:v>
                      </c:pt>
                      <c:pt idx="9">
                        <c:v>211</c:v>
                      </c:pt>
                      <c:pt idx="10">
                        <c:v>211</c:v>
                      </c:pt>
                      <c:pt idx="11">
                        <c:v>211</c:v>
                      </c:pt>
                      <c:pt idx="12">
                        <c:v>211</c:v>
                      </c:pt>
                      <c:pt idx="13">
                        <c:v>211</c:v>
                      </c:pt>
                      <c:pt idx="14">
                        <c:v>211</c:v>
                      </c:pt>
                      <c:pt idx="15">
                        <c:v>211</c:v>
                      </c:pt>
                      <c:pt idx="16">
                        <c:v>211</c:v>
                      </c:pt>
                      <c:pt idx="17">
                        <c:v>211</c:v>
                      </c:pt>
                      <c:pt idx="18">
                        <c:v>211</c:v>
                      </c:pt>
                      <c:pt idx="19">
                        <c:v>211</c:v>
                      </c:pt>
                      <c:pt idx="20">
                        <c:v>211</c:v>
                      </c:pt>
                      <c:pt idx="21">
                        <c:v>211</c:v>
                      </c:pt>
                      <c:pt idx="22">
                        <c:v>211</c:v>
                      </c:pt>
                      <c:pt idx="23">
                        <c:v>211</c:v>
                      </c:pt>
                      <c:pt idx="24">
                        <c:v>211</c:v>
                      </c:pt>
                      <c:pt idx="25">
                        <c:v>211</c:v>
                      </c:pt>
                      <c:pt idx="26">
                        <c:v>211</c:v>
                      </c:pt>
                      <c:pt idx="27">
                        <c:v>211</c:v>
                      </c:pt>
                      <c:pt idx="28">
                        <c:v>211</c:v>
                      </c:pt>
                      <c:pt idx="29">
                        <c:v>211</c:v>
                      </c:pt>
                      <c:pt idx="30">
                        <c:v>211</c:v>
                      </c:pt>
                      <c:pt idx="31">
                        <c:v>206</c:v>
                      </c:pt>
                      <c:pt idx="32">
                        <c:v>206</c:v>
                      </c:pt>
                      <c:pt idx="33">
                        <c:v>206</c:v>
                      </c:pt>
                      <c:pt idx="34">
                        <c:v>206</c:v>
                      </c:pt>
                      <c:pt idx="35">
                        <c:v>206</c:v>
                      </c:pt>
                      <c:pt idx="36">
                        <c:v>206</c:v>
                      </c:pt>
                      <c:pt idx="37">
                        <c:v>206</c:v>
                      </c:pt>
                      <c:pt idx="38">
                        <c:v>206</c:v>
                      </c:pt>
                      <c:pt idx="39">
                        <c:v>206</c:v>
                      </c:pt>
                      <c:pt idx="40">
                        <c:v>206</c:v>
                      </c:pt>
                      <c:pt idx="41">
                        <c:v>206</c:v>
                      </c:pt>
                      <c:pt idx="42">
                        <c:v>206</c:v>
                      </c:pt>
                      <c:pt idx="43">
                        <c:v>206</c:v>
                      </c:pt>
                      <c:pt idx="44">
                        <c:v>206</c:v>
                      </c:pt>
                      <c:pt idx="45">
                        <c:v>206</c:v>
                      </c:pt>
                      <c:pt idx="46">
                        <c:v>206</c:v>
                      </c:pt>
                      <c:pt idx="47">
                        <c:v>206</c:v>
                      </c:pt>
                      <c:pt idx="48">
                        <c:v>206</c:v>
                      </c:pt>
                      <c:pt idx="49">
                        <c:v>206</c:v>
                      </c:pt>
                      <c:pt idx="50">
                        <c:v>206</c:v>
                      </c:pt>
                      <c:pt idx="51">
                        <c:v>206</c:v>
                      </c:pt>
                      <c:pt idx="52">
                        <c:v>206</c:v>
                      </c:pt>
                      <c:pt idx="53">
                        <c:v>206</c:v>
                      </c:pt>
                      <c:pt idx="54">
                        <c:v>206</c:v>
                      </c:pt>
                      <c:pt idx="55">
                        <c:v>206</c:v>
                      </c:pt>
                      <c:pt idx="56">
                        <c:v>206</c:v>
                      </c:pt>
                      <c:pt idx="57">
                        <c:v>206</c:v>
                      </c:pt>
                      <c:pt idx="58">
                        <c:v>206</c:v>
                      </c:pt>
                      <c:pt idx="59">
                        <c:v>206</c:v>
                      </c:pt>
                      <c:pt idx="60">
                        <c:v>206</c:v>
                      </c:pt>
                      <c:pt idx="61">
                        <c:v>206</c:v>
                      </c:pt>
                      <c:pt idx="62">
                        <c:v>206</c:v>
                      </c:pt>
                      <c:pt idx="63">
                        <c:v>206</c:v>
                      </c:pt>
                      <c:pt idx="64">
                        <c:v>206</c:v>
                      </c:pt>
                      <c:pt idx="65">
                        <c:v>206</c:v>
                      </c:pt>
                      <c:pt idx="66">
                        <c:v>206</c:v>
                      </c:pt>
                      <c:pt idx="67">
                        <c:v>206</c:v>
                      </c:pt>
                      <c:pt idx="68">
                        <c:v>206</c:v>
                      </c:pt>
                      <c:pt idx="69">
                        <c:v>206</c:v>
                      </c:pt>
                      <c:pt idx="70">
                        <c:v>206</c:v>
                      </c:pt>
                      <c:pt idx="71">
                        <c:v>206</c:v>
                      </c:pt>
                      <c:pt idx="72">
                        <c:v>206</c:v>
                      </c:pt>
                      <c:pt idx="73">
                        <c:v>206</c:v>
                      </c:pt>
                      <c:pt idx="74">
                        <c:v>206</c:v>
                      </c:pt>
                      <c:pt idx="75">
                        <c:v>206</c:v>
                      </c:pt>
                      <c:pt idx="76">
                        <c:v>206</c:v>
                      </c:pt>
                      <c:pt idx="77">
                        <c:v>206</c:v>
                      </c:pt>
                      <c:pt idx="78">
                        <c:v>206</c:v>
                      </c:pt>
                      <c:pt idx="79">
                        <c:v>206</c:v>
                      </c:pt>
                      <c:pt idx="80">
                        <c:v>206</c:v>
                      </c:pt>
                      <c:pt idx="81">
                        <c:v>206</c:v>
                      </c:pt>
                      <c:pt idx="82">
                        <c:v>206</c:v>
                      </c:pt>
                      <c:pt idx="83">
                        <c:v>206</c:v>
                      </c:pt>
                      <c:pt idx="84">
                        <c:v>206</c:v>
                      </c:pt>
                      <c:pt idx="85">
                        <c:v>206</c:v>
                      </c:pt>
                      <c:pt idx="86">
                        <c:v>206</c:v>
                      </c:pt>
                      <c:pt idx="87">
                        <c:v>206</c:v>
                      </c:pt>
                      <c:pt idx="88">
                        <c:v>206</c:v>
                      </c:pt>
                      <c:pt idx="89">
                        <c:v>206</c:v>
                      </c:pt>
                      <c:pt idx="90">
                        <c:v>206</c:v>
                      </c:pt>
                      <c:pt idx="91">
                        <c:v>206</c:v>
                      </c:pt>
                      <c:pt idx="92">
                        <c:v>206</c:v>
                      </c:pt>
                      <c:pt idx="93">
                        <c:v>206</c:v>
                      </c:pt>
                      <c:pt idx="94">
                        <c:v>206</c:v>
                      </c:pt>
                      <c:pt idx="95">
                        <c:v>206</c:v>
                      </c:pt>
                      <c:pt idx="96">
                        <c:v>206</c:v>
                      </c:pt>
                      <c:pt idx="97">
                        <c:v>206</c:v>
                      </c:pt>
                      <c:pt idx="98">
                        <c:v>206</c:v>
                      </c:pt>
                      <c:pt idx="99">
                        <c:v>206</c:v>
                      </c:pt>
                      <c:pt idx="100">
                        <c:v>206</c:v>
                      </c:pt>
                      <c:pt idx="101">
                        <c:v>206</c:v>
                      </c:pt>
                      <c:pt idx="102">
                        <c:v>206</c:v>
                      </c:pt>
                      <c:pt idx="103">
                        <c:v>206</c:v>
                      </c:pt>
                      <c:pt idx="104">
                        <c:v>206</c:v>
                      </c:pt>
                      <c:pt idx="105">
                        <c:v>206</c:v>
                      </c:pt>
                      <c:pt idx="106">
                        <c:v>206</c:v>
                      </c:pt>
                      <c:pt idx="107">
                        <c:v>206</c:v>
                      </c:pt>
                      <c:pt idx="108">
                        <c:v>206</c:v>
                      </c:pt>
                      <c:pt idx="109">
                        <c:v>206</c:v>
                      </c:pt>
                      <c:pt idx="110">
                        <c:v>206</c:v>
                      </c:pt>
                      <c:pt idx="111">
                        <c:v>206</c:v>
                      </c:pt>
                      <c:pt idx="112">
                        <c:v>206</c:v>
                      </c:pt>
                      <c:pt idx="113">
                        <c:v>206</c:v>
                      </c:pt>
                      <c:pt idx="114">
                        <c:v>206</c:v>
                      </c:pt>
                      <c:pt idx="115">
                        <c:v>206</c:v>
                      </c:pt>
                      <c:pt idx="116">
                        <c:v>206</c:v>
                      </c:pt>
                      <c:pt idx="117">
                        <c:v>206</c:v>
                      </c:pt>
                      <c:pt idx="118">
                        <c:v>206</c:v>
                      </c:pt>
                      <c:pt idx="119">
                        <c:v>206</c:v>
                      </c:pt>
                      <c:pt idx="120">
                        <c:v>206</c:v>
                      </c:pt>
                      <c:pt idx="121">
                        <c:v>206</c:v>
                      </c:pt>
                      <c:pt idx="122">
                        <c:v>206</c:v>
                      </c:pt>
                      <c:pt idx="123">
                        <c:v>206</c:v>
                      </c:pt>
                      <c:pt idx="124">
                        <c:v>206</c:v>
                      </c:pt>
                      <c:pt idx="125">
                        <c:v>206</c:v>
                      </c:pt>
                      <c:pt idx="126">
                        <c:v>206</c:v>
                      </c:pt>
                      <c:pt idx="127">
                        <c:v>206</c:v>
                      </c:pt>
                      <c:pt idx="128">
                        <c:v>206</c:v>
                      </c:pt>
                      <c:pt idx="129">
                        <c:v>206</c:v>
                      </c:pt>
                      <c:pt idx="130">
                        <c:v>206</c:v>
                      </c:pt>
                      <c:pt idx="131">
                        <c:v>206</c:v>
                      </c:pt>
                      <c:pt idx="132">
                        <c:v>206</c:v>
                      </c:pt>
                      <c:pt idx="133">
                        <c:v>206</c:v>
                      </c:pt>
                      <c:pt idx="134">
                        <c:v>206</c:v>
                      </c:pt>
                      <c:pt idx="135">
                        <c:v>206</c:v>
                      </c:pt>
                      <c:pt idx="136">
                        <c:v>206</c:v>
                      </c:pt>
                      <c:pt idx="137">
                        <c:v>206</c:v>
                      </c:pt>
                      <c:pt idx="138">
                        <c:v>206</c:v>
                      </c:pt>
                      <c:pt idx="139">
                        <c:v>206</c:v>
                      </c:pt>
                      <c:pt idx="140">
                        <c:v>206</c:v>
                      </c:pt>
                      <c:pt idx="141">
                        <c:v>206</c:v>
                      </c:pt>
                      <c:pt idx="142">
                        <c:v>206</c:v>
                      </c:pt>
                      <c:pt idx="143">
                        <c:v>206</c:v>
                      </c:pt>
                      <c:pt idx="144">
                        <c:v>206</c:v>
                      </c:pt>
                      <c:pt idx="145">
                        <c:v>206</c:v>
                      </c:pt>
                      <c:pt idx="146">
                        <c:v>206</c:v>
                      </c:pt>
                      <c:pt idx="147">
                        <c:v>206</c:v>
                      </c:pt>
                      <c:pt idx="148">
                        <c:v>206</c:v>
                      </c:pt>
                      <c:pt idx="149">
                        <c:v>206</c:v>
                      </c:pt>
                      <c:pt idx="150">
                        <c:v>206</c:v>
                      </c:pt>
                      <c:pt idx="151">
                        <c:v>206</c:v>
                      </c:pt>
                      <c:pt idx="152">
                        <c:v>206</c:v>
                      </c:pt>
                      <c:pt idx="153">
                        <c:v>206</c:v>
                      </c:pt>
                      <c:pt idx="154">
                        <c:v>206</c:v>
                      </c:pt>
                      <c:pt idx="155">
                        <c:v>206</c:v>
                      </c:pt>
                      <c:pt idx="156">
                        <c:v>206</c:v>
                      </c:pt>
                      <c:pt idx="157">
                        <c:v>206</c:v>
                      </c:pt>
                      <c:pt idx="158">
                        <c:v>206</c:v>
                      </c:pt>
                      <c:pt idx="159">
                        <c:v>206</c:v>
                      </c:pt>
                      <c:pt idx="160">
                        <c:v>206</c:v>
                      </c:pt>
                      <c:pt idx="161">
                        <c:v>206</c:v>
                      </c:pt>
                      <c:pt idx="162">
                        <c:v>206</c:v>
                      </c:pt>
                      <c:pt idx="163">
                        <c:v>206</c:v>
                      </c:pt>
                      <c:pt idx="164">
                        <c:v>206</c:v>
                      </c:pt>
                      <c:pt idx="165">
                        <c:v>206</c:v>
                      </c:pt>
                      <c:pt idx="166">
                        <c:v>206</c:v>
                      </c:pt>
                      <c:pt idx="167">
                        <c:v>206</c:v>
                      </c:pt>
                      <c:pt idx="168">
                        <c:v>206</c:v>
                      </c:pt>
                      <c:pt idx="169">
                        <c:v>206</c:v>
                      </c:pt>
                      <c:pt idx="170">
                        <c:v>206</c:v>
                      </c:pt>
                      <c:pt idx="171">
                        <c:v>206</c:v>
                      </c:pt>
                      <c:pt idx="172">
                        <c:v>206</c:v>
                      </c:pt>
                      <c:pt idx="173">
                        <c:v>206</c:v>
                      </c:pt>
                      <c:pt idx="174">
                        <c:v>206</c:v>
                      </c:pt>
                      <c:pt idx="175">
                        <c:v>206</c:v>
                      </c:pt>
                      <c:pt idx="176">
                        <c:v>206</c:v>
                      </c:pt>
                      <c:pt idx="177">
                        <c:v>206</c:v>
                      </c:pt>
                      <c:pt idx="178">
                        <c:v>206</c:v>
                      </c:pt>
                      <c:pt idx="179">
                        <c:v>206</c:v>
                      </c:pt>
                      <c:pt idx="180">
                        <c:v>206</c:v>
                      </c:pt>
                      <c:pt idx="181">
                        <c:v>206</c:v>
                      </c:pt>
                      <c:pt idx="182">
                        <c:v>206</c:v>
                      </c:pt>
                      <c:pt idx="183">
                        <c:v>206</c:v>
                      </c:pt>
                      <c:pt idx="184">
                        <c:v>206</c:v>
                      </c:pt>
                      <c:pt idx="185">
                        <c:v>206</c:v>
                      </c:pt>
                      <c:pt idx="186">
                        <c:v>206</c:v>
                      </c:pt>
                      <c:pt idx="187">
                        <c:v>206</c:v>
                      </c:pt>
                      <c:pt idx="188">
                        <c:v>206</c:v>
                      </c:pt>
                      <c:pt idx="189">
                        <c:v>206</c:v>
                      </c:pt>
                      <c:pt idx="190">
                        <c:v>206</c:v>
                      </c:pt>
                      <c:pt idx="191">
                        <c:v>206</c:v>
                      </c:pt>
                      <c:pt idx="192">
                        <c:v>206</c:v>
                      </c:pt>
                      <c:pt idx="193">
                        <c:v>206</c:v>
                      </c:pt>
                      <c:pt idx="194">
                        <c:v>206</c:v>
                      </c:pt>
                      <c:pt idx="195">
                        <c:v>206</c:v>
                      </c:pt>
                      <c:pt idx="196">
                        <c:v>206</c:v>
                      </c:pt>
                    </c:numCache>
                  </c:numRef>
                </c:val>
                <c:smooth val="0"/>
                <c:extLst xmlns:c15="http://schemas.microsoft.com/office/drawing/2012/chart">
                  <c:ext xmlns:c16="http://schemas.microsoft.com/office/drawing/2014/chart" uri="{C3380CC4-5D6E-409C-BE32-E72D297353CC}">
                    <c16:uniqueId val="{00000006-8620-45C9-BAB5-D39477F0CB61}"/>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'Current w Effeciency InHealth'!$A$9</c15:sqref>
                        </c15:formulaRef>
                      </c:ext>
                    </c:extLst>
                    <c:strCache>
                      <c:ptCount val="1"/>
                      <c:pt idx="0">
                        <c:v>Avg Surveillance Demand</c:v>
                      </c:pt>
                    </c:strCache>
                  </c:strRef>
                </c:tx>
                <c:spPr>
                  <a:ln w="28575" cap="rnd">
                    <a:solidFill>
                      <a:srgbClr val="FF9999"/>
                    </a:solidFill>
                    <a:prstDash val="dash"/>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InHealth'!$B$9:$GP$9</c15:sqref>
                        </c15:formulaRef>
                      </c:ext>
                    </c:extLst>
                    <c:numCache>
                      <c:formatCode>General</c:formatCode>
                      <c:ptCount val="197"/>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4</c:v>
                      </c:pt>
                      <c:pt idx="22">
                        <c:v>4</c:v>
                      </c:pt>
                      <c:pt idx="23">
                        <c:v>4</c:v>
                      </c:pt>
                      <c:pt idx="24">
                        <c:v>4</c:v>
                      </c:pt>
                      <c:pt idx="25">
                        <c:v>4</c:v>
                      </c:pt>
                      <c:pt idx="26">
                        <c:v>4</c:v>
                      </c:pt>
                      <c:pt idx="27">
                        <c:v>4</c:v>
                      </c:pt>
                      <c:pt idx="28">
                        <c:v>4</c:v>
                      </c:pt>
                      <c:pt idx="29">
                        <c:v>4</c:v>
                      </c:pt>
                      <c:pt idx="30">
                        <c:v>4</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4</c:v>
                      </c:pt>
                      <c:pt idx="53">
                        <c:v>4</c:v>
                      </c:pt>
                      <c:pt idx="54">
                        <c:v>4</c:v>
                      </c:pt>
                      <c:pt idx="55">
                        <c:v>4</c:v>
                      </c:pt>
                      <c:pt idx="56">
                        <c:v>4</c:v>
                      </c:pt>
                      <c:pt idx="57">
                        <c:v>4</c:v>
                      </c:pt>
                      <c:pt idx="58">
                        <c:v>4</c:v>
                      </c:pt>
                      <c:pt idx="59">
                        <c:v>4</c:v>
                      </c:pt>
                      <c:pt idx="60">
                        <c:v>4</c:v>
                      </c:pt>
                      <c:pt idx="61">
                        <c:v>4</c:v>
                      </c:pt>
                      <c:pt idx="62">
                        <c:v>4</c:v>
                      </c:pt>
                      <c:pt idx="63">
                        <c:v>4</c:v>
                      </c:pt>
                      <c:pt idx="64">
                        <c:v>4</c:v>
                      </c:pt>
                      <c:pt idx="65">
                        <c:v>4</c:v>
                      </c:pt>
                      <c:pt idx="66">
                        <c:v>4</c:v>
                      </c:pt>
                      <c:pt idx="67">
                        <c:v>4</c:v>
                      </c:pt>
                      <c:pt idx="68">
                        <c:v>4</c:v>
                      </c:pt>
                      <c:pt idx="69">
                        <c:v>4</c:v>
                      </c:pt>
                      <c:pt idx="70">
                        <c:v>4</c:v>
                      </c:pt>
                      <c:pt idx="71">
                        <c:v>4</c:v>
                      </c:pt>
                      <c:pt idx="72">
                        <c:v>4</c:v>
                      </c:pt>
                      <c:pt idx="73">
                        <c:v>4</c:v>
                      </c:pt>
                      <c:pt idx="74">
                        <c:v>4</c:v>
                      </c:pt>
                      <c:pt idx="75">
                        <c:v>4</c:v>
                      </c:pt>
                      <c:pt idx="76">
                        <c:v>4</c:v>
                      </c:pt>
                      <c:pt idx="77">
                        <c:v>4</c:v>
                      </c:pt>
                      <c:pt idx="78">
                        <c:v>4</c:v>
                      </c:pt>
                      <c:pt idx="79">
                        <c:v>4</c:v>
                      </c:pt>
                      <c:pt idx="80">
                        <c:v>4</c:v>
                      </c:pt>
                      <c:pt idx="81">
                        <c:v>4</c:v>
                      </c:pt>
                      <c:pt idx="82">
                        <c:v>4</c:v>
                      </c:pt>
                      <c:pt idx="83">
                        <c:v>4</c:v>
                      </c:pt>
                      <c:pt idx="84">
                        <c:v>4</c:v>
                      </c:pt>
                      <c:pt idx="85">
                        <c:v>4</c:v>
                      </c:pt>
                      <c:pt idx="86">
                        <c:v>4</c:v>
                      </c:pt>
                      <c:pt idx="87">
                        <c:v>4</c:v>
                      </c:pt>
                      <c:pt idx="88">
                        <c:v>4</c:v>
                      </c:pt>
                      <c:pt idx="89">
                        <c:v>4</c:v>
                      </c:pt>
                      <c:pt idx="90">
                        <c:v>4</c:v>
                      </c:pt>
                      <c:pt idx="91">
                        <c:v>4</c:v>
                      </c:pt>
                      <c:pt idx="92">
                        <c:v>4</c:v>
                      </c:pt>
                      <c:pt idx="93">
                        <c:v>4</c:v>
                      </c:pt>
                      <c:pt idx="94">
                        <c:v>4</c:v>
                      </c:pt>
                      <c:pt idx="95">
                        <c:v>4</c:v>
                      </c:pt>
                      <c:pt idx="96">
                        <c:v>4</c:v>
                      </c:pt>
                      <c:pt idx="97">
                        <c:v>4</c:v>
                      </c:pt>
                      <c:pt idx="98">
                        <c:v>4</c:v>
                      </c:pt>
                      <c:pt idx="99">
                        <c:v>4</c:v>
                      </c:pt>
                      <c:pt idx="100">
                        <c:v>4</c:v>
                      </c:pt>
                      <c:pt idx="101">
                        <c:v>4</c:v>
                      </c:pt>
                      <c:pt idx="102">
                        <c:v>4</c:v>
                      </c:pt>
                      <c:pt idx="103">
                        <c:v>4</c:v>
                      </c:pt>
                      <c:pt idx="104">
                        <c:v>4</c:v>
                      </c:pt>
                      <c:pt idx="105">
                        <c:v>4</c:v>
                      </c:pt>
                      <c:pt idx="106">
                        <c:v>4</c:v>
                      </c:pt>
                      <c:pt idx="107">
                        <c:v>4</c:v>
                      </c:pt>
                      <c:pt idx="108">
                        <c:v>4</c:v>
                      </c:pt>
                      <c:pt idx="109">
                        <c:v>4</c:v>
                      </c:pt>
                      <c:pt idx="110">
                        <c:v>4</c:v>
                      </c:pt>
                      <c:pt idx="111">
                        <c:v>4</c:v>
                      </c:pt>
                      <c:pt idx="112">
                        <c:v>4</c:v>
                      </c:pt>
                      <c:pt idx="113">
                        <c:v>4</c:v>
                      </c:pt>
                      <c:pt idx="114">
                        <c:v>4</c:v>
                      </c:pt>
                      <c:pt idx="115">
                        <c:v>4</c:v>
                      </c:pt>
                      <c:pt idx="116">
                        <c:v>4</c:v>
                      </c:pt>
                      <c:pt idx="117">
                        <c:v>4</c:v>
                      </c:pt>
                      <c:pt idx="118">
                        <c:v>4</c:v>
                      </c:pt>
                      <c:pt idx="119">
                        <c:v>4</c:v>
                      </c:pt>
                      <c:pt idx="120">
                        <c:v>4</c:v>
                      </c:pt>
                      <c:pt idx="121">
                        <c:v>4</c:v>
                      </c:pt>
                      <c:pt idx="122">
                        <c:v>4</c:v>
                      </c:pt>
                      <c:pt idx="123">
                        <c:v>4</c:v>
                      </c:pt>
                      <c:pt idx="124">
                        <c:v>4</c:v>
                      </c:pt>
                      <c:pt idx="125">
                        <c:v>4</c:v>
                      </c:pt>
                      <c:pt idx="126">
                        <c:v>4</c:v>
                      </c:pt>
                      <c:pt idx="127">
                        <c:v>4</c:v>
                      </c:pt>
                      <c:pt idx="128">
                        <c:v>4</c:v>
                      </c:pt>
                      <c:pt idx="129">
                        <c:v>4</c:v>
                      </c:pt>
                      <c:pt idx="130">
                        <c:v>4</c:v>
                      </c:pt>
                      <c:pt idx="131">
                        <c:v>4</c:v>
                      </c:pt>
                      <c:pt idx="132">
                        <c:v>4</c:v>
                      </c:pt>
                      <c:pt idx="133">
                        <c:v>4</c:v>
                      </c:pt>
                      <c:pt idx="134">
                        <c:v>4</c:v>
                      </c:pt>
                      <c:pt idx="135">
                        <c:v>4</c:v>
                      </c:pt>
                      <c:pt idx="136">
                        <c:v>4</c:v>
                      </c:pt>
                      <c:pt idx="137">
                        <c:v>4</c:v>
                      </c:pt>
                      <c:pt idx="138">
                        <c:v>4</c:v>
                      </c:pt>
                      <c:pt idx="139">
                        <c:v>4</c:v>
                      </c:pt>
                      <c:pt idx="140">
                        <c:v>4</c:v>
                      </c:pt>
                      <c:pt idx="141">
                        <c:v>4</c:v>
                      </c:pt>
                      <c:pt idx="142">
                        <c:v>4</c:v>
                      </c:pt>
                      <c:pt idx="143">
                        <c:v>4</c:v>
                      </c:pt>
                      <c:pt idx="144">
                        <c:v>4</c:v>
                      </c:pt>
                      <c:pt idx="145">
                        <c:v>4</c:v>
                      </c:pt>
                      <c:pt idx="146">
                        <c:v>4</c:v>
                      </c:pt>
                      <c:pt idx="147">
                        <c:v>4</c:v>
                      </c:pt>
                      <c:pt idx="148">
                        <c:v>4</c:v>
                      </c:pt>
                      <c:pt idx="149">
                        <c:v>4</c:v>
                      </c:pt>
                      <c:pt idx="150">
                        <c:v>4</c:v>
                      </c:pt>
                      <c:pt idx="151">
                        <c:v>4</c:v>
                      </c:pt>
                      <c:pt idx="152">
                        <c:v>4</c:v>
                      </c:pt>
                      <c:pt idx="153">
                        <c:v>4</c:v>
                      </c:pt>
                      <c:pt idx="154">
                        <c:v>4</c:v>
                      </c:pt>
                      <c:pt idx="155">
                        <c:v>4</c:v>
                      </c:pt>
                      <c:pt idx="156">
                        <c:v>4</c:v>
                      </c:pt>
                      <c:pt idx="157">
                        <c:v>4</c:v>
                      </c:pt>
                      <c:pt idx="158">
                        <c:v>4</c:v>
                      </c:pt>
                      <c:pt idx="159">
                        <c:v>4</c:v>
                      </c:pt>
                      <c:pt idx="160">
                        <c:v>4</c:v>
                      </c:pt>
                      <c:pt idx="161">
                        <c:v>4</c:v>
                      </c:pt>
                      <c:pt idx="162">
                        <c:v>4</c:v>
                      </c:pt>
                      <c:pt idx="163">
                        <c:v>4</c:v>
                      </c:pt>
                      <c:pt idx="164">
                        <c:v>4</c:v>
                      </c:pt>
                      <c:pt idx="165">
                        <c:v>4</c:v>
                      </c:pt>
                      <c:pt idx="166">
                        <c:v>4</c:v>
                      </c:pt>
                      <c:pt idx="167">
                        <c:v>4</c:v>
                      </c:pt>
                      <c:pt idx="168">
                        <c:v>4</c:v>
                      </c:pt>
                      <c:pt idx="169">
                        <c:v>4</c:v>
                      </c:pt>
                      <c:pt idx="170">
                        <c:v>4</c:v>
                      </c:pt>
                      <c:pt idx="171">
                        <c:v>4</c:v>
                      </c:pt>
                      <c:pt idx="172">
                        <c:v>4</c:v>
                      </c:pt>
                      <c:pt idx="173">
                        <c:v>4</c:v>
                      </c:pt>
                      <c:pt idx="174">
                        <c:v>4</c:v>
                      </c:pt>
                      <c:pt idx="175">
                        <c:v>4</c:v>
                      </c:pt>
                      <c:pt idx="176">
                        <c:v>4</c:v>
                      </c:pt>
                      <c:pt idx="177">
                        <c:v>4</c:v>
                      </c:pt>
                      <c:pt idx="178">
                        <c:v>4</c:v>
                      </c:pt>
                      <c:pt idx="179">
                        <c:v>4</c:v>
                      </c:pt>
                      <c:pt idx="180">
                        <c:v>4</c:v>
                      </c:pt>
                      <c:pt idx="181">
                        <c:v>4</c:v>
                      </c:pt>
                      <c:pt idx="182">
                        <c:v>4</c:v>
                      </c:pt>
                      <c:pt idx="183">
                        <c:v>4</c:v>
                      </c:pt>
                      <c:pt idx="184">
                        <c:v>4</c:v>
                      </c:pt>
                      <c:pt idx="185">
                        <c:v>4</c:v>
                      </c:pt>
                      <c:pt idx="186">
                        <c:v>4</c:v>
                      </c:pt>
                      <c:pt idx="187">
                        <c:v>4</c:v>
                      </c:pt>
                      <c:pt idx="188">
                        <c:v>4</c:v>
                      </c:pt>
                      <c:pt idx="189">
                        <c:v>4</c:v>
                      </c:pt>
                      <c:pt idx="190">
                        <c:v>4</c:v>
                      </c:pt>
                      <c:pt idx="191">
                        <c:v>4</c:v>
                      </c:pt>
                      <c:pt idx="192">
                        <c:v>4</c:v>
                      </c:pt>
                      <c:pt idx="193">
                        <c:v>4</c:v>
                      </c:pt>
                      <c:pt idx="194">
                        <c:v>4</c:v>
                      </c:pt>
                      <c:pt idx="195">
                        <c:v>4</c:v>
                      </c:pt>
                      <c:pt idx="196">
                        <c:v>4</c:v>
                      </c:pt>
                    </c:numCache>
                  </c:numRef>
                </c:val>
                <c:smooth val="0"/>
                <c:extLst xmlns:c15="http://schemas.microsoft.com/office/drawing/2012/chart">
                  <c:ext xmlns:c16="http://schemas.microsoft.com/office/drawing/2014/chart" uri="{C3380CC4-5D6E-409C-BE32-E72D297353CC}">
                    <c16:uniqueId val="{00000007-8620-45C9-BAB5-D39477F0CB61}"/>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'Current w Effeciency InHealth'!$A$10</c15:sqref>
                        </c15:formulaRef>
                      </c:ext>
                    </c:extLst>
                    <c:strCache>
                      <c:ptCount val="1"/>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InHealth'!$B$10:$GP$10</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8-8620-45C9-BAB5-D39477F0CB61}"/>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'Current w Effeciency InHealth'!$A$11</c15:sqref>
                        </c15:formulaRef>
                      </c:ext>
                    </c:extLst>
                    <c:strCache>
                      <c:ptCount val="1"/>
                      <c:pt idx="0">
                        <c:v>Avg. USC Activity</c:v>
                      </c:pt>
                    </c:strCache>
                  </c:strRef>
                </c:tx>
                <c:spPr>
                  <a:ln w="28575"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InHealth'!$B$11:$GP$11</c15:sqref>
                        </c15:formulaRef>
                      </c:ext>
                    </c:extLst>
                    <c:numCache>
                      <c:formatCode>General</c:formatCode>
                      <c:ptCount val="197"/>
                      <c:pt idx="0">
                        <c:v>114</c:v>
                      </c:pt>
                      <c:pt idx="1">
                        <c:v>114</c:v>
                      </c:pt>
                      <c:pt idx="2">
                        <c:v>114</c:v>
                      </c:pt>
                      <c:pt idx="3">
                        <c:v>114</c:v>
                      </c:pt>
                      <c:pt idx="4">
                        <c:v>114</c:v>
                      </c:pt>
                      <c:pt idx="5">
                        <c:v>114</c:v>
                      </c:pt>
                      <c:pt idx="6">
                        <c:v>114</c:v>
                      </c:pt>
                      <c:pt idx="7">
                        <c:v>114</c:v>
                      </c:pt>
                      <c:pt idx="8">
                        <c:v>114</c:v>
                      </c:pt>
                      <c:pt idx="9">
                        <c:v>114</c:v>
                      </c:pt>
                      <c:pt idx="10">
                        <c:v>114</c:v>
                      </c:pt>
                      <c:pt idx="11">
                        <c:v>114</c:v>
                      </c:pt>
                      <c:pt idx="12">
                        <c:v>114</c:v>
                      </c:pt>
                      <c:pt idx="13">
                        <c:v>114</c:v>
                      </c:pt>
                      <c:pt idx="14">
                        <c:v>114</c:v>
                      </c:pt>
                      <c:pt idx="15">
                        <c:v>114</c:v>
                      </c:pt>
                      <c:pt idx="16">
                        <c:v>114</c:v>
                      </c:pt>
                      <c:pt idx="17">
                        <c:v>114</c:v>
                      </c:pt>
                      <c:pt idx="18">
                        <c:v>114</c:v>
                      </c:pt>
                      <c:pt idx="19">
                        <c:v>114</c:v>
                      </c:pt>
                      <c:pt idx="20">
                        <c:v>114</c:v>
                      </c:pt>
                      <c:pt idx="21">
                        <c:v>114</c:v>
                      </c:pt>
                      <c:pt idx="22">
                        <c:v>114</c:v>
                      </c:pt>
                      <c:pt idx="23">
                        <c:v>114</c:v>
                      </c:pt>
                      <c:pt idx="24">
                        <c:v>114</c:v>
                      </c:pt>
                      <c:pt idx="25">
                        <c:v>114</c:v>
                      </c:pt>
                      <c:pt idx="26">
                        <c:v>114</c:v>
                      </c:pt>
                      <c:pt idx="27">
                        <c:v>114</c:v>
                      </c:pt>
                      <c:pt idx="28">
                        <c:v>114</c:v>
                      </c:pt>
                      <c:pt idx="29">
                        <c:v>114</c:v>
                      </c:pt>
                      <c:pt idx="30">
                        <c:v>114</c:v>
                      </c:pt>
                      <c:pt idx="31">
                        <c:v>104</c:v>
                      </c:pt>
                      <c:pt idx="32">
                        <c:v>104</c:v>
                      </c:pt>
                      <c:pt idx="33">
                        <c:v>104</c:v>
                      </c:pt>
                      <c:pt idx="34">
                        <c:v>104</c:v>
                      </c:pt>
                      <c:pt idx="35">
                        <c:v>104</c:v>
                      </c:pt>
                      <c:pt idx="36">
                        <c:v>104</c:v>
                      </c:pt>
                      <c:pt idx="37">
                        <c:v>104</c:v>
                      </c:pt>
                      <c:pt idx="38">
                        <c:v>104</c:v>
                      </c:pt>
                      <c:pt idx="39">
                        <c:v>104</c:v>
                      </c:pt>
                      <c:pt idx="40">
                        <c:v>104</c:v>
                      </c:pt>
                      <c:pt idx="41">
                        <c:v>104</c:v>
                      </c:pt>
                      <c:pt idx="42">
                        <c:v>104</c:v>
                      </c:pt>
                      <c:pt idx="43">
                        <c:v>104</c:v>
                      </c:pt>
                      <c:pt idx="44">
                        <c:v>104</c:v>
                      </c:pt>
                      <c:pt idx="45">
                        <c:v>104</c:v>
                      </c:pt>
                      <c:pt idx="46">
                        <c:v>104</c:v>
                      </c:pt>
                      <c:pt idx="47">
                        <c:v>104</c:v>
                      </c:pt>
                      <c:pt idx="48">
                        <c:v>104</c:v>
                      </c:pt>
                      <c:pt idx="49">
                        <c:v>104</c:v>
                      </c:pt>
                      <c:pt idx="50">
                        <c:v>104</c:v>
                      </c:pt>
                      <c:pt idx="51">
                        <c:v>104</c:v>
                      </c:pt>
                      <c:pt idx="52">
                        <c:v>104</c:v>
                      </c:pt>
                      <c:pt idx="53">
                        <c:v>104</c:v>
                      </c:pt>
                      <c:pt idx="54">
                        <c:v>104</c:v>
                      </c:pt>
                      <c:pt idx="55">
                        <c:v>104</c:v>
                      </c:pt>
                      <c:pt idx="56">
                        <c:v>104</c:v>
                      </c:pt>
                      <c:pt idx="57">
                        <c:v>104</c:v>
                      </c:pt>
                      <c:pt idx="58">
                        <c:v>104</c:v>
                      </c:pt>
                      <c:pt idx="59">
                        <c:v>104</c:v>
                      </c:pt>
                      <c:pt idx="60">
                        <c:v>104</c:v>
                      </c:pt>
                      <c:pt idx="61">
                        <c:v>104</c:v>
                      </c:pt>
                      <c:pt idx="62">
                        <c:v>104</c:v>
                      </c:pt>
                      <c:pt idx="63">
                        <c:v>104</c:v>
                      </c:pt>
                      <c:pt idx="64">
                        <c:v>104</c:v>
                      </c:pt>
                      <c:pt idx="65">
                        <c:v>104</c:v>
                      </c:pt>
                      <c:pt idx="66">
                        <c:v>104</c:v>
                      </c:pt>
                      <c:pt idx="67">
                        <c:v>104</c:v>
                      </c:pt>
                      <c:pt idx="68">
                        <c:v>104</c:v>
                      </c:pt>
                      <c:pt idx="69">
                        <c:v>104</c:v>
                      </c:pt>
                      <c:pt idx="70">
                        <c:v>104</c:v>
                      </c:pt>
                      <c:pt idx="71">
                        <c:v>104</c:v>
                      </c:pt>
                      <c:pt idx="72">
                        <c:v>104</c:v>
                      </c:pt>
                      <c:pt idx="73">
                        <c:v>104</c:v>
                      </c:pt>
                      <c:pt idx="74">
                        <c:v>104</c:v>
                      </c:pt>
                      <c:pt idx="75">
                        <c:v>104</c:v>
                      </c:pt>
                      <c:pt idx="76">
                        <c:v>104</c:v>
                      </c:pt>
                      <c:pt idx="77">
                        <c:v>104</c:v>
                      </c:pt>
                      <c:pt idx="78">
                        <c:v>104</c:v>
                      </c:pt>
                      <c:pt idx="79">
                        <c:v>104</c:v>
                      </c:pt>
                      <c:pt idx="80">
                        <c:v>104</c:v>
                      </c:pt>
                      <c:pt idx="81">
                        <c:v>104</c:v>
                      </c:pt>
                      <c:pt idx="82">
                        <c:v>104</c:v>
                      </c:pt>
                      <c:pt idx="83">
                        <c:v>104</c:v>
                      </c:pt>
                      <c:pt idx="84">
                        <c:v>104</c:v>
                      </c:pt>
                      <c:pt idx="85">
                        <c:v>104</c:v>
                      </c:pt>
                      <c:pt idx="86">
                        <c:v>104</c:v>
                      </c:pt>
                      <c:pt idx="87">
                        <c:v>104</c:v>
                      </c:pt>
                      <c:pt idx="88">
                        <c:v>104</c:v>
                      </c:pt>
                      <c:pt idx="89">
                        <c:v>104</c:v>
                      </c:pt>
                      <c:pt idx="90">
                        <c:v>104</c:v>
                      </c:pt>
                      <c:pt idx="91">
                        <c:v>104</c:v>
                      </c:pt>
                      <c:pt idx="92">
                        <c:v>104</c:v>
                      </c:pt>
                      <c:pt idx="93">
                        <c:v>104</c:v>
                      </c:pt>
                      <c:pt idx="94">
                        <c:v>104</c:v>
                      </c:pt>
                      <c:pt idx="95">
                        <c:v>104</c:v>
                      </c:pt>
                      <c:pt idx="96">
                        <c:v>104</c:v>
                      </c:pt>
                      <c:pt idx="97">
                        <c:v>104</c:v>
                      </c:pt>
                      <c:pt idx="98">
                        <c:v>104</c:v>
                      </c:pt>
                      <c:pt idx="99">
                        <c:v>104</c:v>
                      </c:pt>
                      <c:pt idx="100">
                        <c:v>104</c:v>
                      </c:pt>
                      <c:pt idx="101">
                        <c:v>104</c:v>
                      </c:pt>
                      <c:pt idx="102">
                        <c:v>104</c:v>
                      </c:pt>
                      <c:pt idx="103">
                        <c:v>104</c:v>
                      </c:pt>
                      <c:pt idx="104">
                        <c:v>104</c:v>
                      </c:pt>
                      <c:pt idx="105">
                        <c:v>104</c:v>
                      </c:pt>
                      <c:pt idx="106">
                        <c:v>104</c:v>
                      </c:pt>
                      <c:pt idx="107">
                        <c:v>104</c:v>
                      </c:pt>
                      <c:pt idx="108">
                        <c:v>104</c:v>
                      </c:pt>
                      <c:pt idx="109">
                        <c:v>104</c:v>
                      </c:pt>
                      <c:pt idx="110">
                        <c:v>104</c:v>
                      </c:pt>
                      <c:pt idx="111">
                        <c:v>104</c:v>
                      </c:pt>
                      <c:pt idx="112">
                        <c:v>104</c:v>
                      </c:pt>
                      <c:pt idx="113">
                        <c:v>104</c:v>
                      </c:pt>
                      <c:pt idx="114">
                        <c:v>104</c:v>
                      </c:pt>
                      <c:pt idx="115">
                        <c:v>104</c:v>
                      </c:pt>
                      <c:pt idx="116">
                        <c:v>104</c:v>
                      </c:pt>
                      <c:pt idx="117">
                        <c:v>104</c:v>
                      </c:pt>
                      <c:pt idx="118">
                        <c:v>104</c:v>
                      </c:pt>
                      <c:pt idx="119">
                        <c:v>104</c:v>
                      </c:pt>
                      <c:pt idx="120">
                        <c:v>104</c:v>
                      </c:pt>
                      <c:pt idx="121">
                        <c:v>104</c:v>
                      </c:pt>
                      <c:pt idx="122">
                        <c:v>104</c:v>
                      </c:pt>
                      <c:pt idx="123">
                        <c:v>104</c:v>
                      </c:pt>
                      <c:pt idx="124">
                        <c:v>104</c:v>
                      </c:pt>
                      <c:pt idx="125">
                        <c:v>104</c:v>
                      </c:pt>
                      <c:pt idx="126">
                        <c:v>104</c:v>
                      </c:pt>
                      <c:pt idx="127">
                        <c:v>104</c:v>
                      </c:pt>
                      <c:pt idx="128">
                        <c:v>104</c:v>
                      </c:pt>
                      <c:pt idx="129">
                        <c:v>104</c:v>
                      </c:pt>
                      <c:pt idx="130">
                        <c:v>104</c:v>
                      </c:pt>
                      <c:pt idx="131">
                        <c:v>104</c:v>
                      </c:pt>
                      <c:pt idx="132">
                        <c:v>104</c:v>
                      </c:pt>
                      <c:pt idx="133">
                        <c:v>104</c:v>
                      </c:pt>
                      <c:pt idx="134">
                        <c:v>104</c:v>
                      </c:pt>
                      <c:pt idx="135">
                        <c:v>104</c:v>
                      </c:pt>
                      <c:pt idx="136">
                        <c:v>104</c:v>
                      </c:pt>
                      <c:pt idx="137">
                        <c:v>104</c:v>
                      </c:pt>
                      <c:pt idx="138">
                        <c:v>104</c:v>
                      </c:pt>
                      <c:pt idx="139">
                        <c:v>104</c:v>
                      </c:pt>
                      <c:pt idx="140">
                        <c:v>104</c:v>
                      </c:pt>
                      <c:pt idx="141">
                        <c:v>104</c:v>
                      </c:pt>
                      <c:pt idx="142">
                        <c:v>104</c:v>
                      </c:pt>
                      <c:pt idx="143">
                        <c:v>104</c:v>
                      </c:pt>
                      <c:pt idx="144">
                        <c:v>104</c:v>
                      </c:pt>
                      <c:pt idx="145">
                        <c:v>104</c:v>
                      </c:pt>
                      <c:pt idx="146">
                        <c:v>104</c:v>
                      </c:pt>
                      <c:pt idx="147">
                        <c:v>104</c:v>
                      </c:pt>
                      <c:pt idx="148">
                        <c:v>104</c:v>
                      </c:pt>
                      <c:pt idx="149">
                        <c:v>104</c:v>
                      </c:pt>
                      <c:pt idx="150">
                        <c:v>104</c:v>
                      </c:pt>
                      <c:pt idx="151">
                        <c:v>104</c:v>
                      </c:pt>
                      <c:pt idx="152">
                        <c:v>104</c:v>
                      </c:pt>
                      <c:pt idx="153">
                        <c:v>104</c:v>
                      </c:pt>
                      <c:pt idx="154">
                        <c:v>104</c:v>
                      </c:pt>
                      <c:pt idx="155">
                        <c:v>104</c:v>
                      </c:pt>
                      <c:pt idx="156">
                        <c:v>104</c:v>
                      </c:pt>
                      <c:pt idx="157">
                        <c:v>104</c:v>
                      </c:pt>
                      <c:pt idx="158">
                        <c:v>104</c:v>
                      </c:pt>
                      <c:pt idx="159">
                        <c:v>104</c:v>
                      </c:pt>
                      <c:pt idx="160">
                        <c:v>104</c:v>
                      </c:pt>
                      <c:pt idx="161">
                        <c:v>104</c:v>
                      </c:pt>
                      <c:pt idx="162">
                        <c:v>104</c:v>
                      </c:pt>
                      <c:pt idx="163">
                        <c:v>104</c:v>
                      </c:pt>
                      <c:pt idx="164">
                        <c:v>104</c:v>
                      </c:pt>
                      <c:pt idx="165">
                        <c:v>104</c:v>
                      </c:pt>
                      <c:pt idx="166">
                        <c:v>104</c:v>
                      </c:pt>
                      <c:pt idx="167">
                        <c:v>104</c:v>
                      </c:pt>
                      <c:pt idx="168">
                        <c:v>104</c:v>
                      </c:pt>
                      <c:pt idx="169">
                        <c:v>104</c:v>
                      </c:pt>
                      <c:pt idx="170">
                        <c:v>104</c:v>
                      </c:pt>
                      <c:pt idx="171">
                        <c:v>104</c:v>
                      </c:pt>
                      <c:pt idx="172">
                        <c:v>104</c:v>
                      </c:pt>
                      <c:pt idx="173">
                        <c:v>104</c:v>
                      </c:pt>
                      <c:pt idx="174">
                        <c:v>104</c:v>
                      </c:pt>
                      <c:pt idx="175">
                        <c:v>104</c:v>
                      </c:pt>
                      <c:pt idx="176">
                        <c:v>104</c:v>
                      </c:pt>
                      <c:pt idx="177">
                        <c:v>104</c:v>
                      </c:pt>
                      <c:pt idx="178">
                        <c:v>104</c:v>
                      </c:pt>
                      <c:pt idx="179">
                        <c:v>104</c:v>
                      </c:pt>
                      <c:pt idx="180">
                        <c:v>104</c:v>
                      </c:pt>
                      <c:pt idx="181">
                        <c:v>104</c:v>
                      </c:pt>
                      <c:pt idx="182">
                        <c:v>104</c:v>
                      </c:pt>
                      <c:pt idx="183">
                        <c:v>104</c:v>
                      </c:pt>
                      <c:pt idx="184">
                        <c:v>104</c:v>
                      </c:pt>
                      <c:pt idx="185">
                        <c:v>104</c:v>
                      </c:pt>
                      <c:pt idx="186">
                        <c:v>104</c:v>
                      </c:pt>
                      <c:pt idx="187">
                        <c:v>104</c:v>
                      </c:pt>
                      <c:pt idx="188">
                        <c:v>104</c:v>
                      </c:pt>
                      <c:pt idx="189">
                        <c:v>104</c:v>
                      </c:pt>
                      <c:pt idx="190">
                        <c:v>104</c:v>
                      </c:pt>
                      <c:pt idx="191">
                        <c:v>104</c:v>
                      </c:pt>
                      <c:pt idx="192">
                        <c:v>104</c:v>
                      </c:pt>
                      <c:pt idx="193">
                        <c:v>104</c:v>
                      </c:pt>
                      <c:pt idx="194">
                        <c:v>104</c:v>
                      </c:pt>
                      <c:pt idx="195">
                        <c:v>104</c:v>
                      </c:pt>
                      <c:pt idx="196">
                        <c:v>104</c:v>
                      </c:pt>
                    </c:numCache>
                  </c:numRef>
                </c:val>
                <c:smooth val="0"/>
                <c:extLst xmlns:c15="http://schemas.microsoft.com/office/drawing/2012/chart">
                  <c:ext xmlns:c16="http://schemas.microsoft.com/office/drawing/2014/chart" uri="{C3380CC4-5D6E-409C-BE32-E72D297353CC}">
                    <c16:uniqueId val="{00000009-8620-45C9-BAB5-D39477F0CB61}"/>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'Current w Effeciency InHealth'!$A$12</c15:sqref>
                        </c15:formulaRef>
                      </c:ext>
                    </c:extLst>
                    <c:strCache>
                      <c:ptCount val="1"/>
                      <c:pt idx="0">
                        <c:v>Avg. U&amp;R Activity</c:v>
                      </c:pt>
                    </c:strCache>
                  </c:strRef>
                </c:tx>
                <c:spPr>
                  <a:ln w="28575"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InHealth'!$B$12:$GP$12</c15:sqref>
                        </c15:formulaRef>
                      </c:ext>
                    </c:extLst>
                    <c:numCache>
                      <c:formatCode>General</c:formatCode>
                      <c:ptCount val="197"/>
                      <c:pt idx="0">
                        <c:v>98</c:v>
                      </c:pt>
                      <c:pt idx="1">
                        <c:v>98</c:v>
                      </c:pt>
                      <c:pt idx="2">
                        <c:v>98</c:v>
                      </c:pt>
                      <c:pt idx="3">
                        <c:v>98</c:v>
                      </c:pt>
                      <c:pt idx="4">
                        <c:v>98</c:v>
                      </c:pt>
                      <c:pt idx="5">
                        <c:v>98</c:v>
                      </c:pt>
                      <c:pt idx="6">
                        <c:v>98</c:v>
                      </c:pt>
                      <c:pt idx="7">
                        <c:v>98</c:v>
                      </c:pt>
                      <c:pt idx="8">
                        <c:v>98</c:v>
                      </c:pt>
                      <c:pt idx="9">
                        <c:v>98</c:v>
                      </c:pt>
                      <c:pt idx="10">
                        <c:v>98</c:v>
                      </c:pt>
                      <c:pt idx="11">
                        <c:v>98</c:v>
                      </c:pt>
                      <c:pt idx="12">
                        <c:v>98</c:v>
                      </c:pt>
                      <c:pt idx="13">
                        <c:v>98</c:v>
                      </c:pt>
                      <c:pt idx="14">
                        <c:v>98</c:v>
                      </c:pt>
                      <c:pt idx="15">
                        <c:v>98</c:v>
                      </c:pt>
                      <c:pt idx="16">
                        <c:v>98</c:v>
                      </c:pt>
                      <c:pt idx="17">
                        <c:v>98</c:v>
                      </c:pt>
                      <c:pt idx="18">
                        <c:v>98</c:v>
                      </c:pt>
                      <c:pt idx="19">
                        <c:v>98</c:v>
                      </c:pt>
                      <c:pt idx="20">
                        <c:v>98</c:v>
                      </c:pt>
                      <c:pt idx="21">
                        <c:v>98</c:v>
                      </c:pt>
                      <c:pt idx="22">
                        <c:v>98</c:v>
                      </c:pt>
                      <c:pt idx="23">
                        <c:v>98</c:v>
                      </c:pt>
                      <c:pt idx="24">
                        <c:v>98</c:v>
                      </c:pt>
                      <c:pt idx="25">
                        <c:v>98</c:v>
                      </c:pt>
                      <c:pt idx="26">
                        <c:v>98</c:v>
                      </c:pt>
                      <c:pt idx="27">
                        <c:v>98</c:v>
                      </c:pt>
                      <c:pt idx="28">
                        <c:v>98</c:v>
                      </c:pt>
                      <c:pt idx="29">
                        <c:v>98</c:v>
                      </c:pt>
                      <c:pt idx="30">
                        <c:v>98</c:v>
                      </c:pt>
                      <c:pt idx="31">
                        <c:v>108</c:v>
                      </c:pt>
                      <c:pt idx="32">
                        <c:v>108</c:v>
                      </c:pt>
                      <c:pt idx="33">
                        <c:v>108</c:v>
                      </c:pt>
                      <c:pt idx="34">
                        <c:v>108</c:v>
                      </c:pt>
                      <c:pt idx="35">
                        <c:v>108</c:v>
                      </c:pt>
                      <c:pt idx="36">
                        <c:v>108</c:v>
                      </c:pt>
                      <c:pt idx="37">
                        <c:v>108</c:v>
                      </c:pt>
                      <c:pt idx="38">
                        <c:v>108</c:v>
                      </c:pt>
                      <c:pt idx="39">
                        <c:v>108</c:v>
                      </c:pt>
                      <c:pt idx="40">
                        <c:v>108</c:v>
                      </c:pt>
                      <c:pt idx="41">
                        <c:v>108</c:v>
                      </c:pt>
                      <c:pt idx="42">
                        <c:v>108</c:v>
                      </c:pt>
                      <c:pt idx="43">
                        <c:v>108</c:v>
                      </c:pt>
                      <c:pt idx="44">
                        <c:v>108</c:v>
                      </c:pt>
                      <c:pt idx="45">
                        <c:v>108</c:v>
                      </c:pt>
                      <c:pt idx="46">
                        <c:v>108</c:v>
                      </c:pt>
                      <c:pt idx="47">
                        <c:v>108</c:v>
                      </c:pt>
                      <c:pt idx="48">
                        <c:v>108</c:v>
                      </c:pt>
                      <c:pt idx="49">
                        <c:v>108</c:v>
                      </c:pt>
                      <c:pt idx="50">
                        <c:v>108</c:v>
                      </c:pt>
                      <c:pt idx="51">
                        <c:v>108</c:v>
                      </c:pt>
                      <c:pt idx="52">
                        <c:v>108</c:v>
                      </c:pt>
                      <c:pt idx="53">
                        <c:v>108</c:v>
                      </c:pt>
                      <c:pt idx="54">
                        <c:v>108</c:v>
                      </c:pt>
                      <c:pt idx="55">
                        <c:v>108</c:v>
                      </c:pt>
                      <c:pt idx="56">
                        <c:v>108</c:v>
                      </c:pt>
                      <c:pt idx="57">
                        <c:v>108</c:v>
                      </c:pt>
                      <c:pt idx="58">
                        <c:v>108</c:v>
                      </c:pt>
                      <c:pt idx="59">
                        <c:v>108</c:v>
                      </c:pt>
                      <c:pt idx="60">
                        <c:v>108</c:v>
                      </c:pt>
                      <c:pt idx="61">
                        <c:v>108</c:v>
                      </c:pt>
                      <c:pt idx="62">
                        <c:v>108</c:v>
                      </c:pt>
                      <c:pt idx="63">
                        <c:v>108</c:v>
                      </c:pt>
                      <c:pt idx="64">
                        <c:v>108</c:v>
                      </c:pt>
                      <c:pt idx="65">
                        <c:v>108</c:v>
                      </c:pt>
                      <c:pt idx="66">
                        <c:v>108</c:v>
                      </c:pt>
                      <c:pt idx="67">
                        <c:v>108</c:v>
                      </c:pt>
                      <c:pt idx="68">
                        <c:v>108</c:v>
                      </c:pt>
                      <c:pt idx="69">
                        <c:v>108</c:v>
                      </c:pt>
                      <c:pt idx="70">
                        <c:v>108</c:v>
                      </c:pt>
                      <c:pt idx="71">
                        <c:v>108</c:v>
                      </c:pt>
                      <c:pt idx="72">
                        <c:v>108</c:v>
                      </c:pt>
                      <c:pt idx="73">
                        <c:v>108</c:v>
                      </c:pt>
                      <c:pt idx="74">
                        <c:v>108</c:v>
                      </c:pt>
                      <c:pt idx="75">
                        <c:v>108</c:v>
                      </c:pt>
                      <c:pt idx="76">
                        <c:v>108</c:v>
                      </c:pt>
                      <c:pt idx="77">
                        <c:v>108</c:v>
                      </c:pt>
                      <c:pt idx="78">
                        <c:v>108</c:v>
                      </c:pt>
                      <c:pt idx="79">
                        <c:v>108</c:v>
                      </c:pt>
                      <c:pt idx="80">
                        <c:v>108</c:v>
                      </c:pt>
                      <c:pt idx="81">
                        <c:v>108</c:v>
                      </c:pt>
                      <c:pt idx="82">
                        <c:v>108</c:v>
                      </c:pt>
                      <c:pt idx="83">
                        <c:v>108</c:v>
                      </c:pt>
                      <c:pt idx="84">
                        <c:v>108</c:v>
                      </c:pt>
                      <c:pt idx="85">
                        <c:v>108</c:v>
                      </c:pt>
                      <c:pt idx="86">
                        <c:v>108</c:v>
                      </c:pt>
                      <c:pt idx="87">
                        <c:v>108</c:v>
                      </c:pt>
                      <c:pt idx="88">
                        <c:v>108</c:v>
                      </c:pt>
                      <c:pt idx="89">
                        <c:v>108</c:v>
                      </c:pt>
                      <c:pt idx="90">
                        <c:v>108</c:v>
                      </c:pt>
                      <c:pt idx="91">
                        <c:v>108</c:v>
                      </c:pt>
                      <c:pt idx="92">
                        <c:v>108</c:v>
                      </c:pt>
                      <c:pt idx="93">
                        <c:v>108</c:v>
                      </c:pt>
                      <c:pt idx="94">
                        <c:v>108</c:v>
                      </c:pt>
                      <c:pt idx="95">
                        <c:v>108</c:v>
                      </c:pt>
                      <c:pt idx="96">
                        <c:v>108</c:v>
                      </c:pt>
                      <c:pt idx="97">
                        <c:v>108</c:v>
                      </c:pt>
                      <c:pt idx="98">
                        <c:v>108</c:v>
                      </c:pt>
                      <c:pt idx="99">
                        <c:v>108</c:v>
                      </c:pt>
                      <c:pt idx="100">
                        <c:v>108</c:v>
                      </c:pt>
                      <c:pt idx="101">
                        <c:v>108</c:v>
                      </c:pt>
                      <c:pt idx="102">
                        <c:v>108</c:v>
                      </c:pt>
                      <c:pt idx="103">
                        <c:v>108</c:v>
                      </c:pt>
                      <c:pt idx="104">
                        <c:v>108</c:v>
                      </c:pt>
                      <c:pt idx="105">
                        <c:v>108</c:v>
                      </c:pt>
                      <c:pt idx="106">
                        <c:v>108</c:v>
                      </c:pt>
                      <c:pt idx="107">
                        <c:v>108</c:v>
                      </c:pt>
                      <c:pt idx="108">
                        <c:v>108</c:v>
                      </c:pt>
                      <c:pt idx="109">
                        <c:v>108</c:v>
                      </c:pt>
                      <c:pt idx="110">
                        <c:v>108</c:v>
                      </c:pt>
                      <c:pt idx="111">
                        <c:v>108</c:v>
                      </c:pt>
                      <c:pt idx="112">
                        <c:v>108</c:v>
                      </c:pt>
                      <c:pt idx="113">
                        <c:v>108</c:v>
                      </c:pt>
                      <c:pt idx="114">
                        <c:v>108</c:v>
                      </c:pt>
                      <c:pt idx="115">
                        <c:v>108</c:v>
                      </c:pt>
                      <c:pt idx="116">
                        <c:v>108</c:v>
                      </c:pt>
                      <c:pt idx="117">
                        <c:v>108</c:v>
                      </c:pt>
                      <c:pt idx="118">
                        <c:v>108</c:v>
                      </c:pt>
                      <c:pt idx="119">
                        <c:v>108</c:v>
                      </c:pt>
                      <c:pt idx="120">
                        <c:v>108</c:v>
                      </c:pt>
                      <c:pt idx="121">
                        <c:v>108</c:v>
                      </c:pt>
                      <c:pt idx="122">
                        <c:v>108</c:v>
                      </c:pt>
                      <c:pt idx="123">
                        <c:v>108</c:v>
                      </c:pt>
                      <c:pt idx="124">
                        <c:v>108</c:v>
                      </c:pt>
                      <c:pt idx="125">
                        <c:v>108</c:v>
                      </c:pt>
                      <c:pt idx="126">
                        <c:v>108</c:v>
                      </c:pt>
                      <c:pt idx="127">
                        <c:v>108</c:v>
                      </c:pt>
                      <c:pt idx="128">
                        <c:v>108</c:v>
                      </c:pt>
                      <c:pt idx="129">
                        <c:v>108</c:v>
                      </c:pt>
                      <c:pt idx="130">
                        <c:v>108</c:v>
                      </c:pt>
                      <c:pt idx="131">
                        <c:v>108</c:v>
                      </c:pt>
                      <c:pt idx="132">
                        <c:v>108</c:v>
                      </c:pt>
                      <c:pt idx="133">
                        <c:v>108</c:v>
                      </c:pt>
                      <c:pt idx="134">
                        <c:v>108</c:v>
                      </c:pt>
                      <c:pt idx="135">
                        <c:v>108</c:v>
                      </c:pt>
                      <c:pt idx="136">
                        <c:v>108</c:v>
                      </c:pt>
                      <c:pt idx="137">
                        <c:v>108</c:v>
                      </c:pt>
                      <c:pt idx="138">
                        <c:v>108</c:v>
                      </c:pt>
                      <c:pt idx="139">
                        <c:v>108</c:v>
                      </c:pt>
                      <c:pt idx="140">
                        <c:v>108</c:v>
                      </c:pt>
                      <c:pt idx="141">
                        <c:v>108</c:v>
                      </c:pt>
                      <c:pt idx="142">
                        <c:v>108</c:v>
                      </c:pt>
                      <c:pt idx="143">
                        <c:v>108</c:v>
                      </c:pt>
                      <c:pt idx="144">
                        <c:v>108</c:v>
                      </c:pt>
                      <c:pt idx="145">
                        <c:v>108</c:v>
                      </c:pt>
                      <c:pt idx="146">
                        <c:v>108</c:v>
                      </c:pt>
                      <c:pt idx="147">
                        <c:v>108</c:v>
                      </c:pt>
                      <c:pt idx="148">
                        <c:v>108</c:v>
                      </c:pt>
                      <c:pt idx="149">
                        <c:v>108</c:v>
                      </c:pt>
                      <c:pt idx="150">
                        <c:v>108</c:v>
                      </c:pt>
                      <c:pt idx="151">
                        <c:v>108</c:v>
                      </c:pt>
                      <c:pt idx="152">
                        <c:v>108</c:v>
                      </c:pt>
                      <c:pt idx="153">
                        <c:v>108</c:v>
                      </c:pt>
                      <c:pt idx="154">
                        <c:v>108</c:v>
                      </c:pt>
                      <c:pt idx="155">
                        <c:v>108</c:v>
                      </c:pt>
                      <c:pt idx="156">
                        <c:v>108</c:v>
                      </c:pt>
                      <c:pt idx="157">
                        <c:v>108</c:v>
                      </c:pt>
                      <c:pt idx="158">
                        <c:v>108</c:v>
                      </c:pt>
                      <c:pt idx="159">
                        <c:v>108</c:v>
                      </c:pt>
                      <c:pt idx="160">
                        <c:v>108</c:v>
                      </c:pt>
                      <c:pt idx="161">
                        <c:v>108</c:v>
                      </c:pt>
                      <c:pt idx="162">
                        <c:v>108</c:v>
                      </c:pt>
                      <c:pt idx="163">
                        <c:v>108</c:v>
                      </c:pt>
                      <c:pt idx="164">
                        <c:v>108</c:v>
                      </c:pt>
                      <c:pt idx="165">
                        <c:v>108</c:v>
                      </c:pt>
                      <c:pt idx="166">
                        <c:v>108</c:v>
                      </c:pt>
                      <c:pt idx="167">
                        <c:v>108</c:v>
                      </c:pt>
                      <c:pt idx="168">
                        <c:v>108</c:v>
                      </c:pt>
                      <c:pt idx="169">
                        <c:v>108</c:v>
                      </c:pt>
                      <c:pt idx="170">
                        <c:v>108</c:v>
                      </c:pt>
                      <c:pt idx="171">
                        <c:v>108</c:v>
                      </c:pt>
                      <c:pt idx="172">
                        <c:v>108</c:v>
                      </c:pt>
                      <c:pt idx="173">
                        <c:v>108</c:v>
                      </c:pt>
                      <c:pt idx="174">
                        <c:v>108</c:v>
                      </c:pt>
                      <c:pt idx="175">
                        <c:v>108</c:v>
                      </c:pt>
                      <c:pt idx="176">
                        <c:v>108</c:v>
                      </c:pt>
                      <c:pt idx="177">
                        <c:v>108</c:v>
                      </c:pt>
                      <c:pt idx="178">
                        <c:v>108</c:v>
                      </c:pt>
                      <c:pt idx="179">
                        <c:v>108</c:v>
                      </c:pt>
                      <c:pt idx="180">
                        <c:v>108</c:v>
                      </c:pt>
                      <c:pt idx="181">
                        <c:v>108</c:v>
                      </c:pt>
                      <c:pt idx="182">
                        <c:v>108</c:v>
                      </c:pt>
                      <c:pt idx="183">
                        <c:v>108</c:v>
                      </c:pt>
                      <c:pt idx="184">
                        <c:v>108</c:v>
                      </c:pt>
                      <c:pt idx="185">
                        <c:v>108</c:v>
                      </c:pt>
                      <c:pt idx="186">
                        <c:v>108</c:v>
                      </c:pt>
                      <c:pt idx="187">
                        <c:v>108</c:v>
                      </c:pt>
                      <c:pt idx="188">
                        <c:v>108</c:v>
                      </c:pt>
                      <c:pt idx="189">
                        <c:v>108</c:v>
                      </c:pt>
                      <c:pt idx="190">
                        <c:v>108</c:v>
                      </c:pt>
                      <c:pt idx="191">
                        <c:v>108</c:v>
                      </c:pt>
                      <c:pt idx="192">
                        <c:v>108</c:v>
                      </c:pt>
                      <c:pt idx="193">
                        <c:v>108</c:v>
                      </c:pt>
                      <c:pt idx="194">
                        <c:v>108</c:v>
                      </c:pt>
                      <c:pt idx="195">
                        <c:v>108</c:v>
                      </c:pt>
                      <c:pt idx="196">
                        <c:v>108</c:v>
                      </c:pt>
                    </c:numCache>
                  </c:numRef>
                </c:val>
                <c:smooth val="0"/>
                <c:extLst xmlns:c15="http://schemas.microsoft.com/office/drawing/2012/chart">
                  <c:ext xmlns:c16="http://schemas.microsoft.com/office/drawing/2014/chart" uri="{C3380CC4-5D6E-409C-BE32-E72D297353CC}">
                    <c16:uniqueId val="{0000000A-8620-45C9-BAB5-D39477F0CB61}"/>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'Current w Effeciency InHealth'!$A$13</c15:sqref>
                        </c15:formulaRef>
                      </c:ext>
                    </c:extLst>
                    <c:strCache>
                      <c:ptCount val="1"/>
                    </c:strCache>
                  </c:strRef>
                </c:tx>
                <c:spPr>
                  <a:ln w="28575"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InHealth'!$B$13:$GP$13</c15:sqref>
                        </c15:formulaRef>
                      </c:ext>
                    </c:extLst>
                    <c:numCache>
                      <c:formatCode>General</c:formatCode>
                      <c:ptCount val="197"/>
                      <c:pt idx="0">
                        <c:v>212</c:v>
                      </c:pt>
                      <c:pt idx="1">
                        <c:v>212</c:v>
                      </c:pt>
                      <c:pt idx="2">
                        <c:v>212</c:v>
                      </c:pt>
                      <c:pt idx="3">
                        <c:v>212</c:v>
                      </c:pt>
                      <c:pt idx="4">
                        <c:v>212</c:v>
                      </c:pt>
                      <c:pt idx="5">
                        <c:v>212</c:v>
                      </c:pt>
                      <c:pt idx="6">
                        <c:v>212</c:v>
                      </c:pt>
                      <c:pt idx="7">
                        <c:v>212</c:v>
                      </c:pt>
                      <c:pt idx="8">
                        <c:v>212</c:v>
                      </c:pt>
                      <c:pt idx="9">
                        <c:v>212</c:v>
                      </c:pt>
                      <c:pt idx="10">
                        <c:v>212</c:v>
                      </c:pt>
                      <c:pt idx="11">
                        <c:v>212</c:v>
                      </c:pt>
                      <c:pt idx="12">
                        <c:v>212</c:v>
                      </c:pt>
                      <c:pt idx="13">
                        <c:v>212</c:v>
                      </c:pt>
                      <c:pt idx="14">
                        <c:v>212</c:v>
                      </c:pt>
                      <c:pt idx="15">
                        <c:v>212</c:v>
                      </c:pt>
                      <c:pt idx="16">
                        <c:v>212</c:v>
                      </c:pt>
                      <c:pt idx="17">
                        <c:v>212</c:v>
                      </c:pt>
                      <c:pt idx="18">
                        <c:v>212</c:v>
                      </c:pt>
                      <c:pt idx="19">
                        <c:v>212</c:v>
                      </c:pt>
                      <c:pt idx="20">
                        <c:v>212</c:v>
                      </c:pt>
                      <c:pt idx="21">
                        <c:v>212</c:v>
                      </c:pt>
                      <c:pt idx="22">
                        <c:v>212</c:v>
                      </c:pt>
                      <c:pt idx="23">
                        <c:v>212</c:v>
                      </c:pt>
                      <c:pt idx="24">
                        <c:v>212</c:v>
                      </c:pt>
                      <c:pt idx="25">
                        <c:v>212</c:v>
                      </c:pt>
                      <c:pt idx="26">
                        <c:v>212</c:v>
                      </c:pt>
                      <c:pt idx="27">
                        <c:v>212</c:v>
                      </c:pt>
                      <c:pt idx="28">
                        <c:v>212</c:v>
                      </c:pt>
                      <c:pt idx="29">
                        <c:v>212</c:v>
                      </c:pt>
                      <c:pt idx="30">
                        <c:v>212</c:v>
                      </c:pt>
                      <c:pt idx="31">
                        <c:v>212</c:v>
                      </c:pt>
                      <c:pt idx="32">
                        <c:v>212</c:v>
                      </c:pt>
                      <c:pt idx="33">
                        <c:v>212</c:v>
                      </c:pt>
                      <c:pt idx="34">
                        <c:v>212</c:v>
                      </c:pt>
                      <c:pt idx="35">
                        <c:v>212</c:v>
                      </c:pt>
                      <c:pt idx="36">
                        <c:v>212</c:v>
                      </c:pt>
                      <c:pt idx="37">
                        <c:v>212</c:v>
                      </c:pt>
                      <c:pt idx="38">
                        <c:v>212</c:v>
                      </c:pt>
                      <c:pt idx="39">
                        <c:v>212</c:v>
                      </c:pt>
                      <c:pt idx="40">
                        <c:v>212</c:v>
                      </c:pt>
                      <c:pt idx="41">
                        <c:v>212</c:v>
                      </c:pt>
                      <c:pt idx="42">
                        <c:v>212</c:v>
                      </c:pt>
                      <c:pt idx="43">
                        <c:v>212</c:v>
                      </c:pt>
                      <c:pt idx="44">
                        <c:v>212</c:v>
                      </c:pt>
                      <c:pt idx="45">
                        <c:v>212</c:v>
                      </c:pt>
                      <c:pt idx="46">
                        <c:v>212</c:v>
                      </c:pt>
                      <c:pt idx="47">
                        <c:v>212</c:v>
                      </c:pt>
                      <c:pt idx="48">
                        <c:v>212</c:v>
                      </c:pt>
                      <c:pt idx="49">
                        <c:v>212</c:v>
                      </c:pt>
                      <c:pt idx="50">
                        <c:v>212</c:v>
                      </c:pt>
                      <c:pt idx="51">
                        <c:v>212</c:v>
                      </c:pt>
                      <c:pt idx="52">
                        <c:v>212</c:v>
                      </c:pt>
                      <c:pt idx="53">
                        <c:v>212</c:v>
                      </c:pt>
                      <c:pt idx="54">
                        <c:v>212</c:v>
                      </c:pt>
                      <c:pt idx="55">
                        <c:v>212</c:v>
                      </c:pt>
                      <c:pt idx="56">
                        <c:v>212</c:v>
                      </c:pt>
                      <c:pt idx="57">
                        <c:v>212</c:v>
                      </c:pt>
                      <c:pt idx="58">
                        <c:v>212</c:v>
                      </c:pt>
                      <c:pt idx="59">
                        <c:v>212</c:v>
                      </c:pt>
                      <c:pt idx="60">
                        <c:v>212</c:v>
                      </c:pt>
                      <c:pt idx="61">
                        <c:v>212</c:v>
                      </c:pt>
                      <c:pt idx="62">
                        <c:v>212</c:v>
                      </c:pt>
                      <c:pt idx="63">
                        <c:v>212</c:v>
                      </c:pt>
                      <c:pt idx="64">
                        <c:v>212</c:v>
                      </c:pt>
                      <c:pt idx="65">
                        <c:v>212</c:v>
                      </c:pt>
                      <c:pt idx="66">
                        <c:v>212</c:v>
                      </c:pt>
                      <c:pt idx="67">
                        <c:v>212</c:v>
                      </c:pt>
                      <c:pt idx="68">
                        <c:v>212</c:v>
                      </c:pt>
                      <c:pt idx="69">
                        <c:v>212</c:v>
                      </c:pt>
                      <c:pt idx="70">
                        <c:v>212</c:v>
                      </c:pt>
                      <c:pt idx="71">
                        <c:v>212</c:v>
                      </c:pt>
                      <c:pt idx="72">
                        <c:v>212</c:v>
                      </c:pt>
                      <c:pt idx="73">
                        <c:v>212</c:v>
                      </c:pt>
                      <c:pt idx="74">
                        <c:v>212</c:v>
                      </c:pt>
                      <c:pt idx="75">
                        <c:v>212</c:v>
                      </c:pt>
                      <c:pt idx="76">
                        <c:v>212</c:v>
                      </c:pt>
                      <c:pt idx="77">
                        <c:v>212</c:v>
                      </c:pt>
                      <c:pt idx="78">
                        <c:v>212</c:v>
                      </c:pt>
                      <c:pt idx="79">
                        <c:v>212</c:v>
                      </c:pt>
                      <c:pt idx="80">
                        <c:v>212</c:v>
                      </c:pt>
                      <c:pt idx="81">
                        <c:v>212</c:v>
                      </c:pt>
                      <c:pt idx="82">
                        <c:v>212</c:v>
                      </c:pt>
                      <c:pt idx="83">
                        <c:v>212</c:v>
                      </c:pt>
                      <c:pt idx="84">
                        <c:v>212</c:v>
                      </c:pt>
                      <c:pt idx="85">
                        <c:v>212</c:v>
                      </c:pt>
                      <c:pt idx="86">
                        <c:v>212</c:v>
                      </c:pt>
                      <c:pt idx="87">
                        <c:v>212</c:v>
                      </c:pt>
                      <c:pt idx="88">
                        <c:v>212</c:v>
                      </c:pt>
                      <c:pt idx="89">
                        <c:v>212</c:v>
                      </c:pt>
                      <c:pt idx="90">
                        <c:v>212</c:v>
                      </c:pt>
                      <c:pt idx="91">
                        <c:v>212</c:v>
                      </c:pt>
                      <c:pt idx="92">
                        <c:v>212</c:v>
                      </c:pt>
                      <c:pt idx="93">
                        <c:v>212</c:v>
                      </c:pt>
                      <c:pt idx="94">
                        <c:v>212</c:v>
                      </c:pt>
                      <c:pt idx="95">
                        <c:v>212</c:v>
                      </c:pt>
                      <c:pt idx="96">
                        <c:v>212</c:v>
                      </c:pt>
                      <c:pt idx="97">
                        <c:v>212</c:v>
                      </c:pt>
                      <c:pt idx="98">
                        <c:v>212</c:v>
                      </c:pt>
                      <c:pt idx="99">
                        <c:v>212</c:v>
                      </c:pt>
                      <c:pt idx="100">
                        <c:v>212</c:v>
                      </c:pt>
                      <c:pt idx="101">
                        <c:v>212</c:v>
                      </c:pt>
                      <c:pt idx="102">
                        <c:v>212</c:v>
                      </c:pt>
                      <c:pt idx="103">
                        <c:v>212</c:v>
                      </c:pt>
                      <c:pt idx="104">
                        <c:v>212</c:v>
                      </c:pt>
                      <c:pt idx="105">
                        <c:v>212</c:v>
                      </c:pt>
                      <c:pt idx="106">
                        <c:v>212</c:v>
                      </c:pt>
                      <c:pt idx="107">
                        <c:v>212</c:v>
                      </c:pt>
                      <c:pt idx="108">
                        <c:v>212</c:v>
                      </c:pt>
                      <c:pt idx="109">
                        <c:v>212</c:v>
                      </c:pt>
                      <c:pt idx="110">
                        <c:v>212</c:v>
                      </c:pt>
                      <c:pt idx="111">
                        <c:v>212</c:v>
                      </c:pt>
                      <c:pt idx="112">
                        <c:v>212</c:v>
                      </c:pt>
                      <c:pt idx="113">
                        <c:v>212</c:v>
                      </c:pt>
                      <c:pt idx="114">
                        <c:v>212</c:v>
                      </c:pt>
                      <c:pt idx="115">
                        <c:v>212</c:v>
                      </c:pt>
                      <c:pt idx="116">
                        <c:v>212</c:v>
                      </c:pt>
                      <c:pt idx="117">
                        <c:v>212</c:v>
                      </c:pt>
                      <c:pt idx="118">
                        <c:v>212</c:v>
                      </c:pt>
                      <c:pt idx="119">
                        <c:v>212</c:v>
                      </c:pt>
                      <c:pt idx="120">
                        <c:v>212</c:v>
                      </c:pt>
                      <c:pt idx="121">
                        <c:v>212</c:v>
                      </c:pt>
                      <c:pt idx="122">
                        <c:v>212</c:v>
                      </c:pt>
                      <c:pt idx="123">
                        <c:v>212</c:v>
                      </c:pt>
                      <c:pt idx="124">
                        <c:v>212</c:v>
                      </c:pt>
                      <c:pt idx="125">
                        <c:v>212</c:v>
                      </c:pt>
                      <c:pt idx="126">
                        <c:v>212</c:v>
                      </c:pt>
                      <c:pt idx="127">
                        <c:v>212</c:v>
                      </c:pt>
                      <c:pt idx="128">
                        <c:v>212</c:v>
                      </c:pt>
                      <c:pt idx="129">
                        <c:v>212</c:v>
                      </c:pt>
                      <c:pt idx="130">
                        <c:v>212</c:v>
                      </c:pt>
                      <c:pt idx="131">
                        <c:v>212</c:v>
                      </c:pt>
                      <c:pt idx="132">
                        <c:v>212</c:v>
                      </c:pt>
                      <c:pt idx="133">
                        <c:v>212</c:v>
                      </c:pt>
                      <c:pt idx="134">
                        <c:v>212</c:v>
                      </c:pt>
                      <c:pt idx="135">
                        <c:v>212</c:v>
                      </c:pt>
                      <c:pt idx="136">
                        <c:v>212</c:v>
                      </c:pt>
                      <c:pt idx="137">
                        <c:v>212</c:v>
                      </c:pt>
                      <c:pt idx="138">
                        <c:v>212</c:v>
                      </c:pt>
                      <c:pt idx="139">
                        <c:v>212</c:v>
                      </c:pt>
                      <c:pt idx="140">
                        <c:v>212</c:v>
                      </c:pt>
                      <c:pt idx="141">
                        <c:v>212</c:v>
                      </c:pt>
                      <c:pt idx="142">
                        <c:v>212</c:v>
                      </c:pt>
                      <c:pt idx="143">
                        <c:v>212</c:v>
                      </c:pt>
                      <c:pt idx="144">
                        <c:v>212</c:v>
                      </c:pt>
                      <c:pt idx="145">
                        <c:v>212</c:v>
                      </c:pt>
                      <c:pt idx="146">
                        <c:v>212</c:v>
                      </c:pt>
                      <c:pt idx="147">
                        <c:v>212</c:v>
                      </c:pt>
                      <c:pt idx="148">
                        <c:v>212</c:v>
                      </c:pt>
                      <c:pt idx="149">
                        <c:v>212</c:v>
                      </c:pt>
                      <c:pt idx="150">
                        <c:v>212</c:v>
                      </c:pt>
                      <c:pt idx="151">
                        <c:v>212</c:v>
                      </c:pt>
                      <c:pt idx="152">
                        <c:v>212</c:v>
                      </c:pt>
                      <c:pt idx="153">
                        <c:v>212</c:v>
                      </c:pt>
                      <c:pt idx="154">
                        <c:v>212</c:v>
                      </c:pt>
                      <c:pt idx="155">
                        <c:v>212</c:v>
                      </c:pt>
                      <c:pt idx="156">
                        <c:v>212</c:v>
                      </c:pt>
                      <c:pt idx="157">
                        <c:v>212</c:v>
                      </c:pt>
                      <c:pt idx="158">
                        <c:v>212</c:v>
                      </c:pt>
                      <c:pt idx="159">
                        <c:v>212</c:v>
                      </c:pt>
                      <c:pt idx="160">
                        <c:v>212</c:v>
                      </c:pt>
                      <c:pt idx="161">
                        <c:v>212</c:v>
                      </c:pt>
                      <c:pt idx="162">
                        <c:v>212</c:v>
                      </c:pt>
                      <c:pt idx="163">
                        <c:v>212</c:v>
                      </c:pt>
                      <c:pt idx="164">
                        <c:v>212</c:v>
                      </c:pt>
                      <c:pt idx="165">
                        <c:v>212</c:v>
                      </c:pt>
                      <c:pt idx="166">
                        <c:v>212</c:v>
                      </c:pt>
                      <c:pt idx="167">
                        <c:v>212</c:v>
                      </c:pt>
                      <c:pt idx="168">
                        <c:v>212</c:v>
                      </c:pt>
                      <c:pt idx="169">
                        <c:v>212</c:v>
                      </c:pt>
                      <c:pt idx="170">
                        <c:v>212</c:v>
                      </c:pt>
                      <c:pt idx="171">
                        <c:v>212</c:v>
                      </c:pt>
                      <c:pt idx="172">
                        <c:v>212</c:v>
                      </c:pt>
                      <c:pt idx="173">
                        <c:v>212</c:v>
                      </c:pt>
                      <c:pt idx="174">
                        <c:v>212</c:v>
                      </c:pt>
                      <c:pt idx="175">
                        <c:v>212</c:v>
                      </c:pt>
                      <c:pt idx="176">
                        <c:v>212</c:v>
                      </c:pt>
                      <c:pt idx="177">
                        <c:v>212</c:v>
                      </c:pt>
                      <c:pt idx="178">
                        <c:v>212</c:v>
                      </c:pt>
                      <c:pt idx="179">
                        <c:v>212</c:v>
                      </c:pt>
                      <c:pt idx="180">
                        <c:v>212</c:v>
                      </c:pt>
                      <c:pt idx="181">
                        <c:v>212</c:v>
                      </c:pt>
                      <c:pt idx="182">
                        <c:v>212</c:v>
                      </c:pt>
                      <c:pt idx="183">
                        <c:v>212</c:v>
                      </c:pt>
                      <c:pt idx="184">
                        <c:v>212</c:v>
                      </c:pt>
                      <c:pt idx="185">
                        <c:v>212</c:v>
                      </c:pt>
                      <c:pt idx="186">
                        <c:v>212</c:v>
                      </c:pt>
                      <c:pt idx="187">
                        <c:v>212</c:v>
                      </c:pt>
                      <c:pt idx="188">
                        <c:v>212</c:v>
                      </c:pt>
                      <c:pt idx="189">
                        <c:v>212</c:v>
                      </c:pt>
                      <c:pt idx="190">
                        <c:v>212</c:v>
                      </c:pt>
                      <c:pt idx="191">
                        <c:v>212</c:v>
                      </c:pt>
                      <c:pt idx="192">
                        <c:v>212</c:v>
                      </c:pt>
                      <c:pt idx="193">
                        <c:v>212</c:v>
                      </c:pt>
                      <c:pt idx="194">
                        <c:v>212</c:v>
                      </c:pt>
                      <c:pt idx="195">
                        <c:v>212</c:v>
                      </c:pt>
                      <c:pt idx="196">
                        <c:v>212</c:v>
                      </c:pt>
                    </c:numCache>
                  </c:numRef>
                </c:val>
                <c:smooth val="0"/>
                <c:extLst xmlns:c15="http://schemas.microsoft.com/office/drawing/2012/chart">
                  <c:ext xmlns:c16="http://schemas.microsoft.com/office/drawing/2014/chart" uri="{C3380CC4-5D6E-409C-BE32-E72D297353CC}">
                    <c16:uniqueId val="{0000000B-8620-45C9-BAB5-D39477F0CB61}"/>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'Current w Effeciency InHealth'!$A$14</c15:sqref>
                        </c15:formulaRef>
                      </c:ext>
                    </c:extLst>
                    <c:strCache>
                      <c:ptCount val="1"/>
                      <c:pt idx="0">
                        <c:v>Total Variance</c:v>
                      </c:pt>
                    </c:strCache>
                  </c:strRef>
                </c:tx>
                <c:spPr>
                  <a:ln w="28575" cap="rnd">
                    <a:solidFill>
                      <a:schemeClr val="accent4">
                        <a:lumMod val="6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InHealth'!$B$14:$GP$14</c15:sqref>
                        </c15:formulaRef>
                      </c:ext>
                    </c:extLst>
                    <c:numCache>
                      <c:formatCode>General</c:formatCode>
                      <c:ptCount val="197"/>
                      <c:pt idx="0">
                        <c:v>6</c:v>
                      </c:pt>
                      <c:pt idx="1">
                        <c:v>6</c:v>
                      </c:pt>
                      <c:pt idx="2">
                        <c:v>6</c:v>
                      </c:pt>
                      <c:pt idx="3">
                        <c:v>6</c:v>
                      </c:pt>
                      <c:pt idx="4">
                        <c:v>6</c:v>
                      </c:pt>
                      <c:pt idx="5">
                        <c:v>6</c:v>
                      </c:pt>
                      <c:pt idx="6">
                        <c:v>6</c:v>
                      </c:pt>
                      <c:pt idx="7">
                        <c:v>6</c:v>
                      </c:pt>
                      <c:pt idx="8">
                        <c:v>6</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pt idx="30">
                        <c:v>-1</c:v>
                      </c:pt>
                      <c:pt idx="31">
                        <c:v>-6</c:v>
                      </c:pt>
                      <c:pt idx="32">
                        <c:v>-6</c:v>
                      </c:pt>
                      <c:pt idx="33">
                        <c:v>-6</c:v>
                      </c:pt>
                      <c:pt idx="34">
                        <c:v>-6</c:v>
                      </c:pt>
                      <c:pt idx="35">
                        <c:v>-6</c:v>
                      </c:pt>
                      <c:pt idx="36">
                        <c:v>-6</c:v>
                      </c:pt>
                      <c:pt idx="37">
                        <c:v>-6</c:v>
                      </c:pt>
                      <c:pt idx="38">
                        <c:v>-6</c:v>
                      </c:pt>
                      <c:pt idx="39">
                        <c:v>-6</c:v>
                      </c:pt>
                      <c:pt idx="40">
                        <c:v>-6</c:v>
                      </c:pt>
                      <c:pt idx="41">
                        <c:v>-6</c:v>
                      </c:pt>
                      <c:pt idx="42">
                        <c:v>-6</c:v>
                      </c:pt>
                      <c:pt idx="43">
                        <c:v>-6</c:v>
                      </c:pt>
                      <c:pt idx="44">
                        <c:v>-6</c:v>
                      </c:pt>
                      <c:pt idx="45">
                        <c:v>-6</c:v>
                      </c:pt>
                      <c:pt idx="46">
                        <c:v>-6</c:v>
                      </c:pt>
                      <c:pt idx="47">
                        <c:v>-6</c:v>
                      </c:pt>
                      <c:pt idx="48">
                        <c:v>-6</c:v>
                      </c:pt>
                      <c:pt idx="49">
                        <c:v>-6</c:v>
                      </c:pt>
                      <c:pt idx="50">
                        <c:v>-6</c:v>
                      </c:pt>
                      <c:pt idx="51">
                        <c:v>-6</c:v>
                      </c:pt>
                      <c:pt idx="52">
                        <c:v>-6</c:v>
                      </c:pt>
                      <c:pt idx="53">
                        <c:v>-6</c:v>
                      </c:pt>
                      <c:pt idx="54">
                        <c:v>-6</c:v>
                      </c:pt>
                      <c:pt idx="55">
                        <c:v>-6</c:v>
                      </c:pt>
                      <c:pt idx="56">
                        <c:v>-6</c:v>
                      </c:pt>
                      <c:pt idx="57">
                        <c:v>-6</c:v>
                      </c:pt>
                      <c:pt idx="58">
                        <c:v>-6</c:v>
                      </c:pt>
                      <c:pt idx="59">
                        <c:v>-6</c:v>
                      </c:pt>
                      <c:pt idx="60">
                        <c:v>-6</c:v>
                      </c:pt>
                      <c:pt idx="61">
                        <c:v>-6</c:v>
                      </c:pt>
                      <c:pt idx="62">
                        <c:v>-6</c:v>
                      </c:pt>
                      <c:pt idx="63">
                        <c:v>-6</c:v>
                      </c:pt>
                      <c:pt idx="64">
                        <c:v>-6</c:v>
                      </c:pt>
                      <c:pt idx="65">
                        <c:v>-6</c:v>
                      </c:pt>
                      <c:pt idx="66">
                        <c:v>-6</c:v>
                      </c:pt>
                      <c:pt idx="67">
                        <c:v>-6</c:v>
                      </c:pt>
                      <c:pt idx="68">
                        <c:v>-6</c:v>
                      </c:pt>
                      <c:pt idx="69">
                        <c:v>-6</c:v>
                      </c:pt>
                      <c:pt idx="70">
                        <c:v>-6</c:v>
                      </c:pt>
                      <c:pt idx="71">
                        <c:v>-6</c:v>
                      </c:pt>
                      <c:pt idx="72">
                        <c:v>-6</c:v>
                      </c:pt>
                      <c:pt idx="73">
                        <c:v>-6</c:v>
                      </c:pt>
                      <c:pt idx="74">
                        <c:v>-6</c:v>
                      </c:pt>
                      <c:pt idx="75">
                        <c:v>-6</c:v>
                      </c:pt>
                      <c:pt idx="76">
                        <c:v>-6</c:v>
                      </c:pt>
                      <c:pt idx="77">
                        <c:v>-6</c:v>
                      </c:pt>
                      <c:pt idx="78">
                        <c:v>-6</c:v>
                      </c:pt>
                      <c:pt idx="79">
                        <c:v>-6</c:v>
                      </c:pt>
                      <c:pt idx="80">
                        <c:v>-6</c:v>
                      </c:pt>
                      <c:pt idx="81">
                        <c:v>-6</c:v>
                      </c:pt>
                      <c:pt idx="82">
                        <c:v>-6</c:v>
                      </c:pt>
                      <c:pt idx="83">
                        <c:v>-6</c:v>
                      </c:pt>
                      <c:pt idx="84">
                        <c:v>-6</c:v>
                      </c:pt>
                      <c:pt idx="85">
                        <c:v>-6</c:v>
                      </c:pt>
                      <c:pt idx="86">
                        <c:v>-6</c:v>
                      </c:pt>
                      <c:pt idx="87">
                        <c:v>-6</c:v>
                      </c:pt>
                      <c:pt idx="88">
                        <c:v>-6</c:v>
                      </c:pt>
                      <c:pt idx="89">
                        <c:v>-6</c:v>
                      </c:pt>
                      <c:pt idx="90">
                        <c:v>-6</c:v>
                      </c:pt>
                      <c:pt idx="91">
                        <c:v>-6</c:v>
                      </c:pt>
                      <c:pt idx="92">
                        <c:v>-6</c:v>
                      </c:pt>
                      <c:pt idx="93">
                        <c:v>-6</c:v>
                      </c:pt>
                      <c:pt idx="94">
                        <c:v>-6</c:v>
                      </c:pt>
                      <c:pt idx="95">
                        <c:v>-6</c:v>
                      </c:pt>
                      <c:pt idx="96">
                        <c:v>-6</c:v>
                      </c:pt>
                      <c:pt idx="97">
                        <c:v>-6</c:v>
                      </c:pt>
                      <c:pt idx="98">
                        <c:v>-6</c:v>
                      </c:pt>
                      <c:pt idx="99">
                        <c:v>-6</c:v>
                      </c:pt>
                      <c:pt idx="100">
                        <c:v>-6</c:v>
                      </c:pt>
                      <c:pt idx="101">
                        <c:v>-6</c:v>
                      </c:pt>
                      <c:pt idx="102">
                        <c:v>-6</c:v>
                      </c:pt>
                      <c:pt idx="103">
                        <c:v>-6</c:v>
                      </c:pt>
                      <c:pt idx="104">
                        <c:v>-6</c:v>
                      </c:pt>
                      <c:pt idx="105">
                        <c:v>-6</c:v>
                      </c:pt>
                      <c:pt idx="106">
                        <c:v>-6</c:v>
                      </c:pt>
                      <c:pt idx="107">
                        <c:v>-6</c:v>
                      </c:pt>
                      <c:pt idx="108">
                        <c:v>-6</c:v>
                      </c:pt>
                      <c:pt idx="109">
                        <c:v>-6</c:v>
                      </c:pt>
                      <c:pt idx="110">
                        <c:v>-6</c:v>
                      </c:pt>
                      <c:pt idx="111">
                        <c:v>-6</c:v>
                      </c:pt>
                      <c:pt idx="112">
                        <c:v>-6</c:v>
                      </c:pt>
                      <c:pt idx="113">
                        <c:v>-6</c:v>
                      </c:pt>
                      <c:pt idx="114">
                        <c:v>-6</c:v>
                      </c:pt>
                      <c:pt idx="115">
                        <c:v>-6</c:v>
                      </c:pt>
                      <c:pt idx="116">
                        <c:v>-6</c:v>
                      </c:pt>
                      <c:pt idx="117">
                        <c:v>-6</c:v>
                      </c:pt>
                      <c:pt idx="118">
                        <c:v>-6</c:v>
                      </c:pt>
                      <c:pt idx="119">
                        <c:v>-6</c:v>
                      </c:pt>
                      <c:pt idx="120">
                        <c:v>-6</c:v>
                      </c:pt>
                      <c:pt idx="121">
                        <c:v>-6</c:v>
                      </c:pt>
                      <c:pt idx="122">
                        <c:v>-6</c:v>
                      </c:pt>
                      <c:pt idx="123">
                        <c:v>-6</c:v>
                      </c:pt>
                      <c:pt idx="124">
                        <c:v>-6</c:v>
                      </c:pt>
                      <c:pt idx="125">
                        <c:v>-6</c:v>
                      </c:pt>
                      <c:pt idx="126">
                        <c:v>-6</c:v>
                      </c:pt>
                      <c:pt idx="127">
                        <c:v>-6</c:v>
                      </c:pt>
                      <c:pt idx="128">
                        <c:v>-6</c:v>
                      </c:pt>
                      <c:pt idx="129">
                        <c:v>-6</c:v>
                      </c:pt>
                      <c:pt idx="130">
                        <c:v>-6</c:v>
                      </c:pt>
                      <c:pt idx="131">
                        <c:v>-6</c:v>
                      </c:pt>
                      <c:pt idx="132">
                        <c:v>-6</c:v>
                      </c:pt>
                      <c:pt idx="133">
                        <c:v>-6</c:v>
                      </c:pt>
                      <c:pt idx="134">
                        <c:v>-6</c:v>
                      </c:pt>
                      <c:pt idx="135">
                        <c:v>-6</c:v>
                      </c:pt>
                      <c:pt idx="136">
                        <c:v>-6</c:v>
                      </c:pt>
                      <c:pt idx="137">
                        <c:v>-6</c:v>
                      </c:pt>
                      <c:pt idx="138">
                        <c:v>-6</c:v>
                      </c:pt>
                      <c:pt idx="139">
                        <c:v>-6</c:v>
                      </c:pt>
                      <c:pt idx="140">
                        <c:v>-6</c:v>
                      </c:pt>
                      <c:pt idx="141">
                        <c:v>-6</c:v>
                      </c:pt>
                      <c:pt idx="142">
                        <c:v>-6</c:v>
                      </c:pt>
                      <c:pt idx="143">
                        <c:v>-6</c:v>
                      </c:pt>
                      <c:pt idx="144">
                        <c:v>-6</c:v>
                      </c:pt>
                      <c:pt idx="145">
                        <c:v>-6</c:v>
                      </c:pt>
                      <c:pt idx="146">
                        <c:v>-6</c:v>
                      </c:pt>
                      <c:pt idx="147">
                        <c:v>-6</c:v>
                      </c:pt>
                      <c:pt idx="148">
                        <c:v>-6</c:v>
                      </c:pt>
                      <c:pt idx="149">
                        <c:v>-6</c:v>
                      </c:pt>
                      <c:pt idx="150">
                        <c:v>-6</c:v>
                      </c:pt>
                      <c:pt idx="151">
                        <c:v>-6</c:v>
                      </c:pt>
                      <c:pt idx="152">
                        <c:v>-6</c:v>
                      </c:pt>
                      <c:pt idx="153">
                        <c:v>-6</c:v>
                      </c:pt>
                      <c:pt idx="154">
                        <c:v>-6</c:v>
                      </c:pt>
                      <c:pt idx="155">
                        <c:v>-6</c:v>
                      </c:pt>
                      <c:pt idx="156">
                        <c:v>-6</c:v>
                      </c:pt>
                      <c:pt idx="157">
                        <c:v>-6</c:v>
                      </c:pt>
                      <c:pt idx="158">
                        <c:v>-6</c:v>
                      </c:pt>
                      <c:pt idx="159">
                        <c:v>-6</c:v>
                      </c:pt>
                      <c:pt idx="160">
                        <c:v>-6</c:v>
                      </c:pt>
                      <c:pt idx="161">
                        <c:v>-6</c:v>
                      </c:pt>
                      <c:pt idx="162">
                        <c:v>-6</c:v>
                      </c:pt>
                      <c:pt idx="163">
                        <c:v>-6</c:v>
                      </c:pt>
                      <c:pt idx="164">
                        <c:v>-6</c:v>
                      </c:pt>
                      <c:pt idx="165">
                        <c:v>-6</c:v>
                      </c:pt>
                      <c:pt idx="166">
                        <c:v>-6</c:v>
                      </c:pt>
                      <c:pt idx="167">
                        <c:v>-6</c:v>
                      </c:pt>
                      <c:pt idx="168">
                        <c:v>-6</c:v>
                      </c:pt>
                      <c:pt idx="169">
                        <c:v>-6</c:v>
                      </c:pt>
                      <c:pt idx="170">
                        <c:v>-6</c:v>
                      </c:pt>
                      <c:pt idx="171">
                        <c:v>-6</c:v>
                      </c:pt>
                      <c:pt idx="172">
                        <c:v>-6</c:v>
                      </c:pt>
                      <c:pt idx="173">
                        <c:v>-6</c:v>
                      </c:pt>
                      <c:pt idx="174">
                        <c:v>-6</c:v>
                      </c:pt>
                      <c:pt idx="175">
                        <c:v>-6</c:v>
                      </c:pt>
                      <c:pt idx="176">
                        <c:v>-6</c:v>
                      </c:pt>
                      <c:pt idx="177">
                        <c:v>-6</c:v>
                      </c:pt>
                      <c:pt idx="178">
                        <c:v>-6</c:v>
                      </c:pt>
                      <c:pt idx="179">
                        <c:v>-6</c:v>
                      </c:pt>
                      <c:pt idx="180">
                        <c:v>-6</c:v>
                      </c:pt>
                      <c:pt idx="181">
                        <c:v>-6</c:v>
                      </c:pt>
                      <c:pt idx="182">
                        <c:v>-6</c:v>
                      </c:pt>
                      <c:pt idx="183">
                        <c:v>-6</c:v>
                      </c:pt>
                      <c:pt idx="184">
                        <c:v>-6</c:v>
                      </c:pt>
                      <c:pt idx="185">
                        <c:v>-6</c:v>
                      </c:pt>
                      <c:pt idx="186">
                        <c:v>-6</c:v>
                      </c:pt>
                      <c:pt idx="187">
                        <c:v>-6</c:v>
                      </c:pt>
                      <c:pt idx="188">
                        <c:v>-6</c:v>
                      </c:pt>
                      <c:pt idx="189">
                        <c:v>-6</c:v>
                      </c:pt>
                      <c:pt idx="190">
                        <c:v>-6</c:v>
                      </c:pt>
                      <c:pt idx="191">
                        <c:v>-6</c:v>
                      </c:pt>
                      <c:pt idx="192">
                        <c:v>-6</c:v>
                      </c:pt>
                      <c:pt idx="193">
                        <c:v>-6</c:v>
                      </c:pt>
                      <c:pt idx="194">
                        <c:v>-6</c:v>
                      </c:pt>
                      <c:pt idx="195">
                        <c:v>-6</c:v>
                      </c:pt>
                      <c:pt idx="196">
                        <c:v>-6</c:v>
                      </c:pt>
                    </c:numCache>
                  </c:numRef>
                </c:val>
                <c:smooth val="0"/>
                <c:extLst xmlns:c15="http://schemas.microsoft.com/office/drawing/2012/chart">
                  <c:ext xmlns:c16="http://schemas.microsoft.com/office/drawing/2014/chart" uri="{C3380CC4-5D6E-409C-BE32-E72D297353CC}">
                    <c16:uniqueId val="{0000000C-8620-45C9-BAB5-D39477F0CB61}"/>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'Current w Effeciency InHealth'!$A$15</c15:sqref>
                        </c15:formulaRef>
                      </c:ext>
                    </c:extLst>
                    <c:strCache>
                      <c:ptCount val="1"/>
                    </c:strCache>
                  </c:strRef>
                </c:tx>
                <c:spPr>
                  <a:ln w="28575" cap="rnd">
                    <a:solidFill>
                      <a:schemeClr val="accent5">
                        <a:lumMod val="60000"/>
                      </a:schemeClr>
                    </a:solidFill>
                    <a:round/>
                  </a:ln>
                  <a:effectLst/>
                </c:spPr>
                <c:marker>
                  <c:symbol val="circle"/>
                  <c:size val="5"/>
                  <c:spPr>
                    <a:solidFill>
                      <a:schemeClr val="accent5">
                        <a:lumMod val="60000"/>
                      </a:schemeClr>
                    </a:solidFill>
                    <a:ln w="9525">
                      <a:solidFill>
                        <a:schemeClr val="accent5">
                          <a:lumMod val="6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InHealth'!$B$15:$GP$15</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D-8620-45C9-BAB5-D39477F0CB61}"/>
                  </c:ext>
                </c:extLst>
              </c15:ser>
            </c15:filteredLineSeries>
            <c15:filteredLineSeries>
              <c15:ser>
                <c:idx val="13"/>
                <c:order val="11"/>
                <c:tx>
                  <c:strRef>
                    <c:extLst xmlns:c15="http://schemas.microsoft.com/office/drawing/2012/chart">
                      <c:ext xmlns:c15="http://schemas.microsoft.com/office/drawing/2012/chart" uri="{02D57815-91ED-43cb-92C2-25804820EDAC}">
                        <c15:formulaRef>
                          <c15:sqref>'Current w Effeciency InHealth'!$A$16</c15:sqref>
                        </c15:formulaRef>
                      </c:ext>
                    </c:extLst>
                    <c:strCache>
                      <c:ptCount val="1"/>
                    </c:strCache>
                  </c:strRef>
                </c:tx>
                <c:spPr>
                  <a:ln w="28575" cap="rnd">
                    <a:solidFill>
                      <a:schemeClr val="accent2">
                        <a:lumMod val="80000"/>
                        <a:lumOff val="20000"/>
                      </a:schemeClr>
                    </a:solidFill>
                    <a:round/>
                  </a:ln>
                  <a:effectLst/>
                </c:spPr>
                <c:marker>
                  <c:symbol val="circle"/>
                  <c:size val="5"/>
                  <c:spPr>
                    <a:solidFill>
                      <a:schemeClr val="accent2">
                        <a:lumMod val="80000"/>
                        <a:lumOff val="20000"/>
                      </a:schemeClr>
                    </a:solidFill>
                    <a:ln w="9525">
                      <a:solidFill>
                        <a:schemeClr val="accent2">
                          <a:lumMod val="80000"/>
                          <a:lumOff val="2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InHealth'!$B$16:$GP$16</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E-8620-45C9-BAB5-D39477F0CB61}"/>
                  </c:ext>
                </c:extLst>
              </c15:ser>
            </c15:filteredLineSeries>
            <c15:filteredLineSeries>
              <c15:ser>
                <c:idx val="14"/>
                <c:order val="12"/>
                <c:tx>
                  <c:strRef>
                    <c:extLst xmlns:c15="http://schemas.microsoft.com/office/drawing/2012/chart">
                      <c:ext xmlns:c15="http://schemas.microsoft.com/office/drawing/2012/chart" uri="{02D57815-91ED-43cb-92C2-25804820EDAC}">
                        <c15:formulaRef>
                          <c15:sqref>'Current w Effeciency InHealth'!$A$17</c15:sqref>
                        </c15:formulaRef>
                      </c:ext>
                    </c:extLst>
                    <c:strCache>
                      <c:ptCount val="1"/>
                    </c:strCache>
                  </c:strRef>
                </c:tx>
                <c:spPr>
                  <a:ln w="28575" cap="rnd">
                    <a:solidFill>
                      <a:schemeClr val="accent3">
                        <a:lumMod val="80000"/>
                        <a:lumOff val="20000"/>
                      </a:schemeClr>
                    </a:solidFill>
                    <a:round/>
                  </a:ln>
                  <a:effectLst/>
                </c:spPr>
                <c:marker>
                  <c:symbol val="circle"/>
                  <c:size val="5"/>
                  <c:spPr>
                    <a:solidFill>
                      <a:schemeClr val="accent3">
                        <a:lumMod val="80000"/>
                        <a:lumOff val="20000"/>
                      </a:schemeClr>
                    </a:solidFill>
                    <a:ln w="9525">
                      <a:solidFill>
                        <a:schemeClr val="accent3">
                          <a:lumMod val="80000"/>
                          <a:lumOff val="2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InHealth'!$B$17:$GP$17</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0F-8620-45C9-BAB5-D39477F0CB61}"/>
                  </c:ext>
                </c:extLst>
              </c15:ser>
            </c15:filteredLineSeries>
            <c15:filteredLineSeries>
              <c15:ser>
                <c:idx val="18"/>
                <c:order val="16"/>
                <c:tx>
                  <c:strRef>
                    <c:extLst xmlns:c15="http://schemas.microsoft.com/office/drawing/2012/chart">
                      <c:ext xmlns:c15="http://schemas.microsoft.com/office/drawing/2012/chart" uri="{02D57815-91ED-43cb-92C2-25804820EDAC}">
                        <c15:formulaRef>
                          <c15:sqref>'Current w Effeciency InHealth'!$A$21</c15:sqref>
                        </c15:formulaRef>
                      </c:ext>
                    </c:extLst>
                    <c:strCache>
                      <c:ptCount val="1"/>
                    </c:strCache>
                  </c:strRef>
                </c:tx>
                <c:spPr>
                  <a:ln w="28575" cap="rnd">
                    <a:solidFill>
                      <a:schemeClr val="accent1">
                        <a:lumMod val="80000"/>
                      </a:schemeClr>
                    </a:solidFill>
                    <a:round/>
                  </a:ln>
                  <a:effectLst/>
                </c:spPr>
                <c:marker>
                  <c:symbol val="circle"/>
                  <c:size val="5"/>
                  <c:spPr>
                    <a:solidFill>
                      <a:schemeClr val="accent1">
                        <a:lumMod val="80000"/>
                      </a:schemeClr>
                    </a:solidFill>
                    <a:ln w="9525">
                      <a:solidFill>
                        <a:schemeClr val="accent1">
                          <a:lumMod val="80000"/>
                        </a:schemeClr>
                      </a:solidFill>
                    </a:ln>
                    <a:effectLst/>
                  </c:spPr>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InHealth'!$B$21:$GP$21</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0-8620-45C9-BAB5-D39477F0CB61}"/>
                  </c:ext>
                </c:extLst>
              </c15:ser>
            </c15:filteredLineSeries>
            <c15:filteredLineSeries>
              <c15:ser>
                <c:idx val="19"/>
                <c:order val="17"/>
                <c:tx>
                  <c:strRef>
                    <c:extLst xmlns:c15="http://schemas.microsoft.com/office/drawing/2012/chart">
                      <c:ext xmlns:c15="http://schemas.microsoft.com/office/drawing/2012/chart" uri="{02D57815-91ED-43cb-92C2-25804820EDAC}">
                        <c15:formulaRef>
                          <c15:sqref>'Current w Effeciency InHealth'!$A$22</c15:sqref>
                        </c15:formulaRef>
                      </c:ext>
                    </c:extLst>
                    <c:strCache>
                      <c:ptCount val="1"/>
                      <c:pt idx="0">
                        <c:v>Total USC Demand</c:v>
                      </c:pt>
                    </c:strCache>
                  </c:strRef>
                </c:tx>
                <c:spPr>
                  <a:ln w="28575" cap="rnd">
                    <a:solidFill>
                      <a:schemeClr val="accent2">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InHealth'!$B$22:$GP$22</c15:sqref>
                        </c15:formulaRef>
                      </c:ext>
                    </c:extLst>
                    <c:numCache>
                      <c:formatCode>General</c:formatCode>
                      <c:ptCount val="197"/>
                      <c:pt idx="0">
                        <c:v>212</c:v>
                      </c:pt>
                      <c:pt idx="1">
                        <c:v>210</c:v>
                      </c:pt>
                      <c:pt idx="2">
                        <c:v>208</c:v>
                      </c:pt>
                      <c:pt idx="3">
                        <c:v>206</c:v>
                      </c:pt>
                      <c:pt idx="4">
                        <c:v>204</c:v>
                      </c:pt>
                      <c:pt idx="5">
                        <c:v>202</c:v>
                      </c:pt>
                      <c:pt idx="6">
                        <c:v>200</c:v>
                      </c:pt>
                      <c:pt idx="7">
                        <c:v>198</c:v>
                      </c:pt>
                      <c:pt idx="8">
                        <c:v>196</c:v>
                      </c:pt>
                      <c:pt idx="9">
                        <c:v>187</c:v>
                      </c:pt>
                      <c:pt idx="10">
                        <c:v>178</c:v>
                      </c:pt>
                      <c:pt idx="11">
                        <c:v>169</c:v>
                      </c:pt>
                      <c:pt idx="12">
                        <c:v>160</c:v>
                      </c:pt>
                      <c:pt idx="13">
                        <c:v>151</c:v>
                      </c:pt>
                      <c:pt idx="14">
                        <c:v>142</c:v>
                      </c:pt>
                      <c:pt idx="15">
                        <c:v>133</c:v>
                      </c:pt>
                      <c:pt idx="16">
                        <c:v>124</c:v>
                      </c:pt>
                      <c:pt idx="17">
                        <c:v>115</c:v>
                      </c:pt>
                      <c:pt idx="18">
                        <c:v>106</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11-8620-45C9-BAB5-D39477F0CB61}"/>
                  </c:ext>
                </c:extLst>
              </c15:ser>
            </c15:filteredLineSeries>
            <c15:filteredLineSeries>
              <c15:ser>
                <c:idx val="20"/>
                <c:order val="18"/>
                <c:tx>
                  <c:strRef>
                    <c:extLst xmlns:c15="http://schemas.microsoft.com/office/drawing/2012/chart">
                      <c:ext xmlns:c15="http://schemas.microsoft.com/office/drawing/2012/chart" uri="{02D57815-91ED-43cb-92C2-25804820EDAC}">
                        <c15:formulaRef>
                          <c15:sqref>'Current w Effeciency InHealth'!$A$23</c15:sqref>
                        </c15:formulaRef>
                      </c:ext>
                    </c:extLst>
                    <c:strCache>
                      <c:ptCount val="1"/>
                      <c:pt idx="0">
                        <c:v>Total U&amp;R Demand</c:v>
                      </c:pt>
                    </c:strCache>
                  </c:strRef>
                </c:tx>
                <c:spPr>
                  <a:ln w="28575" cap="rnd">
                    <a:solidFill>
                      <a:schemeClr val="accent3">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InHealth'!$B$23:$GP$23</c15:sqref>
                        </c15:formulaRef>
                      </c:ext>
                    </c:extLst>
                    <c:numCache>
                      <c:formatCode>General</c:formatCode>
                      <c:ptCount val="197"/>
                      <c:pt idx="0">
                        <c:v>3290</c:v>
                      </c:pt>
                      <c:pt idx="1">
                        <c:v>3278</c:v>
                      </c:pt>
                      <c:pt idx="2">
                        <c:v>3266</c:v>
                      </c:pt>
                      <c:pt idx="3">
                        <c:v>3254</c:v>
                      </c:pt>
                      <c:pt idx="4">
                        <c:v>3325</c:v>
                      </c:pt>
                      <c:pt idx="5">
                        <c:v>3313</c:v>
                      </c:pt>
                      <c:pt idx="6">
                        <c:v>3301</c:v>
                      </c:pt>
                      <c:pt idx="7">
                        <c:v>3289</c:v>
                      </c:pt>
                      <c:pt idx="8">
                        <c:v>3277</c:v>
                      </c:pt>
                      <c:pt idx="9">
                        <c:v>3265</c:v>
                      </c:pt>
                      <c:pt idx="10">
                        <c:v>3246</c:v>
                      </c:pt>
                      <c:pt idx="11">
                        <c:v>3227</c:v>
                      </c:pt>
                      <c:pt idx="12">
                        <c:v>3208</c:v>
                      </c:pt>
                      <c:pt idx="13">
                        <c:v>3189</c:v>
                      </c:pt>
                      <c:pt idx="14">
                        <c:v>3170</c:v>
                      </c:pt>
                      <c:pt idx="15">
                        <c:v>3151</c:v>
                      </c:pt>
                      <c:pt idx="16">
                        <c:v>3132</c:v>
                      </c:pt>
                      <c:pt idx="17">
                        <c:v>3113</c:v>
                      </c:pt>
                      <c:pt idx="18">
                        <c:v>3094</c:v>
                      </c:pt>
                      <c:pt idx="19">
                        <c:v>3075</c:v>
                      </c:pt>
                      <c:pt idx="20">
                        <c:v>3056</c:v>
                      </c:pt>
                      <c:pt idx="21">
                        <c:v>3037</c:v>
                      </c:pt>
                      <c:pt idx="22">
                        <c:v>3018</c:v>
                      </c:pt>
                      <c:pt idx="23">
                        <c:v>2999</c:v>
                      </c:pt>
                      <c:pt idx="24">
                        <c:v>2980</c:v>
                      </c:pt>
                      <c:pt idx="25">
                        <c:v>2961</c:v>
                      </c:pt>
                      <c:pt idx="26">
                        <c:v>2942</c:v>
                      </c:pt>
                      <c:pt idx="27">
                        <c:v>2915</c:v>
                      </c:pt>
                      <c:pt idx="28">
                        <c:v>2888</c:v>
                      </c:pt>
                      <c:pt idx="29">
                        <c:v>2861</c:v>
                      </c:pt>
                      <c:pt idx="30">
                        <c:v>2834</c:v>
                      </c:pt>
                      <c:pt idx="31">
                        <c:v>2807</c:v>
                      </c:pt>
                      <c:pt idx="32">
                        <c:v>2770</c:v>
                      </c:pt>
                      <c:pt idx="33">
                        <c:v>2733</c:v>
                      </c:pt>
                      <c:pt idx="34">
                        <c:v>2696</c:v>
                      </c:pt>
                      <c:pt idx="35">
                        <c:v>2659</c:v>
                      </c:pt>
                      <c:pt idx="36">
                        <c:v>2622</c:v>
                      </c:pt>
                      <c:pt idx="37">
                        <c:v>2585</c:v>
                      </c:pt>
                      <c:pt idx="38">
                        <c:v>2548</c:v>
                      </c:pt>
                      <c:pt idx="39">
                        <c:v>2511</c:v>
                      </c:pt>
                      <c:pt idx="40">
                        <c:v>2474</c:v>
                      </c:pt>
                      <c:pt idx="41">
                        <c:v>2437</c:v>
                      </c:pt>
                      <c:pt idx="42">
                        <c:v>2400</c:v>
                      </c:pt>
                      <c:pt idx="43">
                        <c:v>2363</c:v>
                      </c:pt>
                      <c:pt idx="44">
                        <c:v>2326</c:v>
                      </c:pt>
                      <c:pt idx="45">
                        <c:v>2289</c:v>
                      </c:pt>
                      <c:pt idx="46">
                        <c:v>2252</c:v>
                      </c:pt>
                      <c:pt idx="47">
                        <c:v>2215</c:v>
                      </c:pt>
                      <c:pt idx="48">
                        <c:v>2178</c:v>
                      </c:pt>
                      <c:pt idx="49">
                        <c:v>2141</c:v>
                      </c:pt>
                      <c:pt idx="50">
                        <c:v>2104</c:v>
                      </c:pt>
                      <c:pt idx="51">
                        <c:v>2067</c:v>
                      </c:pt>
                      <c:pt idx="52">
                        <c:v>2030</c:v>
                      </c:pt>
                      <c:pt idx="53">
                        <c:v>1993</c:v>
                      </c:pt>
                      <c:pt idx="54">
                        <c:v>1991</c:v>
                      </c:pt>
                      <c:pt idx="55">
                        <c:v>1989</c:v>
                      </c:pt>
                      <c:pt idx="56">
                        <c:v>1987</c:v>
                      </c:pt>
                      <c:pt idx="57">
                        <c:v>1985</c:v>
                      </c:pt>
                      <c:pt idx="58">
                        <c:v>1983</c:v>
                      </c:pt>
                      <c:pt idx="59">
                        <c:v>1981</c:v>
                      </c:pt>
                      <c:pt idx="60">
                        <c:v>1979</c:v>
                      </c:pt>
                      <c:pt idx="61">
                        <c:v>1977</c:v>
                      </c:pt>
                      <c:pt idx="62">
                        <c:v>1891</c:v>
                      </c:pt>
                      <c:pt idx="63">
                        <c:v>1805</c:v>
                      </c:pt>
                      <c:pt idx="64">
                        <c:v>1719</c:v>
                      </c:pt>
                      <c:pt idx="65">
                        <c:v>1633</c:v>
                      </c:pt>
                      <c:pt idx="66">
                        <c:v>1547</c:v>
                      </c:pt>
                      <c:pt idx="67">
                        <c:v>1461</c:v>
                      </c:pt>
                      <c:pt idx="68">
                        <c:v>1375</c:v>
                      </c:pt>
                      <c:pt idx="69">
                        <c:v>1289</c:v>
                      </c:pt>
                      <c:pt idx="70">
                        <c:v>1203</c:v>
                      </c:pt>
                      <c:pt idx="71">
                        <c:v>1117</c:v>
                      </c:pt>
                      <c:pt idx="72">
                        <c:v>1031</c:v>
                      </c:pt>
                      <c:pt idx="73">
                        <c:v>945</c:v>
                      </c:pt>
                      <c:pt idx="74">
                        <c:v>859</c:v>
                      </c:pt>
                      <c:pt idx="75">
                        <c:v>773</c:v>
                      </c:pt>
                      <c:pt idx="76">
                        <c:v>687</c:v>
                      </c:pt>
                      <c:pt idx="77">
                        <c:v>601</c:v>
                      </c:pt>
                      <c:pt idx="78">
                        <c:v>515</c:v>
                      </c:pt>
                      <c:pt idx="79">
                        <c:v>429</c:v>
                      </c:pt>
                      <c:pt idx="80">
                        <c:v>343</c:v>
                      </c:pt>
                      <c:pt idx="81">
                        <c:v>257</c:v>
                      </c:pt>
                      <c:pt idx="82">
                        <c:v>171</c:v>
                      </c:pt>
                      <c:pt idx="83">
                        <c:v>106</c:v>
                      </c:pt>
                      <c:pt idx="84">
                        <c:v>106</c:v>
                      </c:pt>
                      <c:pt idx="85">
                        <c:v>106</c:v>
                      </c:pt>
                      <c:pt idx="86">
                        <c:v>106</c:v>
                      </c:pt>
                      <c:pt idx="87">
                        <c:v>106</c:v>
                      </c:pt>
                      <c:pt idx="88">
                        <c:v>106</c:v>
                      </c:pt>
                      <c:pt idx="89">
                        <c:v>106</c:v>
                      </c:pt>
                      <c:pt idx="90">
                        <c:v>106</c:v>
                      </c:pt>
                      <c:pt idx="91">
                        <c:v>106</c:v>
                      </c:pt>
                      <c:pt idx="92">
                        <c:v>106</c:v>
                      </c:pt>
                      <c:pt idx="93">
                        <c:v>106</c:v>
                      </c:pt>
                      <c:pt idx="94">
                        <c:v>106</c:v>
                      </c:pt>
                      <c:pt idx="95">
                        <c:v>106</c:v>
                      </c:pt>
                      <c:pt idx="96">
                        <c:v>106</c:v>
                      </c:pt>
                      <c:pt idx="97">
                        <c:v>106</c:v>
                      </c:pt>
                      <c:pt idx="98">
                        <c:v>106</c:v>
                      </c:pt>
                      <c:pt idx="99">
                        <c:v>106</c:v>
                      </c:pt>
                      <c:pt idx="100">
                        <c:v>106</c:v>
                      </c:pt>
                      <c:pt idx="101">
                        <c:v>106</c:v>
                      </c:pt>
                      <c:pt idx="102">
                        <c:v>106</c:v>
                      </c:pt>
                      <c:pt idx="103">
                        <c:v>106</c:v>
                      </c:pt>
                      <c:pt idx="104">
                        <c:v>106</c:v>
                      </c:pt>
                      <c:pt idx="105">
                        <c:v>106</c:v>
                      </c:pt>
                      <c:pt idx="106">
                        <c:v>106</c:v>
                      </c:pt>
                      <c:pt idx="107">
                        <c:v>106</c:v>
                      </c:pt>
                      <c:pt idx="108">
                        <c:v>106</c:v>
                      </c:pt>
                      <c:pt idx="109">
                        <c:v>106</c:v>
                      </c:pt>
                      <c:pt idx="110">
                        <c:v>106</c:v>
                      </c:pt>
                      <c:pt idx="111">
                        <c:v>106</c:v>
                      </c:pt>
                      <c:pt idx="112">
                        <c:v>106</c:v>
                      </c:pt>
                      <c:pt idx="113">
                        <c:v>106</c:v>
                      </c:pt>
                      <c:pt idx="114">
                        <c:v>106</c:v>
                      </c:pt>
                      <c:pt idx="115">
                        <c:v>106</c:v>
                      </c:pt>
                      <c:pt idx="116">
                        <c:v>106</c:v>
                      </c:pt>
                      <c:pt idx="117">
                        <c:v>106</c:v>
                      </c:pt>
                      <c:pt idx="118">
                        <c:v>106</c:v>
                      </c:pt>
                      <c:pt idx="119">
                        <c:v>106</c:v>
                      </c:pt>
                      <c:pt idx="120">
                        <c:v>106</c:v>
                      </c:pt>
                      <c:pt idx="121">
                        <c:v>106</c:v>
                      </c:pt>
                      <c:pt idx="122">
                        <c:v>106</c:v>
                      </c:pt>
                      <c:pt idx="123">
                        <c:v>106</c:v>
                      </c:pt>
                      <c:pt idx="124">
                        <c:v>106</c:v>
                      </c:pt>
                      <c:pt idx="125">
                        <c:v>106</c:v>
                      </c:pt>
                      <c:pt idx="126">
                        <c:v>106</c:v>
                      </c:pt>
                      <c:pt idx="127">
                        <c:v>106</c:v>
                      </c:pt>
                      <c:pt idx="128">
                        <c:v>106</c:v>
                      </c:pt>
                      <c:pt idx="129">
                        <c:v>106</c:v>
                      </c:pt>
                      <c:pt idx="130">
                        <c:v>106</c:v>
                      </c:pt>
                      <c:pt idx="131">
                        <c:v>106</c:v>
                      </c:pt>
                      <c:pt idx="132">
                        <c:v>106</c:v>
                      </c:pt>
                      <c:pt idx="133">
                        <c:v>106</c:v>
                      </c:pt>
                      <c:pt idx="134">
                        <c:v>106</c:v>
                      </c:pt>
                      <c:pt idx="135">
                        <c:v>106</c:v>
                      </c:pt>
                      <c:pt idx="136">
                        <c:v>106</c:v>
                      </c:pt>
                      <c:pt idx="137">
                        <c:v>106</c:v>
                      </c:pt>
                      <c:pt idx="138">
                        <c:v>106</c:v>
                      </c:pt>
                      <c:pt idx="139">
                        <c:v>106</c:v>
                      </c:pt>
                      <c:pt idx="140">
                        <c:v>106</c:v>
                      </c:pt>
                      <c:pt idx="141">
                        <c:v>106</c:v>
                      </c:pt>
                      <c:pt idx="142">
                        <c:v>106</c:v>
                      </c:pt>
                      <c:pt idx="143">
                        <c:v>106</c:v>
                      </c:pt>
                      <c:pt idx="144">
                        <c:v>106</c:v>
                      </c:pt>
                      <c:pt idx="145">
                        <c:v>106</c:v>
                      </c:pt>
                      <c:pt idx="146">
                        <c:v>106</c:v>
                      </c:pt>
                      <c:pt idx="147">
                        <c:v>106</c:v>
                      </c:pt>
                      <c:pt idx="148">
                        <c:v>106</c:v>
                      </c:pt>
                      <c:pt idx="149">
                        <c:v>106</c:v>
                      </c:pt>
                      <c:pt idx="150">
                        <c:v>106</c:v>
                      </c:pt>
                      <c:pt idx="151">
                        <c:v>106</c:v>
                      </c:pt>
                      <c:pt idx="152">
                        <c:v>106</c:v>
                      </c:pt>
                      <c:pt idx="153">
                        <c:v>106</c:v>
                      </c:pt>
                      <c:pt idx="154">
                        <c:v>106</c:v>
                      </c:pt>
                      <c:pt idx="155">
                        <c:v>106</c:v>
                      </c:pt>
                      <c:pt idx="156">
                        <c:v>106</c:v>
                      </c:pt>
                      <c:pt idx="157">
                        <c:v>106</c:v>
                      </c:pt>
                      <c:pt idx="158">
                        <c:v>106</c:v>
                      </c:pt>
                      <c:pt idx="159">
                        <c:v>106</c:v>
                      </c:pt>
                      <c:pt idx="160">
                        <c:v>106</c:v>
                      </c:pt>
                      <c:pt idx="161">
                        <c:v>106</c:v>
                      </c:pt>
                      <c:pt idx="162">
                        <c:v>106</c:v>
                      </c:pt>
                      <c:pt idx="163">
                        <c:v>106</c:v>
                      </c:pt>
                      <c:pt idx="164">
                        <c:v>106</c:v>
                      </c:pt>
                      <c:pt idx="165">
                        <c:v>106</c:v>
                      </c:pt>
                      <c:pt idx="166">
                        <c:v>106</c:v>
                      </c:pt>
                      <c:pt idx="167">
                        <c:v>106</c:v>
                      </c:pt>
                      <c:pt idx="168">
                        <c:v>106</c:v>
                      </c:pt>
                      <c:pt idx="169">
                        <c:v>106</c:v>
                      </c:pt>
                      <c:pt idx="170">
                        <c:v>106</c:v>
                      </c:pt>
                      <c:pt idx="171">
                        <c:v>106</c:v>
                      </c:pt>
                      <c:pt idx="172">
                        <c:v>106</c:v>
                      </c:pt>
                      <c:pt idx="173">
                        <c:v>106</c:v>
                      </c:pt>
                      <c:pt idx="174">
                        <c:v>106</c:v>
                      </c:pt>
                      <c:pt idx="175">
                        <c:v>106</c:v>
                      </c:pt>
                      <c:pt idx="176">
                        <c:v>106</c:v>
                      </c:pt>
                      <c:pt idx="177">
                        <c:v>106</c:v>
                      </c:pt>
                      <c:pt idx="178">
                        <c:v>106</c:v>
                      </c:pt>
                      <c:pt idx="179">
                        <c:v>106</c:v>
                      </c:pt>
                      <c:pt idx="180">
                        <c:v>106</c:v>
                      </c:pt>
                      <c:pt idx="181">
                        <c:v>106</c:v>
                      </c:pt>
                      <c:pt idx="182">
                        <c:v>106</c:v>
                      </c:pt>
                      <c:pt idx="183">
                        <c:v>106</c:v>
                      </c:pt>
                      <c:pt idx="184">
                        <c:v>106</c:v>
                      </c:pt>
                      <c:pt idx="185">
                        <c:v>106</c:v>
                      </c:pt>
                      <c:pt idx="186">
                        <c:v>106</c:v>
                      </c:pt>
                      <c:pt idx="187">
                        <c:v>106</c:v>
                      </c:pt>
                      <c:pt idx="188">
                        <c:v>106</c:v>
                      </c:pt>
                      <c:pt idx="189">
                        <c:v>106</c:v>
                      </c:pt>
                      <c:pt idx="190">
                        <c:v>106</c:v>
                      </c:pt>
                      <c:pt idx="191">
                        <c:v>106</c:v>
                      </c:pt>
                      <c:pt idx="192">
                        <c:v>106</c:v>
                      </c:pt>
                      <c:pt idx="193">
                        <c:v>106</c:v>
                      </c:pt>
                      <c:pt idx="194">
                        <c:v>106</c:v>
                      </c:pt>
                      <c:pt idx="195">
                        <c:v>106</c:v>
                      </c:pt>
                      <c:pt idx="196">
                        <c:v>106</c:v>
                      </c:pt>
                    </c:numCache>
                  </c:numRef>
                </c:val>
                <c:smooth val="0"/>
                <c:extLst xmlns:c15="http://schemas.microsoft.com/office/drawing/2012/chart">
                  <c:ext xmlns:c16="http://schemas.microsoft.com/office/drawing/2014/chart" uri="{C3380CC4-5D6E-409C-BE32-E72D297353CC}">
                    <c16:uniqueId val="{00000012-8620-45C9-BAB5-D39477F0CB61}"/>
                  </c:ext>
                </c:extLst>
              </c15:ser>
            </c15:filteredLineSeries>
            <c15:filteredLineSeries>
              <c15:ser>
                <c:idx val="21"/>
                <c:order val="19"/>
                <c:tx>
                  <c:strRef>
                    <c:extLst xmlns:c15="http://schemas.microsoft.com/office/drawing/2012/chart">
                      <c:ext xmlns:c15="http://schemas.microsoft.com/office/drawing/2012/chart" uri="{02D57815-91ED-43cb-92C2-25804820EDAC}">
                        <c15:formulaRef>
                          <c15:sqref>'Current w Effeciency InHealth'!$A$24</c15:sqref>
                        </c15:formulaRef>
                      </c:ext>
                    </c:extLst>
                    <c:strCache>
                      <c:ptCount val="1"/>
                    </c:strCache>
                  </c:strRef>
                </c:tx>
                <c:spPr>
                  <a:ln w="28575" cap="rnd">
                    <a:solidFill>
                      <a:schemeClr val="accent4">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InHealth'!$B$24:$GP$24</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3-8620-45C9-BAB5-D39477F0CB61}"/>
                  </c:ext>
                </c:extLst>
              </c15:ser>
            </c15:filteredLineSeries>
            <c15:filteredLineSeries>
              <c15:ser>
                <c:idx val="25"/>
                <c:order val="23"/>
                <c:tx>
                  <c:strRef>
                    <c:extLst xmlns:c15="http://schemas.microsoft.com/office/drawing/2012/chart">
                      <c:ext xmlns:c15="http://schemas.microsoft.com/office/drawing/2012/chart" uri="{02D57815-91ED-43cb-92C2-25804820EDAC}">
                        <c15:formulaRef>
                          <c15:sqref>'Current w Effeciency InHealth'!$A$28</c15:sqref>
                        </c15:formulaRef>
                      </c:ext>
                    </c:extLst>
                    <c:strCache>
                      <c:ptCount val="1"/>
                    </c:strCache>
                  </c:strRef>
                </c:tx>
                <c:spPr>
                  <a:ln w="28575" cap="rnd">
                    <a:solidFill>
                      <a:schemeClr val="accent2">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InHealth'!$B$28:$GP$28</c15:sqref>
                        </c15:formulaRef>
                      </c:ext>
                    </c:extLst>
                    <c:numCache>
                      <c:formatCode>General</c:formatCode>
                      <c:ptCount val="197"/>
                      <c:pt idx="0">
                        <c:v>235</c:v>
                      </c:pt>
                      <c:pt idx="1">
                        <c:v>235</c:v>
                      </c:pt>
                      <c:pt idx="2">
                        <c:v>235</c:v>
                      </c:pt>
                      <c:pt idx="3">
                        <c:v>235</c:v>
                      </c:pt>
                      <c:pt idx="4">
                        <c:v>235</c:v>
                      </c:pt>
                      <c:pt idx="5">
                        <c:v>235</c:v>
                      </c:pt>
                      <c:pt idx="6">
                        <c:v>235</c:v>
                      </c:pt>
                      <c:pt idx="7">
                        <c:v>235</c:v>
                      </c:pt>
                      <c:pt idx="8">
                        <c:v>235</c:v>
                      </c:pt>
                      <c:pt idx="9">
                        <c:v>242</c:v>
                      </c:pt>
                      <c:pt idx="10">
                        <c:v>242</c:v>
                      </c:pt>
                      <c:pt idx="11">
                        <c:v>242</c:v>
                      </c:pt>
                      <c:pt idx="12">
                        <c:v>242</c:v>
                      </c:pt>
                      <c:pt idx="13">
                        <c:v>242</c:v>
                      </c:pt>
                      <c:pt idx="14">
                        <c:v>242</c:v>
                      </c:pt>
                      <c:pt idx="15">
                        <c:v>242</c:v>
                      </c:pt>
                      <c:pt idx="16">
                        <c:v>242</c:v>
                      </c:pt>
                      <c:pt idx="17">
                        <c:v>242</c:v>
                      </c:pt>
                      <c:pt idx="18">
                        <c:v>242</c:v>
                      </c:pt>
                      <c:pt idx="19">
                        <c:v>242</c:v>
                      </c:pt>
                      <c:pt idx="20">
                        <c:v>242</c:v>
                      </c:pt>
                      <c:pt idx="21">
                        <c:v>242</c:v>
                      </c:pt>
                      <c:pt idx="22">
                        <c:v>242</c:v>
                      </c:pt>
                      <c:pt idx="23">
                        <c:v>242</c:v>
                      </c:pt>
                      <c:pt idx="24">
                        <c:v>242</c:v>
                      </c:pt>
                      <c:pt idx="25">
                        <c:v>242</c:v>
                      </c:pt>
                      <c:pt idx="26">
                        <c:v>250</c:v>
                      </c:pt>
                      <c:pt idx="27">
                        <c:v>250</c:v>
                      </c:pt>
                      <c:pt idx="28">
                        <c:v>250</c:v>
                      </c:pt>
                      <c:pt idx="29">
                        <c:v>250</c:v>
                      </c:pt>
                      <c:pt idx="30">
                        <c:v>250</c:v>
                      </c:pt>
                      <c:pt idx="31">
                        <c:v>250</c:v>
                      </c:pt>
                      <c:pt idx="32">
                        <c:v>250</c:v>
                      </c:pt>
                      <c:pt idx="33">
                        <c:v>250</c:v>
                      </c:pt>
                      <c:pt idx="34">
                        <c:v>250</c:v>
                      </c:pt>
                      <c:pt idx="35">
                        <c:v>334</c:v>
                      </c:pt>
                      <c:pt idx="36">
                        <c:v>334</c:v>
                      </c:pt>
                      <c:pt idx="37">
                        <c:v>334</c:v>
                      </c:pt>
                      <c:pt idx="38">
                        <c:v>334</c:v>
                      </c:pt>
                      <c:pt idx="39">
                        <c:v>334</c:v>
                      </c:pt>
                      <c:pt idx="40">
                        <c:v>334</c:v>
                      </c:pt>
                      <c:pt idx="41">
                        <c:v>334</c:v>
                      </c:pt>
                      <c:pt idx="42">
                        <c:v>334</c:v>
                      </c:pt>
                      <c:pt idx="43">
                        <c:v>334</c:v>
                      </c:pt>
                      <c:pt idx="44">
                        <c:v>334</c:v>
                      </c:pt>
                      <c:pt idx="45">
                        <c:v>334</c:v>
                      </c:pt>
                      <c:pt idx="46">
                        <c:v>334</c:v>
                      </c:pt>
                      <c:pt idx="47">
                        <c:v>334</c:v>
                      </c:pt>
                      <c:pt idx="48">
                        <c:v>334</c:v>
                      </c:pt>
                      <c:pt idx="49">
                        <c:v>334</c:v>
                      </c:pt>
                      <c:pt idx="50">
                        <c:v>334</c:v>
                      </c:pt>
                      <c:pt idx="51">
                        <c:v>334</c:v>
                      </c:pt>
                      <c:pt idx="52">
                        <c:v>334</c:v>
                      </c:pt>
                      <c:pt idx="53">
                        <c:v>299</c:v>
                      </c:pt>
                      <c:pt idx="54">
                        <c:v>299</c:v>
                      </c:pt>
                      <c:pt idx="55">
                        <c:v>299</c:v>
                      </c:pt>
                      <c:pt idx="56">
                        <c:v>299</c:v>
                      </c:pt>
                      <c:pt idx="57">
                        <c:v>299</c:v>
                      </c:pt>
                      <c:pt idx="58">
                        <c:v>299</c:v>
                      </c:pt>
                      <c:pt idx="59">
                        <c:v>299</c:v>
                      </c:pt>
                      <c:pt idx="60">
                        <c:v>299</c:v>
                      </c:pt>
                      <c:pt idx="61">
                        <c:v>308</c:v>
                      </c:pt>
                      <c:pt idx="62">
                        <c:v>308</c:v>
                      </c:pt>
                      <c:pt idx="63">
                        <c:v>308</c:v>
                      </c:pt>
                      <c:pt idx="64">
                        <c:v>308</c:v>
                      </c:pt>
                      <c:pt idx="65">
                        <c:v>308</c:v>
                      </c:pt>
                      <c:pt idx="66">
                        <c:v>308</c:v>
                      </c:pt>
                      <c:pt idx="67">
                        <c:v>308</c:v>
                      </c:pt>
                      <c:pt idx="68">
                        <c:v>308</c:v>
                      </c:pt>
                      <c:pt idx="69">
                        <c:v>308</c:v>
                      </c:pt>
                      <c:pt idx="70">
                        <c:v>308</c:v>
                      </c:pt>
                      <c:pt idx="71">
                        <c:v>308</c:v>
                      </c:pt>
                      <c:pt idx="72">
                        <c:v>308</c:v>
                      </c:pt>
                      <c:pt idx="73">
                        <c:v>308</c:v>
                      </c:pt>
                      <c:pt idx="74">
                        <c:v>308</c:v>
                      </c:pt>
                      <c:pt idx="75">
                        <c:v>308</c:v>
                      </c:pt>
                      <c:pt idx="76">
                        <c:v>308</c:v>
                      </c:pt>
                      <c:pt idx="77">
                        <c:v>308</c:v>
                      </c:pt>
                      <c:pt idx="78">
                        <c:v>308</c:v>
                      </c:pt>
                      <c:pt idx="79">
                        <c:v>308</c:v>
                      </c:pt>
                      <c:pt idx="80">
                        <c:v>308</c:v>
                      </c:pt>
                      <c:pt idx="81">
                        <c:v>308</c:v>
                      </c:pt>
                      <c:pt idx="82">
                        <c:v>308</c:v>
                      </c:pt>
                      <c:pt idx="83">
                        <c:v>308</c:v>
                      </c:pt>
                      <c:pt idx="84">
                        <c:v>308</c:v>
                      </c:pt>
                      <c:pt idx="85">
                        <c:v>308</c:v>
                      </c:pt>
                      <c:pt idx="86">
                        <c:v>308</c:v>
                      </c:pt>
                      <c:pt idx="87">
                        <c:v>308</c:v>
                      </c:pt>
                      <c:pt idx="88">
                        <c:v>308</c:v>
                      </c:pt>
                      <c:pt idx="89">
                        <c:v>308</c:v>
                      </c:pt>
                      <c:pt idx="90">
                        <c:v>308</c:v>
                      </c:pt>
                      <c:pt idx="91">
                        <c:v>308</c:v>
                      </c:pt>
                      <c:pt idx="92">
                        <c:v>224</c:v>
                      </c:pt>
                      <c:pt idx="93">
                        <c:v>224</c:v>
                      </c:pt>
                      <c:pt idx="94">
                        <c:v>224</c:v>
                      </c:pt>
                      <c:pt idx="95">
                        <c:v>224</c:v>
                      </c:pt>
                      <c:pt idx="96">
                        <c:v>224</c:v>
                      </c:pt>
                      <c:pt idx="97">
                        <c:v>224</c:v>
                      </c:pt>
                      <c:pt idx="98">
                        <c:v>224</c:v>
                      </c:pt>
                      <c:pt idx="99">
                        <c:v>224</c:v>
                      </c:pt>
                      <c:pt idx="100">
                        <c:v>224</c:v>
                      </c:pt>
                      <c:pt idx="101">
                        <c:v>224</c:v>
                      </c:pt>
                      <c:pt idx="102">
                        <c:v>224</c:v>
                      </c:pt>
                      <c:pt idx="103">
                        <c:v>224</c:v>
                      </c:pt>
                      <c:pt idx="104">
                        <c:v>224</c:v>
                      </c:pt>
                      <c:pt idx="105">
                        <c:v>224</c:v>
                      </c:pt>
                      <c:pt idx="106">
                        <c:v>224</c:v>
                      </c:pt>
                      <c:pt idx="107">
                        <c:v>224</c:v>
                      </c:pt>
                      <c:pt idx="108">
                        <c:v>224</c:v>
                      </c:pt>
                      <c:pt idx="109">
                        <c:v>224</c:v>
                      </c:pt>
                      <c:pt idx="110">
                        <c:v>224</c:v>
                      </c:pt>
                      <c:pt idx="111">
                        <c:v>224</c:v>
                      </c:pt>
                      <c:pt idx="112">
                        <c:v>224</c:v>
                      </c:pt>
                      <c:pt idx="113">
                        <c:v>224</c:v>
                      </c:pt>
                      <c:pt idx="114">
                        <c:v>224</c:v>
                      </c:pt>
                      <c:pt idx="115">
                        <c:v>224</c:v>
                      </c:pt>
                      <c:pt idx="116">
                        <c:v>224</c:v>
                      </c:pt>
                      <c:pt idx="117">
                        <c:v>224</c:v>
                      </c:pt>
                      <c:pt idx="118">
                        <c:v>224</c:v>
                      </c:pt>
                      <c:pt idx="119">
                        <c:v>224</c:v>
                      </c:pt>
                      <c:pt idx="120">
                        <c:v>224</c:v>
                      </c:pt>
                      <c:pt idx="121">
                        <c:v>224</c:v>
                      </c:pt>
                      <c:pt idx="122">
                        <c:v>224</c:v>
                      </c:pt>
                      <c:pt idx="123">
                        <c:v>224</c:v>
                      </c:pt>
                      <c:pt idx="124">
                        <c:v>224</c:v>
                      </c:pt>
                      <c:pt idx="125">
                        <c:v>224</c:v>
                      </c:pt>
                      <c:pt idx="126">
                        <c:v>224</c:v>
                      </c:pt>
                      <c:pt idx="127">
                        <c:v>224</c:v>
                      </c:pt>
                      <c:pt idx="128">
                        <c:v>224</c:v>
                      </c:pt>
                      <c:pt idx="129">
                        <c:v>224</c:v>
                      </c:pt>
                      <c:pt idx="130">
                        <c:v>224</c:v>
                      </c:pt>
                      <c:pt idx="131">
                        <c:v>224</c:v>
                      </c:pt>
                      <c:pt idx="132">
                        <c:v>224</c:v>
                      </c:pt>
                      <c:pt idx="133">
                        <c:v>224</c:v>
                      </c:pt>
                      <c:pt idx="134">
                        <c:v>224</c:v>
                      </c:pt>
                      <c:pt idx="135">
                        <c:v>224</c:v>
                      </c:pt>
                      <c:pt idx="136">
                        <c:v>224</c:v>
                      </c:pt>
                      <c:pt idx="137">
                        <c:v>224</c:v>
                      </c:pt>
                      <c:pt idx="138">
                        <c:v>224</c:v>
                      </c:pt>
                      <c:pt idx="139">
                        <c:v>224</c:v>
                      </c:pt>
                      <c:pt idx="140">
                        <c:v>224</c:v>
                      </c:pt>
                      <c:pt idx="141">
                        <c:v>224</c:v>
                      </c:pt>
                      <c:pt idx="142">
                        <c:v>224</c:v>
                      </c:pt>
                      <c:pt idx="143">
                        <c:v>224</c:v>
                      </c:pt>
                      <c:pt idx="144">
                        <c:v>224</c:v>
                      </c:pt>
                      <c:pt idx="145">
                        <c:v>224</c:v>
                      </c:pt>
                      <c:pt idx="146">
                        <c:v>224</c:v>
                      </c:pt>
                      <c:pt idx="147">
                        <c:v>224</c:v>
                      </c:pt>
                      <c:pt idx="148">
                        <c:v>224</c:v>
                      </c:pt>
                      <c:pt idx="149">
                        <c:v>224</c:v>
                      </c:pt>
                      <c:pt idx="150">
                        <c:v>224</c:v>
                      </c:pt>
                      <c:pt idx="151">
                        <c:v>224</c:v>
                      </c:pt>
                      <c:pt idx="152">
                        <c:v>224</c:v>
                      </c:pt>
                      <c:pt idx="153">
                        <c:v>224</c:v>
                      </c:pt>
                      <c:pt idx="154">
                        <c:v>224</c:v>
                      </c:pt>
                      <c:pt idx="155">
                        <c:v>224</c:v>
                      </c:pt>
                      <c:pt idx="156">
                        <c:v>224</c:v>
                      </c:pt>
                      <c:pt idx="157">
                        <c:v>224</c:v>
                      </c:pt>
                      <c:pt idx="158">
                        <c:v>224</c:v>
                      </c:pt>
                      <c:pt idx="159">
                        <c:v>224</c:v>
                      </c:pt>
                      <c:pt idx="160">
                        <c:v>224</c:v>
                      </c:pt>
                      <c:pt idx="161">
                        <c:v>224</c:v>
                      </c:pt>
                      <c:pt idx="162">
                        <c:v>224</c:v>
                      </c:pt>
                      <c:pt idx="163">
                        <c:v>224</c:v>
                      </c:pt>
                      <c:pt idx="164">
                        <c:v>224</c:v>
                      </c:pt>
                      <c:pt idx="165">
                        <c:v>224</c:v>
                      </c:pt>
                      <c:pt idx="166">
                        <c:v>224</c:v>
                      </c:pt>
                      <c:pt idx="167">
                        <c:v>224</c:v>
                      </c:pt>
                      <c:pt idx="168">
                        <c:v>224</c:v>
                      </c:pt>
                      <c:pt idx="169">
                        <c:v>224</c:v>
                      </c:pt>
                      <c:pt idx="170">
                        <c:v>224</c:v>
                      </c:pt>
                      <c:pt idx="171">
                        <c:v>224</c:v>
                      </c:pt>
                      <c:pt idx="172">
                        <c:v>224</c:v>
                      </c:pt>
                      <c:pt idx="173">
                        <c:v>224</c:v>
                      </c:pt>
                      <c:pt idx="174">
                        <c:v>224</c:v>
                      </c:pt>
                      <c:pt idx="175">
                        <c:v>224</c:v>
                      </c:pt>
                      <c:pt idx="176">
                        <c:v>224</c:v>
                      </c:pt>
                      <c:pt idx="177">
                        <c:v>224</c:v>
                      </c:pt>
                      <c:pt idx="178">
                        <c:v>224</c:v>
                      </c:pt>
                      <c:pt idx="179">
                        <c:v>224</c:v>
                      </c:pt>
                      <c:pt idx="180">
                        <c:v>224</c:v>
                      </c:pt>
                      <c:pt idx="181">
                        <c:v>224</c:v>
                      </c:pt>
                      <c:pt idx="182">
                        <c:v>224</c:v>
                      </c:pt>
                      <c:pt idx="183">
                        <c:v>224</c:v>
                      </c:pt>
                      <c:pt idx="184">
                        <c:v>224</c:v>
                      </c:pt>
                      <c:pt idx="185">
                        <c:v>224</c:v>
                      </c:pt>
                      <c:pt idx="186">
                        <c:v>224</c:v>
                      </c:pt>
                      <c:pt idx="187">
                        <c:v>224</c:v>
                      </c:pt>
                      <c:pt idx="188">
                        <c:v>224</c:v>
                      </c:pt>
                      <c:pt idx="189">
                        <c:v>224</c:v>
                      </c:pt>
                      <c:pt idx="190">
                        <c:v>224</c:v>
                      </c:pt>
                      <c:pt idx="191">
                        <c:v>224</c:v>
                      </c:pt>
                      <c:pt idx="192">
                        <c:v>224</c:v>
                      </c:pt>
                      <c:pt idx="193">
                        <c:v>224</c:v>
                      </c:pt>
                      <c:pt idx="194">
                        <c:v>224</c:v>
                      </c:pt>
                      <c:pt idx="195">
                        <c:v>224</c:v>
                      </c:pt>
                      <c:pt idx="196">
                        <c:v>224</c:v>
                      </c:pt>
                    </c:numCache>
                  </c:numRef>
                </c:val>
                <c:smooth val="0"/>
                <c:extLst xmlns:c15="http://schemas.microsoft.com/office/drawing/2012/chart">
                  <c:ext xmlns:c16="http://schemas.microsoft.com/office/drawing/2014/chart" uri="{C3380CC4-5D6E-409C-BE32-E72D297353CC}">
                    <c16:uniqueId val="{00000017-8620-45C9-BAB5-D39477F0CB61}"/>
                  </c:ext>
                </c:extLst>
              </c15:ser>
            </c15:filteredLineSeries>
            <c15:filteredLineSeries>
              <c15:ser>
                <c:idx val="26"/>
                <c:order val="24"/>
                <c:tx>
                  <c:strRef>
                    <c:extLst xmlns:c15="http://schemas.microsoft.com/office/drawing/2012/chart">
                      <c:ext xmlns:c15="http://schemas.microsoft.com/office/drawing/2012/chart" uri="{02D57815-91ED-43cb-92C2-25804820EDAC}">
                        <c15:formulaRef>
                          <c15:sqref>'Current w Effeciency InHealth'!$A$29</c15:sqref>
                        </c15:formulaRef>
                      </c:ext>
                    </c:extLst>
                    <c:strCache>
                      <c:ptCount val="1"/>
                      <c:pt idx="0">
                        <c:v>Admin Validation</c:v>
                      </c:pt>
                    </c:strCache>
                  </c:strRef>
                </c:tx>
                <c:spPr>
                  <a:ln w="28575" cap="rnd">
                    <a:solidFill>
                      <a:schemeClr val="accent3">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InHealth'!$B$29:$GP$29</c15:sqref>
                        </c15:formulaRef>
                      </c:ext>
                    </c:extLst>
                    <c:numCache>
                      <c:formatCode>General</c:formatCode>
                      <c:ptCount val="197"/>
                      <c:pt idx="0">
                        <c:v>20</c:v>
                      </c:pt>
                      <c:pt idx="1">
                        <c:v>20</c:v>
                      </c:pt>
                      <c:pt idx="2">
                        <c:v>20</c:v>
                      </c:pt>
                      <c:pt idx="3">
                        <c:v>20</c:v>
                      </c:pt>
                      <c:pt idx="4">
                        <c:v>20</c:v>
                      </c:pt>
                      <c:pt idx="5">
                        <c:v>20</c:v>
                      </c:pt>
                      <c:pt idx="6">
                        <c:v>20</c:v>
                      </c:pt>
                      <c:pt idx="7">
                        <c:v>20</c:v>
                      </c:pt>
                      <c:pt idx="8">
                        <c:v>20</c:v>
                      </c:pt>
                      <c:pt idx="9">
                        <c:v>20</c:v>
                      </c:pt>
                      <c:pt idx="10">
                        <c:v>20</c:v>
                      </c:pt>
                      <c:pt idx="11">
                        <c:v>20</c:v>
                      </c:pt>
                      <c:pt idx="12">
                        <c:v>20</c:v>
                      </c:pt>
                      <c:pt idx="13">
                        <c:v>20</c:v>
                      </c:pt>
                      <c:pt idx="14">
                        <c:v>20</c:v>
                      </c:pt>
                      <c:pt idx="15">
                        <c:v>20</c:v>
                      </c:pt>
                      <c:pt idx="16">
                        <c:v>20</c:v>
                      </c:pt>
                      <c:pt idx="17">
                        <c:v>20</c:v>
                      </c:pt>
                      <c:pt idx="18">
                        <c:v>20</c:v>
                      </c:pt>
                      <c:pt idx="19">
                        <c:v>20</c:v>
                      </c:pt>
                      <c:pt idx="20">
                        <c:v>20</c:v>
                      </c:pt>
                      <c:pt idx="21">
                        <c:v>20</c:v>
                      </c:pt>
                      <c:pt idx="22">
                        <c:v>20</c:v>
                      </c:pt>
                      <c:pt idx="23">
                        <c:v>20</c:v>
                      </c:pt>
                      <c:pt idx="24">
                        <c:v>20</c:v>
                      </c:pt>
                      <c:pt idx="25">
                        <c:v>20</c:v>
                      </c:pt>
                      <c:pt idx="26">
                        <c:v>20</c:v>
                      </c:pt>
                      <c:pt idx="27">
                        <c:v>20</c:v>
                      </c:pt>
                      <c:pt idx="28">
                        <c:v>20</c:v>
                      </c:pt>
                      <c:pt idx="29">
                        <c:v>20</c:v>
                      </c:pt>
                      <c:pt idx="30">
                        <c:v>20</c:v>
                      </c:pt>
                      <c:pt idx="31">
                        <c:v>20</c:v>
                      </c:pt>
                      <c:pt idx="32">
                        <c:v>20</c:v>
                      </c:pt>
                      <c:pt idx="33">
                        <c:v>20</c:v>
                      </c:pt>
                      <c:pt idx="34">
                        <c:v>20</c:v>
                      </c:pt>
                      <c:pt idx="35">
                        <c:v>20</c:v>
                      </c:pt>
                      <c:pt idx="36">
                        <c:v>20</c:v>
                      </c:pt>
                      <c:pt idx="37">
                        <c:v>20</c:v>
                      </c:pt>
                      <c:pt idx="38">
                        <c:v>20</c:v>
                      </c:pt>
                      <c:pt idx="39">
                        <c:v>20</c:v>
                      </c:pt>
                      <c:pt idx="40">
                        <c:v>20</c:v>
                      </c:pt>
                      <c:pt idx="41">
                        <c:v>20</c:v>
                      </c:pt>
                      <c:pt idx="42">
                        <c:v>20</c:v>
                      </c:pt>
                      <c:pt idx="43">
                        <c:v>20</c:v>
                      </c:pt>
                      <c:pt idx="44">
                        <c:v>20</c:v>
                      </c:pt>
                      <c:pt idx="45">
                        <c:v>20</c:v>
                      </c:pt>
                      <c:pt idx="46">
                        <c:v>20</c:v>
                      </c:pt>
                      <c:pt idx="47">
                        <c:v>20</c:v>
                      </c:pt>
                      <c:pt idx="48">
                        <c:v>20</c:v>
                      </c:pt>
                      <c:pt idx="49">
                        <c:v>20</c:v>
                      </c:pt>
                      <c:pt idx="50">
                        <c:v>20</c:v>
                      </c:pt>
                      <c:pt idx="51">
                        <c:v>20</c:v>
                      </c:pt>
                      <c:pt idx="52">
                        <c:v>20</c:v>
                      </c:pt>
                    </c:numCache>
                  </c:numRef>
                </c:val>
                <c:smooth val="0"/>
                <c:extLst xmlns:c15="http://schemas.microsoft.com/office/drawing/2012/chart">
                  <c:ext xmlns:c16="http://schemas.microsoft.com/office/drawing/2014/chart" uri="{C3380CC4-5D6E-409C-BE32-E72D297353CC}">
                    <c16:uniqueId val="{00000018-8620-45C9-BAB5-D39477F0CB61}"/>
                  </c:ext>
                </c:extLst>
              </c15:ser>
            </c15:filteredLineSeries>
            <c15:filteredLineSeries>
              <c15:ser>
                <c:idx val="27"/>
                <c:order val="25"/>
                <c:tx>
                  <c:strRef>
                    <c:extLst xmlns:c15="http://schemas.microsoft.com/office/drawing/2012/chart">
                      <c:ext xmlns:c15="http://schemas.microsoft.com/office/drawing/2012/chart" uri="{02D57815-91ED-43cb-92C2-25804820EDAC}">
                        <c15:formulaRef>
                          <c15:sqref>'Current w Effeciency InHealth'!$A$30</c15:sqref>
                        </c15:formulaRef>
                      </c:ext>
                    </c:extLst>
                    <c:strCache>
                      <c:ptCount val="1"/>
                      <c:pt idx="0">
                        <c:v>25 -50% Reduction in Cancellation</c:v>
                      </c:pt>
                    </c:strCache>
                  </c:strRef>
                </c:tx>
                <c:spPr>
                  <a:ln w="28575" cap="rnd">
                    <a:solidFill>
                      <a:schemeClr val="accent4">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InHealth'!$B$30:$GP$30</c15:sqref>
                        </c15:formulaRef>
                      </c:ext>
                    </c:extLst>
                    <c:numCache>
                      <c:formatCode>General</c:formatCode>
                      <c:ptCount val="197"/>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15</c:v>
                      </c:pt>
                      <c:pt idx="27">
                        <c:v>15</c:v>
                      </c:pt>
                      <c:pt idx="28">
                        <c:v>15</c:v>
                      </c:pt>
                      <c:pt idx="29">
                        <c:v>15</c:v>
                      </c:pt>
                      <c:pt idx="30">
                        <c:v>15</c:v>
                      </c:pt>
                      <c:pt idx="31">
                        <c:v>15</c:v>
                      </c:pt>
                      <c:pt idx="32">
                        <c:v>15</c:v>
                      </c:pt>
                      <c:pt idx="33">
                        <c:v>15</c:v>
                      </c:pt>
                      <c:pt idx="34">
                        <c:v>15</c:v>
                      </c:pt>
                      <c:pt idx="35">
                        <c:v>15</c:v>
                      </c:pt>
                      <c:pt idx="36">
                        <c:v>15</c:v>
                      </c:pt>
                      <c:pt idx="37">
                        <c:v>15</c:v>
                      </c:pt>
                      <c:pt idx="38">
                        <c:v>15</c:v>
                      </c:pt>
                      <c:pt idx="39">
                        <c:v>15</c:v>
                      </c:pt>
                      <c:pt idx="40">
                        <c:v>15</c:v>
                      </c:pt>
                      <c:pt idx="41">
                        <c:v>15</c:v>
                      </c:pt>
                      <c:pt idx="42">
                        <c:v>15</c:v>
                      </c:pt>
                      <c:pt idx="43">
                        <c:v>15</c:v>
                      </c:pt>
                      <c:pt idx="44">
                        <c:v>15</c:v>
                      </c:pt>
                      <c:pt idx="45">
                        <c:v>15</c:v>
                      </c:pt>
                      <c:pt idx="46">
                        <c:v>15</c:v>
                      </c:pt>
                      <c:pt idx="47">
                        <c:v>15</c:v>
                      </c:pt>
                      <c:pt idx="48">
                        <c:v>15</c:v>
                      </c:pt>
                      <c:pt idx="49">
                        <c:v>15</c:v>
                      </c:pt>
                      <c:pt idx="50">
                        <c:v>15</c:v>
                      </c:pt>
                      <c:pt idx="51">
                        <c:v>15</c:v>
                      </c:pt>
                      <c:pt idx="52">
                        <c:v>15</c:v>
                      </c:pt>
                    </c:numCache>
                  </c:numRef>
                </c:val>
                <c:smooth val="0"/>
                <c:extLst xmlns:c15="http://schemas.microsoft.com/office/drawing/2012/chart">
                  <c:ext xmlns:c16="http://schemas.microsoft.com/office/drawing/2014/chart" uri="{C3380CC4-5D6E-409C-BE32-E72D297353CC}">
                    <c16:uniqueId val="{00000019-8620-45C9-BAB5-D39477F0CB61}"/>
                  </c:ext>
                </c:extLst>
              </c15:ser>
            </c15:filteredLineSeries>
            <c15:filteredLineSeries>
              <c15:ser>
                <c:idx val="28"/>
                <c:order val="26"/>
                <c:tx>
                  <c:strRef>
                    <c:extLst xmlns:c15="http://schemas.microsoft.com/office/drawing/2012/chart">
                      <c:ext xmlns:c15="http://schemas.microsoft.com/office/drawing/2012/chart" uri="{02D57815-91ED-43cb-92C2-25804820EDAC}">
                        <c15:formulaRef>
                          <c15:sqref>'Current w Effeciency InHealth'!$A$31</c15:sqref>
                        </c15:formulaRef>
                      </c:ext>
                    </c:extLst>
                    <c:strCache>
                      <c:ptCount val="1"/>
                      <c:pt idx="0">
                        <c:v>effecincy through Gate Keeping</c:v>
                      </c:pt>
                    </c:strCache>
                  </c:strRef>
                </c:tx>
                <c:spPr>
                  <a:ln w="28575" cap="rnd">
                    <a:solidFill>
                      <a:schemeClr val="accent5">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InHealth'!$B$31:$GP$31</c15:sqref>
                        </c15:formulaRef>
                      </c:ext>
                    </c:extLst>
                    <c:numCache>
                      <c:formatCode>General</c:formatCode>
                      <c:ptCount val="197"/>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7</c:v>
                      </c:pt>
                      <c:pt idx="27">
                        <c:v>7</c:v>
                      </c:pt>
                      <c:pt idx="28">
                        <c:v>7</c:v>
                      </c:pt>
                      <c:pt idx="29">
                        <c:v>7</c:v>
                      </c:pt>
                      <c:pt idx="30">
                        <c:v>7</c:v>
                      </c:pt>
                      <c:pt idx="31">
                        <c:v>7</c:v>
                      </c:pt>
                      <c:pt idx="32">
                        <c:v>7</c:v>
                      </c:pt>
                      <c:pt idx="33">
                        <c:v>7</c:v>
                      </c:pt>
                      <c:pt idx="34">
                        <c:v>7</c:v>
                      </c:pt>
                      <c:pt idx="35">
                        <c:v>7</c:v>
                      </c:pt>
                      <c:pt idx="36">
                        <c:v>7</c:v>
                      </c:pt>
                      <c:pt idx="37">
                        <c:v>7</c:v>
                      </c:pt>
                      <c:pt idx="38">
                        <c:v>7</c:v>
                      </c:pt>
                      <c:pt idx="39">
                        <c:v>7</c:v>
                      </c:pt>
                      <c:pt idx="40">
                        <c:v>7</c:v>
                      </c:pt>
                      <c:pt idx="41">
                        <c:v>7</c:v>
                      </c:pt>
                      <c:pt idx="42">
                        <c:v>7</c:v>
                      </c:pt>
                      <c:pt idx="43">
                        <c:v>7</c:v>
                      </c:pt>
                      <c:pt idx="44">
                        <c:v>7</c:v>
                      </c:pt>
                      <c:pt idx="45">
                        <c:v>7</c:v>
                      </c:pt>
                      <c:pt idx="46">
                        <c:v>7</c:v>
                      </c:pt>
                      <c:pt idx="47">
                        <c:v>7</c:v>
                      </c:pt>
                      <c:pt idx="48">
                        <c:v>7</c:v>
                      </c:pt>
                      <c:pt idx="49">
                        <c:v>7</c:v>
                      </c:pt>
                      <c:pt idx="50">
                        <c:v>7</c:v>
                      </c:pt>
                      <c:pt idx="51">
                        <c:v>7</c:v>
                      </c:pt>
                      <c:pt idx="52">
                        <c:v>7</c:v>
                      </c:pt>
                      <c:pt idx="53">
                        <c:v>7</c:v>
                      </c:pt>
                      <c:pt idx="54">
                        <c:v>7</c:v>
                      </c:pt>
                      <c:pt idx="55">
                        <c:v>7</c:v>
                      </c:pt>
                      <c:pt idx="56">
                        <c:v>7</c:v>
                      </c:pt>
                      <c:pt idx="57">
                        <c:v>7</c:v>
                      </c:pt>
                      <c:pt idx="58">
                        <c:v>7</c:v>
                      </c:pt>
                      <c:pt idx="59">
                        <c:v>7</c:v>
                      </c:pt>
                      <c:pt idx="60">
                        <c:v>7</c:v>
                      </c:pt>
                      <c:pt idx="61">
                        <c:v>7</c:v>
                      </c:pt>
                      <c:pt idx="62">
                        <c:v>7</c:v>
                      </c:pt>
                      <c:pt idx="63">
                        <c:v>7</c:v>
                      </c:pt>
                      <c:pt idx="64">
                        <c:v>7</c:v>
                      </c:pt>
                      <c:pt idx="65">
                        <c:v>7</c:v>
                      </c:pt>
                      <c:pt idx="66">
                        <c:v>7</c:v>
                      </c:pt>
                      <c:pt idx="67">
                        <c:v>7</c:v>
                      </c:pt>
                      <c:pt idx="68">
                        <c:v>7</c:v>
                      </c:pt>
                      <c:pt idx="69">
                        <c:v>7</c:v>
                      </c:pt>
                      <c:pt idx="70">
                        <c:v>7</c:v>
                      </c:pt>
                      <c:pt idx="71">
                        <c:v>7</c:v>
                      </c:pt>
                      <c:pt idx="72">
                        <c:v>7</c:v>
                      </c:pt>
                      <c:pt idx="73">
                        <c:v>7</c:v>
                      </c:pt>
                      <c:pt idx="74">
                        <c:v>7</c:v>
                      </c:pt>
                      <c:pt idx="75">
                        <c:v>7</c:v>
                      </c:pt>
                      <c:pt idx="76">
                        <c:v>7</c:v>
                      </c:pt>
                      <c:pt idx="77">
                        <c:v>7</c:v>
                      </c:pt>
                      <c:pt idx="78">
                        <c:v>7</c:v>
                      </c:pt>
                      <c:pt idx="79">
                        <c:v>7</c:v>
                      </c:pt>
                      <c:pt idx="80">
                        <c:v>7</c:v>
                      </c:pt>
                      <c:pt idx="81">
                        <c:v>7</c:v>
                      </c:pt>
                      <c:pt idx="82">
                        <c:v>7</c:v>
                      </c:pt>
                      <c:pt idx="83">
                        <c:v>7</c:v>
                      </c:pt>
                      <c:pt idx="84">
                        <c:v>7</c:v>
                      </c:pt>
                      <c:pt idx="85">
                        <c:v>7</c:v>
                      </c:pt>
                      <c:pt idx="86">
                        <c:v>7</c:v>
                      </c:pt>
                      <c:pt idx="87">
                        <c:v>7</c:v>
                      </c:pt>
                      <c:pt idx="88">
                        <c:v>7</c:v>
                      </c:pt>
                      <c:pt idx="89">
                        <c:v>7</c:v>
                      </c:pt>
                      <c:pt idx="90">
                        <c:v>7</c:v>
                      </c:pt>
                      <c:pt idx="91">
                        <c:v>7</c:v>
                      </c:pt>
                      <c:pt idx="92">
                        <c:v>7</c:v>
                      </c:pt>
                      <c:pt idx="93">
                        <c:v>7</c:v>
                      </c:pt>
                      <c:pt idx="94">
                        <c:v>7</c:v>
                      </c:pt>
                      <c:pt idx="95">
                        <c:v>7</c:v>
                      </c:pt>
                      <c:pt idx="96">
                        <c:v>7</c:v>
                      </c:pt>
                      <c:pt idx="97">
                        <c:v>7</c:v>
                      </c:pt>
                      <c:pt idx="98">
                        <c:v>7</c:v>
                      </c:pt>
                      <c:pt idx="99">
                        <c:v>7</c:v>
                      </c:pt>
                      <c:pt idx="100">
                        <c:v>7</c:v>
                      </c:pt>
                      <c:pt idx="101">
                        <c:v>7</c:v>
                      </c:pt>
                      <c:pt idx="102">
                        <c:v>7</c:v>
                      </c:pt>
                      <c:pt idx="103">
                        <c:v>7</c:v>
                      </c:pt>
                      <c:pt idx="104">
                        <c:v>7</c:v>
                      </c:pt>
                      <c:pt idx="105">
                        <c:v>7</c:v>
                      </c:pt>
                      <c:pt idx="106">
                        <c:v>7</c:v>
                      </c:pt>
                      <c:pt idx="107">
                        <c:v>7</c:v>
                      </c:pt>
                      <c:pt idx="108">
                        <c:v>7</c:v>
                      </c:pt>
                      <c:pt idx="109">
                        <c:v>7</c:v>
                      </c:pt>
                      <c:pt idx="110">
                        <c:v>7</c:v>
                      </c:pt>
                      <c:pt idx="111">
                        <c:v>7</c:v>
                      </c:pt>
                      <c:pt idx="112">
                        <c:v>7</c:v>
                      </c:pt>
                      <c:pt idx="113">
                        <c:v>7</c:v>
                      </c:pt>
                      <c:pt idx="114">
                        <c:v>7</c:v>
                      </c:pt>
                      <c:pt idx="115">
                        <c:v>7</c:v>
                      </c:pt>
                      <c:pt idx="116">
                        <c:v>7</c:v>
                      </c:pt>
                      <c:pt idx="117">
                        <c:v>7</c:v>
                      </c:pt>
                      <c:pt idx="118">
                        <c:v>7</c:v>
                      </c:pt>
                      <c:pt idx="119">
                        <c:v>7</c:v>
                      </c:pt>
                      <c:pt idx="120">
                        <c:v>7</c:v>
                      </c:pt>
                      <c:pt idx="121">
                        <c:v>7</c:v>
                      </c:pt>
                      <c:pt idx="122">
                        <c:v>7</c:v>
                      </c:pt>
                      <c:pt idx="123">
                        <c:v>7</c:v>
                      </c:pt>
                      <c:pt idx="124">
                        <c:v>7</c:v>
                      </c:pt>
                      <c:pt idx="125">
                        <c:v>7</c:v>
                      </c:pt>
                      <c:pt idx="126">
                        <c:v>7</c:v>
                      </c:pt>
                      <c:pt idx="127">
                        <c:v>7</c:v>
                      </c:pt>
                      <c:pt idx="128">
                        <c:v>7</c:v>
                      </c:pt>
                      <c:pt idx="129">
                        <c:v>7</c:v>
                      </c:pt>
                      <c:pt idx="130">
                        <c:v>7</c:v>
                      </c:pt>
                      <c:pt idx="131">
                        <c:v>7</c:v>
                      </c:pt>
                      <c:pt idx="132">
                        <c:v>7</c:v>
                      </c:pt>
                      <c:pt idx="133">
                        <c:v>7</c:v>
                      </c:pt>
                      <c:pt idx="134">
                        <c:v>7</c:v>
                      </c:pt>
                      <c:pt idx="135">
                        <c:v>7</c:v>
                      </c:pt>
                      <c:pt idx="136">
                        <c:v>7</c:v>
                      </c:pt>
                      <c:pt idx="137">
                        <c:v>7</c:v>
                      </c:pt>
                      <c:pt idx="138">
                        <c:v>7</c:v>
                      </c:pt>
                      <c:pt idx="139">
                        <c:v>7</c:v>
                      </c:pt>
                      <c:pt idx="140">
                        <c:v>7</c:v>
                      </c:pt>
                      <c:pt idx="141">
                        <c:v>7</c:v>
                      </c:pt>
                      <c:pt idx="142">
                        <c:v>7</c:v>
                      </c:pt>
                      <c:pt idx="143">
                        <c:v>7</c:v>
                      </c:pt>
                      <c:pt idx="144">
                        <c:v>7</c:v>
                      </c:pt>
                      <c:pt idx="145">
                        <c:v>7</c:v>
                      </c:pt>
                      <c:pt idx="146">
                        <c:v>7</c:v>
                      </c:pt>
                      <c:pt idx="147">
                        <c:v>7</c:v>
                      </c:pt>
                      <c:pt idx="148">
                        <c:v>7</c:v>
                      </c:pt>
                      <c:pt idx="149">
                        <c:v>7</c:v>
                      </c:pt>
                      <c:pt idx="150">
                        <c:v>7</c:v>
                      </c:pt>
                      <c:pt idx="151">
                        <c:v>7</c:v>
                      </c:pt>
                      <c:pt idx="152">
                        <c:v>7</c:v>
                      </c:pt>
                      <c:pt idx="153">
                        <c:v>7</c:v>
                      </c:pt>
                      <c:pt idx="154">
                        <c:v>7</c:v>
                      </c:pt>
                      <c:pt idx="155">
                        <c:v>7</c:v>
                      </c:pt>
                      <c:pt idx="156">
                        <c:v>7</c:v>
                      </c:pt>
                      <c:pt idx="157">
                        <c:v>7</c:v>
                      </c:pt>
                      <c:pt idx="158">
                        <c:v>7</c:v>
                      </c:pt>
                      <c:pt idx="159">
                        <c:v>7</c:v>
                      </c:pt>
                      <c:pt idx="160">
                        <c:v>7</c:v>
                      </c:pt>
                      <c:pt idx="161">
                        <c:v>7</c:v>
                      </c:pt>
                      <c:pt idx="162">
                        <c:v>7</c:v>
                      </c:pt>
                      <c:pt idx="163">
                        <c:v>7</c:v>
                      </c:pt>
                      <c:pt idx="164">
                        <c:v>7</c:v>
                      </c:pt>
                      <c:pt idx="165">
                        <c:v>7</c:v>
                      </c:pt>
                      <c:pt idx="166">
                        <c:v>7</c:v>
                      </c:pt>
                      <c:pt idx="167">
                        <c:v>7</c:v>
                      </c:pt>
                      <c:pt idx="168">
                        <c:v>7</c:v>
                      </c:pt>
                      <c:pt idx="169">
                        <c:v>7</c:v>
                      </c:pt>
                      <c:pt idx="170">
                        <c:v>7</c:v>
                      </c:pt>
                      <c:pt idx="171">
                        <c:v>7</c:v>
                      </c:pt>
                      <c:pt idx="172">
                        <c:v>7</c:v>
                      </c:pt>
                      <c:pt idx="173">
                        <c:v>7</c:v>
                      </c:pt>
                      <c:pt idx="174">
                        <c:v>7</c:v>
                      </c:pt>
                      <c:pt idx="175">
                        <c:v>7</c:v>
                      </c:pt>
                      <c:pt idx="176">
                        <c:v>7</c:v>
                      </c:pt>
                      <c:pt idx="177">
                        <c:v>7</c:v>
                      </c:pt>
                      <c:pt idx="178">
                        <c:v>7</c:v>
                      </c:pt>
                      <c:pt idx="179">
                        <c:v>7</c:v>
                      </c:pt>
                      <c:pt idx="180">
                        <c:v>7</c:v>
                      </c:pt>
                      <c:pt idx="181">
                        <c:v>7</c:v>
                      </c:pt>
                      <c:pt idx="182">
                        <c:v>7</c:v>
                      </c:pt>
                      <c:pt idx="183">
                        <c:v>7</c:v>
                      </c:pt>
                      <c:pt idx="184">
                        <c:v>7</c:v>
                      </c:pt>
                      <c:pt idx="185">
                        <c:v>7</c:v>
                      </c:pt>
                      <c:pt idx="186">
                        <c:v>7</c:v>
                      </c:pt>
                      <c:pt idx="187">
                        <c:v>7</c:v>
                      </c:pt>
                      <c:pt idx="188">
                        <c:v>7</c:v>
                      </c:pt>
                      <c:pt idx="189">
                        <c:v>7</c:v>
                      </c:pt>
                      <c:pt idx="190">
                        <c:v>7</c:v>
                      </c:pt>
                      <c:pt idx="191">
                        <c:v>7</c:v>
                      </c:pt>
                      <c:pt idx="192">
                        <c:v>7</c:v>
                      </c:pt>
                      <c:pt idx="193">
                        <c:v>7</c:v>
                      </c:pt>
                      <c:pt idx="194">
                        <c:v>7</c:v>
                      </c:pt>
                      <c:pt idx="195">
                        <c:v>7</c:v>
                      </c:pt>
                      <c:pt idx="196">
                        <c:v>7</c:v>
                      </c:pt>
                    </c:numCache>
                  </c:numRef>
                </c:val>
                <c:smooth val="0"/>
                <c:extLst xmlns:c15="http://schemas.microsoft.com/office/drawing/2012/chart">
                  <c:ext xmlns:c16="http://schemas.microsoft.com/office/drawing/2014/chart" uri="{C3380CC4-5D6E-409C-BE32-E72D297353CC}">
                    <c16:uniqueId val="{0000001A-8620-45C9-BAB5-D39477F0CB61}"/>
                  </c:ext>
                </c:extLst>
              </c15:ser>
            </c15:filteredLineSeries>
            <c15:filteredLineSeries>
              <c15:ser>
                <c:idx val="29"/>
                <c:order val="27"/>
                <c:tx>
                  <c:strRef>
                    <c:extLst xmlns:c15="http://schemas.microsoft.com/office/drawing/2012/chart">
                      <c:ext xmlns:c15="http://schemas.microsoft.com/office/drawing/2012/chart" uri="{02D57815-91ED-43cb-92C2-25804820EDAC}">
                        <c15:formulaRef>
                          <c15:sqref>'Current w Effeciency InHealth'!$A$32</c15:sqref>
                        </c15:formulaRef>
                      </c:ext>
                    </c:extLst>
                    <c:strCache>
                      <c:ptCount val="1"/>
                      <c:pt idx="0">
                        <c:v>Other Effeciencies</c:v>
                      </c:pt>
                    </c:strCache>
                  </c:strRef>
                </c:tx>
                <c:spPr>
                  <a:ln w="28575" cap="rnd">
                    <a:solidFill>
                      <a:schemeClr val="accent6">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InHealth'!$B$32:$GP$32</c15:sqref>
                        </c15:formulaRef>
                      </c:ext>
                    </c:extLst>
                    <c:numCache>
                      <c:formatCode>General</c:formatCode>
                      <c:ptCount val="197"/>
                      <c:pt idx="31">
                        <c:v>5</c:v>
                      </c:pt>
                      <c:pt idx="32">
                        <c:v>5</c:v>
                      </c:pt>
                      <c:pt idx="33">
                        <c:v>5</c:v>
                      </c:pt>
                      <c:pt idx="34">
                        <c:v>5</c:v>
                      </c:pt>
                      <c:pt idx="35">
                        <c:v>5</c:v>
                      </c:pt>
                      <c:pt idx="36">
                        <c:v>5</c:v>
                      </c:pt>
                      <c:pt idx="37">
                        <c:v>5</c:v>
                      </c:pt>
                      <c:pt idx="38">
                        <c:v>5</c:v>
                      </c:pt>
                      <c:pt idx="39">
                        <c:v>5</c:v>
                      </c:pt>
                      <c:pt idx="40">
                        <c:v>5</c:v>
                      </c:pt>
                      <c:pt idx="41">
                        <c:v>5</c:v>
                      </c:pt>
                      <c:pt idx="42">
                        <c:v>5</c:v>
                      </c:pt>
                      <c:pt idx="43">
                        <c:v>5</c:v>
                      </c:pt>
                      <c:pt idx="44">
                        <c:v>5</c:v>
                      </c:pt>
                      <c:pt idx="45">
                        <c:v>5</c:v>
                      </c:pt>
                      <c:pt idx="46">
                        <c:v>5</c:v>
                      </c:pt>
                      <c:pt idx="47">
                        <c:v>5</c:v>
                      </c:pt>
                      <c:pt idx="48">
                        <c:v>5</c:v>
                      </c:pt>
                      <c:pt idx="49">
                        <c:v>5</c:v>
                      </c:pt>
                      <c:pt idx="50">
                        <c:v>5</c:v>
                      </c:pt>
                      <c:pt idx="51">
                        <c:v>5</c:v>
                      </c:pt>
                      <c:pt idx="52">
                        <c:v>5</c:v>
                      </c:pt>
                      <c:pt idx="53">
                        <c:v>5</c:v>
                      </c:pt>
                      <c:pt idx="54">
                        <c:v>5</c:v>
                      </c:pt>
                      <c:pt idx="55">
                        <c:v>5</c:v>
                      </c:pt>
                      <c:pt idx="56">
                        <c:v>5</c:v>
                      </c:pt>
                      <c:pt idx="57">
                        <c:v>5</c:v>
                      </c:pt>
                      <c:pt idx="58">
                        <c:v>5</c:v>
                      </c:pt>
                      <c:pt idx="59">
                        <c:v>5</c:v>
                      </c:pt>
                      <c:pt idx="60">
                        <c:v>5</c:v>
                      </c:pt>
                      <c:pt idx="61">
                        <c:v>5</c:v>
                      </c:pt>
                      <c:pt idx="62">
                        <c:v>5</c:v>
                      </c:pt>
                      <c:pt idx="63">
                        <c:v>5</c:v>
                      </c:pt>
                      <c:pt idx="64">
                        <c:v>5</c:v>
                      </c:pt>
                      <c:pt idx="65">
                        <c:v>5</c:v>
                      </c:pt>
                      <c:pt idx="66">
                        <c:v>5</c:v>
                      </c:pt>
                      <c:pt idx="67">
                        <c:v>5</c:v>
                      </c:pt>
                      <c:pt idx="68">
                        <c:v>5</c:v>
                      </c:pt>
                      <c:pt idx="69">
                        <c:v>5</c:v>
                      </c:pt>
                      <c:pt idx="70">
                        <c:v>5</c:v>
                      </c:pt>
                      <c:pt idx="71">
                        <c:v>5</c:v>
                      </c:pt>
                      <c:pt idx="72">
                        <c:v>5</c:v>
                      </c:pt>
                      <c:pt idx="73">
                        <c:v>5</c:v>
                      </c:pt>
                      <c:pt idx="74">
                        <c:v>5</c:v>
                      </c:pt>
                      <c:pt idx="75">
                        <c:v>5</c:v>
                      </c:pt>
                      <c:pt idx="76">
                        <c:v>5</c:v>
                      </c:pt>
                      <c:pt idx="77">
                        <c:v>5</c:v>
                      </c:pt>
                      <c:pt idx="78">
                        <c:v>5</c:v>
                      </c:pt>
                      <c:pt idx="79">
                        <c:v>5</c:v>
                      </c:pt>
                      <c:pt idx="80">
                        <c:v>5</c:v>
                      </c:pt>
                      <c:pt idx="81">
                        <c:v>5</c:v>
                      </c:pt>
                      <c:pt idx="82">
                        <c:v>5</c:v>
                      </c:pt>
                      <c:pt idx="83">
                        <c:v>5</c:v>
                      </c:pt>
                      <c:pt idx="84">
                        <c:v>5</c:v>
                      </c:pt>
                      <c:pt idx="85">
                        <c:v>5</c:v>
                      </c:pt>
                      <c:pt idx="86">
                        <c:v>5</c:v>
                      </c:pt>
                      <c:pt idx="87">
                        <c:v>5</c:v>
                      </c:pt>
                      <c:pt idx="88">
                        <c:v>5</c:v>
                      </c:pt>
                      <c:pt idx="89">
                        <c:v>5</c:v>
                      </c:pt>
                      <c:pt idx="90">
                        <c:v>5</c:v>
                      </c:pt>
                      <c:pt idx="91">
                        <c:v>5</c:v>
                      </c:pt>
                      <c:pt idx="92">
                        <c:v>5</c:v>
                      </c:pt>
                      <c:pt idx="93">
                        <c:v>5</c:v>
                      </c:pt>
                      <c:pt idx="94">
                        <c:v>5</c:v>
                      </c:pt>
                      <c:pt idx="95">
                        <c:v>5</c:v>
                      </c:pt>
                      <c:pt idx="96">
                        <c:v>5</c:v>
                      </c:pt>
                      <c:pt idx="97">
                        <c:v>5</c:v>
                      </c:pt>
                      <c:pt idx="98">
                        <c:v>5</c:v>
                      </c:pt>
                      <c:pt idx="99">
                        <c:v>5</c:v>
                      </c:pt>
                      <c:pt idx="100">
                        <c:v>5</c:v>
                      </c:pt>
                      <c:pt idx="101">
                        <c:v>5</c:v>
                      </c:pt>
                      <c:pt idx="102">
                        <c:v>5</c:v>
                      </c:pt>
                      <c:pt idx="103">
                        <c:v>5</c:v>
                      </c:pt>
                      <c:pt idx="104">
                        <c:v>5</c:v>
                      </c:pt>
                      <c:pt idx="105">
                        <c:v>5</c:v>
                      </c:pt>
                      <c:pt idx="106">
                        <c:v>5</c:v>
                      </c:pt>
                      <c:pt idx="107">
                        <c:v>5</c:v>
                      </c:pt>
                      <c:pt idx="108">
                        <c:v>5</c:v>
                      </c:pt>
                      <c:pt idx="109">
                        <c:v>5</c:v>
                      </c:pt>
                      <c:pt idx="110">
                        <c:v>5</c:v>
                      </c:pt>
                      <c:pt idx="111">
                        <c:v>5</c:v>
                      </c:pt>
                      <c:pt idx="112">
                        <c:v>5</c:v>
                      </c:pt>
                      <c:pt idx="113">
                        <c:v>5</c:v>
                      </c:pt>
                      <c:pt idx="114">
                        <c:v>5</c:v>
                      </c:pt>
                      <c:pt idx="115">
                        <c:v>5</c:v>
                      </c:pt>
                      <c:pt idx="116">
                        <c:v>5</c:v>
                      </c:pt>
                      <c:pt idx="117">
                        <c:v>5</c:v>
                      </c:pt>
                      <c:pt idx="118">
                        <c:v>5</c:v>
                      </c:pt>
                      <c:pt idx="119">
                        <c:v>5</c:v>
                      </c:pt>
                      <c:pt idx="120">
                        <c:v>5</c:v>
                      </c:pt>
                      <c:pt idx="121">
                        <c:v>5</c:v>
                      </c:pt>
                      <c:pt idx="122">
                        <c:v>5</c:v>
                      </c:pt>
                      <c:pt idx="123">
                        <c:v>5</c:v>
                      </c:pt>
                      <c:pt idx="124">
                        <c:v>5</c:v>
                      </c:pt>
                      <c:pt idx="125">
                        <c:v>5</c:v>
                      </c:pt>
                      <c:pt idx="126">
                        <c:v>5</c:v>
                      </c:pt>
                      <c:pt idx="127">
                        <c:v>5</c:v>
                      </c:pt>
                      <c:pt idx="128">
                        <c:v>5</c:v>
                      </c:pt>
                      <c:pt idx="129">
                        <c:v>5</c:v>
                      </c:pt>
                      <c:pt idx="130">
                        <c:v>5</c:v>
                      </c:pt>
                      <c:pt idx="131">
                        <c:v>5</c:v>
                      </c:pt>
                      <c:pt idx="132">
                        <c:v>5</c:v>
                      </c:pt>
                      <c:pt idx="133">
                        <c:v>5</c:v>
                      </c:pt>
                      <c:pt idx="134">
                        <c:v>5</c:v>
                      </c:pt>
                      <c:pt idx="135">
                        <c:v>5</c:v>
                      </c:pt>
                      <c:pt idx="136">
                        <c:v>5</c:v>
                      </c:pt>
                      <c:pt idx="137">
                        <c:v>5</c:v>
                      </c:pt>
                      <c:pt idx="138">
                        <c:v>5</c:v>
                      </c:pt>
                      <c:pt idx="139">
                        <c:v>5</c:v>
                      </c:pt>
                      <c:pt idx="140">
                        <c:v>5</c:v>
                      </c:pt>
                      <c:pt idx="141">
                        <c:v>5</c:v>
                      </c:pt>
                      <c:pt idx="142">
                        <c:v>5</c:v>
                      </c:pt>
                      <c:pt idx="143">
                        <c:v>5</c:v>
                      </c:pt>
                      <c:pt idx="144">
                        <c:v>5</c:v>
                      </c:pt>
                      <c:pt idx="145">
                        <c:v>5</c:v>
                      </c:pt>
                      <c:pt idx="146">
                        <c:v>5</c:v>
                      </c:pt>
                      <c:pt idx="147">
                        <c:v>5</c:v>
                      </c:pt>
                      <c:pt idx="148">
                        <c:v>5</c:v>
                      </c:pt>
                      <c:pt idx="149">
                        <c:v>5</c:v>
                      </c:pt>
                      <c:pt idx="150">
                        <c:v>5</c:v>
                      </c:pt>
                      <c:pt idx="151">
                        <c:v>5</c:v>
                      </c:pt>
                      <c:pt idx="152">
                        <c:v>5</c:v>
                      </c:pt>
                      <c:pt idx="153">
                        <c:v>5</c:v>
                      </c:pt>
                      <c:pt idx="154">
                        <c:v>5</c:v>
                      </c:pt>
                      <c:pt idx="155">
                        <c:v>5</c:v>
                      </c:pt>
                      <c:pt idx="156">
                        <c:v>5</c:v>
                      </c:pt>
                      <c:pt idx="157">
                        <c:v>5</c:v>
                      </c:pt>
                      <c:pt idx="158">
                        <c:v>5</c:v>
                      </c:pt>
                      <c:pt idx="159">
                        <c:v>5</c:v>
                      </c:pt>
                      <c:pt idx="160">
                        <c:v>5</c:v>
                      </c:pt>
                      <c:pt idx="161">
                        <c:v>5</c:v>
                      </c:pt>
                      <c:pt idx="162">
                        <c:v>5</c:v>
                      </c:pt>
                      <c:pt idx="163">
                        <c:v>5</c:v>
                      </c:pt>
                      <c:pt idx="164">
                        <c:v>5</c:v>
                      </c:pt>
                      <c:pt idx="165">
                        <c:v>5</c:v>
                      </c:pt>
                      <c:pt idx="166">
                        <c:v>5</c:v>
                      </c:pt>
                      <c:pt idx="167">
                        <c:v>5</c:v>
                      </c:pt>
                      <c:pt idx="168">
                        <c:v>5</c:v>
                      </c:pt>
                      <c:pt idx="169">
                        <c:v>5</c:v>
                      </c:pt>
                      <c:pt idx="170">
                        <c:v>5</c:v>
                      </c:pt>
                      <c:pt idx="171">
                        <c:v>5</c:v>
                      </c:pt>
                      <c:pt idx="172">
                        <c:v>5</c:v>
                      </c:pt>
                      <c:pt idx="173">
                        <c:v>5</c:v>
                      </c:pt>
                      <c:pt idx="174">
                        <c:v>5</c:v>
                      </c:pt>
                      <c:pt idx="175">
                        <c:v>5</c:v>
                      </c:pt>
                      <c:pt idx="176">
                        <c:v>5</c:v>
                      </c:pt>
                      <c:pt idx="177">
                        <c:v>5</c:v>
                      </c:pt>
                      <c:pt idx="178">
                        <c:v>5</c:v>
                      </c:pt>
                      <c:pt idx="179">
                        <c:v>5</c:v>
                      </c:pt>
                      <c:pt idx="180">
                        <c:v>5</c:v>
                      </c:pt>
                      <c:pt idx="181">
                        <c:v>5</c:v>
                      </c:pt>
                      <c:pt idx="182">
                        <c:v>5</c:v>
                      </c:pt>
                      <c:pt idx="183">
                        <c:v>5</c:v>
                      </c:pt>
                      <c:pt idx="184">
                        <c:v>5</c:v>
                      </c:pt>
                      <c:pt idx="185">
                        <c:v>5</c:v>
                      </c:pt>
                      <c:pt idx="186">
                        <c:v>5</c:v>
                      </c:pt>
                      <c:pt idx="187">
                        <c:v>5</c:v>
                      </c:pt>
                      <c:pt idx="188">
                        <c:v>5</c:v>
                      </c:pt>
                      <c:pt idx="189">
                        <c:v>5</c:v>
                      </c:pt>
                      <c:pt idx="190">
                        <c:v>5</c:v>
                      </c:pt>
                      <c:pt idx="191">
                        <c:v>5</c:v>
                      </c:pt>
                      <c:pt idx="192">
                        <c:v>5</c:v>
                      </c:pt>
                      <c:pt idx="193">
                        <c:v>5</c:v>
                      </c:pt>
                      <c:pt idx="194">
                        <c:v>5</c:v>
                      </c:pt>
                      <c:pt idx="195">
                        <c:v>5</c:v>
                      </c:pt>
                      <c:pt idx="196">
                        <c:v>5</c:v>
                      </c:pt>
                    </c:numCache>
                  </c:numRef>
                </c:val>
                <c:smooth val="0"/>
                <c:extLst xmlns:c15="http://schemas.microsoft.com/office/drawing/2012/chart">
                  <c:ext xmlns:c16="http://schemas.microsoft.com/office/drawing/2014/chart" uri="{C3380CC4-5D6E-409C-BE32-E72D297353CC}">
                    <c16:uniqueId val="{0000001B-8620-45C9-BAB5-D39477F0CB61}"/>
                  </c:ext>
                </c:extLst>
              </c15:ser>
            </c15:filteredLineSeries>
            <c15:filteredLineSeries>
              <c15:ser>
                <c:idx val="30"/>
                <c:order val="28"/>
                <c:tx>
                  <c:strRef>
                    <c:extLst xmlns:c15="http://schemas.microsoft.com/office/drawing/2012/chart">
                      <c:ext xmlns:c15="http://schemas.microsoft.com/office/drawing/2012/chart" uri="{02D57815-91ED-43cb-92C2-25804820EDAC}">
                        <c15:formulaRef>
                          <c15:sqref>'Current w Effeciency InHealth'!$A$34</c15:sqref>
                        </c15:formulaRef>
                      </c:ext>
                    </c:extLst>
                    <c:strCache>
                      <c:ptCount val="1"/>
                      <c:pt idx="0">
                        <c:v>USC Demand Calculation</c:v>
                      </c:pt>
                    </c:strCache>
                  </c:strRef>
                </c:tx>
                <c:spPr>
                  <a:ln w="28575" cap="rnd">
                    <a:solidFill>
                      <a:schemeClr val="accent1">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InHealth'!$B$34:$GP$34</c15:sqref>
                        </c15:formulaRef>
                      </c:ext>
                    </c:extLst>
                    <c:numCache>
                      <c:formatCode>General</c:formatCode>
                      <c:ptCount val="197"/>
                      <c:pt idx="1">
                        <c:v>112</c:v>
                      </c:pt>
                      <c:pt idx="2">
                        <c:v>112</c:v>
                      </c:pt>
                      <c:pt idx="3">
                        <c:v>112</c:v>
                      </c:pt>
                      <c:pt idx="4">
                        <c:v>112</c:v>
                      </c:pt>
                      <c:pt idx="5">
                        <c:v>112</c:v>
                      </c:pt>
                      <c:pt idx="6">
                        <c:v>112</c:v>
                      </c:pt>
                      <c:pt idx="7">
                        <c:v>112</c:v>
                      </c:pt>
                      <c:pt idx="8">
                        <c:v>112</c:v>
                      </c:pt>
                      <c:pt idx="9">
                        <c:v>105</c:v>
                      </c:pt>
                      <c:pt idx="10">
                        <c:v>105</c:v>
                      </c:pt>
                      <c:pt idx="11">
                        <c:v>105</c:v>
                      </c:pt>
                      <c:pt idx="12">
                        <c:v>105</c:v>
                      </c:pt>
                      <c:pt idx="13">
                        <c:v>105</c:v>
                      </c:pt>
                      <c:pt idx="14">
                        <c:v>105</c:v>
                      </c:pt>
                      <c:pt idx="15">
                        <c:v>105</c:v>
                      </c:pt>
                      <c:pt idx="16">
                        <c:v>105</c:v>
                      </c:pt>
                      <c:pt idx="17">
                        <c:v>105</c:v>
                      </c:pt>
                      <c:pt idx="18">
                        <c:v>105</c:v>
                      </c:pt>
                      <c:pt idx="19">
                        <c:v>105</c:v>
                      </c:pt>
                      <c:pt idx="20">
                        <c:v>105</c:v>
                      </c:pt>
                      <c:pt idx="21">
                        <c:v>105</c:v>
                      </c:pt>
                      <c:pt idx="22">
                        <c:v>105</c:v>
                      </c:pt>
                      <c:pt idx="23">
                        <c:v>105</c:v>
                      </c:pt>
                      <c:pt idx="24">
                        <c:v>105</c:v>
                      </c:pt>
                      <c:pt idx="25">
                        <c:v>105</c:v>
                      </c:pt>
                      <c:pt idx="26">
                        <c:v>105</c:v>
                      </c:pt>
                      <c:pt idx="27">
                        <c:v>105</c:v>
                      </c:pt>
                      <c:pt idx="28">
                        <c:v>105</c:v>
                      </c:pt>
                      <c:pt idx="29">
                        <c:v>105</c:v>
                      </c:pt>
                      <c:pt idx="30">
                        <c:v>105</c:v>
                      </c:pt>
                      <c:pt idx="31">
                        <c:v>100</c:v>
                      </c:pt>
                      <c:pt idx="32">
                        <c:v>100</c:v>
                      </c:pt>
                      <c:pt idx="33">
                        <c:v>100</c:v>
                      </c:pt>
                      <c:pt idx="34">
                        <c:v>100</c:v>
                      </c:pt>
                      <c:pt idx="35">
                        <c:v>100</c:v>
                      </c:pt>
                      <c:pt idx="36">
                        <c:v>100</c:v>
                      </c:pt>
                      <c:pt idx="37">
                        <c:v>100</c:v>
                      </c:pt>
                      <c:pt idx="38">
                        <c:v>100</c:v>
                      </c:pt>
                      <c:pt idx="39">
                        <c:v>100</c:v>
                      </c:pt>
                      <c:pt idx="40">
                        <c:v>100</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pt idx="55">
                        <c:v>100</c:v>
                      </c:pt>
                      <c:pt idx="56">
                        <c:v>100</c:v>
                      </c:pt>
                      <c:pt idx="57">
                        <c:v>100</c:v>
                      </c:pt>
                      <c:pt idx="58">
                        <c:v>100</c:v>
                      </c:pt>
                      <c:pt idx="59">
                        <c:v>100</c:v>
                      </c:pt>
                      <c:pt idx="60">
                        <c:v>100</c:v>
                      </c:pt>
                      <c:pt idx="61">
                        <c:v>100</c:v>
                      </c:pt>
                      <c:pt idx="62">
                        <c:v>100</c:v>
                      </c:pt>
                      <c:pt idx="63">
                        <c:v>100</c:v>
                      </c:pt>
                      <c:pt idx="64">
                        <c:v>100</c:v>
                      </c:pt>
                      <c:pt idx="65">
                        <c:v>100</c:v>
                      </c:pt>
                      <c:pt idx="66">
                        <c:v>100</c:v>
                      </c:pt>
                      <c:pt idx="67">
                        <c:v>100</c:v>
                      </c:pt>
                      <c:pt idx="68">
                        <c:v>100</c:v>
                      </c:pt>
                      <c:pt idx="69">
                        <c:v>100</c:v>
                      </c:pt>
                      <c:pt idx="70">
                        <c:v>100</c:v>
                      </c:pt>
                      <c:pt idx="71">
                        <c:v>100</c:v>
                      </c:pt>
                      <c:pt idx="72">
                        <c:v>100</c:v>
                      </c:pt>
                      <c:pt idx="73">
                        <c:v>100</c:v>
                      </c:pt>
                      <c:pt idx="74">
                        <c:v>100</c:v>
                      </c:pt>
                      <c:pt idx="75">
                        <c:v>100</c:v>
                      </c:pt>
                      <c:pt idx="76">
                        <c:v>100</c:v>
                      </c:pt>
                      <c:pt idx="77">
                        <c:v>100</c:v>
                      </c:pt>
                      <c:pt idx="78">
                        <c:v>100</c:v>
                      </c:pt>
                      <c:pt idx="79">
                        <c:v>100</c:v>
                      </c:pt>
                      <c:pt idx="80">
                        <c:v>100</c:v>
                      </c:pt>
                      <c:pt idx="81">
                        <c:v>100</c:v>
                      </c:pt>
                      <c:pt idx="82">
                        <c:v>100</c:v>
                      </c:pt>
                      <c:pt idx="83">
                        <c:v>100</c:v>
                      </c:pt>
                      <c:pt idx="84">
                        <c:v>100</c:v>
                      </c:pt>
                      <c:pt idx="85">
                        <c:v>100</c:v>
                      </c:pt>
                      <c:pt idx="86">
                        <c:v>100</c:v>
                      </c:pt>
                      <c:pt idx="87">
                        <c:v>100</c:v>
                      </c:pt>
                      <c:pt idx="88">
                        <c:v>100</c:v>
                      </c:pt>
                      <c:pt idx="89">
                        <c:v>100</c:v>
                      </c:pt>
                      <c:pt idx="90">
                        <c:v>100</c:v>
                      </c:pt>
                      <c:pt idx="91">
                        <c:v>100</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pt idx="117">
                        <c:v>100</c:v>
                      </c:pt>
                      <c:pt idx="118">
                        <c:v>100</c:v>
                      </c:pt>
                      <c:pt idx="119">
                        <c:v>100</c:v>
                      </c:pt>
                      <c:pt idx="120">
                        <c:v>100</c:v>
                      </c:pt>
                      <c:pt idx="121">
                        <c:v>100</c:v>
                      </c:pt>
                      <c:pt idx="122">
                        <c:v>100</c:v>
                      </c:pt>
                      <c:pt idx="123">
                        <c:v>100</c:v>
                      </c:pt>
                      <c:pt idx="124">
                        <c:v>100</c:v>
                      </c:pt>
                      <c:pt idx="125">
                        <c:v>100</c:v>
                      </c:pt>
                      <c:pt idx="126">
                        <c:v>100</c:v>
                      </c:pt>
                      <c:pt idx="127">
                        <c:v>100</c:v>
                      </c:pt>
                      <c:pt idx="128">
                        <c:v>100</c:v>
                      </c:pt>
                      <c:pt idx="129">
                        <c:v>100</c:v>
                      </c:pt>
                      <c:pt idx="130">
                        <c:v>100</c:v>
                      </c:pt>
                      <c:pt idx="131">
                        <c:v>100</c:v>
                      </c:pt>
                      <c:pt idx="132">
                        <c:v>100</c:v>
                      </c:pt>
                      <c:pt idx="133">
                        <c:v>100</c:v>
                      </c:pt>
                      <c:pt idx="134">
                        <c:v>100</c:v>
                      </c:pt>
                      <c:pt idx="135">
                        <c:v>100</c:v>
                      </c:pt>
                      <c:pt idx="136">
                        <c:v>100</c:v>
                      </c:pt>
                      <c:pt idx="137">
                        <c:v>100</c:v>
                      </c:pt>
                      <c:pt idx="138">
                        <c:v>100</c:v>
                      </c:pt>
                      <c:pt idx="139">
                        <c:v>100</c:v>
                      </c:pt>
                      <c:pt idx="140">
                        <c:v>100</c:v>
                      </c:pt>
                      <c:pt idx="141">
                        <c:v>100</c:v>
                      </c:pt>
                      <c:pt idx="142">
                        <c:v>100</c:v>
                      </c:pt>
                      <c:pt idx="143">
                        <c:v>100</c:v>
                      </c:pt>
                      <c:pt idx="144">
                        <c:v>100</c:v>
                      </c:pt>
                      <c:pt idx="145">
                        <c:v>100</c:v>
                      </c:pt>
                      <c:pt idx="146">
                        <c:v>100</c:v>
                      </c:pt>
                      <c:pt idx="147">
                        <c:v>100</c:v>
                      </c:pt>
                      <c:pt idx="148">
                        <c:v>100</c:v>
                      </c:pt>
                      <c:pt idx="149">
                        <c:v>100</c:v>
                      </c:pt>
                      <c:pt idx="150">
                        <c:v>100</c:v>
                      </c:pt>
                      <c:pt idx="151">
                        <c:v>100</c:v>
                      </c:pt>
                      <c:pt idx="152">
                        <c:v>100</c:v>
                      </c:pt>
                      <c:pt idx="153">
                        <c:v>100</c:v>
                      </c:pt>
                      <c:pt idx="154">
                        <c:v>100</c:v>
                      </c:pt>
                      <c:pt idx="155">
                        <c:v>100</c:v>
                      </c:pt>
                      <c:pt idx="156">
                        <c:v>100</c:v>
                      </c:pt>
                      <c:pt idx="157">
                        <c:v>100</c:v>
                      </c:pt>
                      <c:pt idx="158">
                        <c:v>100</c:v>
                      </c:pt>
                      <c:pt idx="159">
                        <c:v>100</c:v>
                      </c:pt>
                      <c:pt idx="160">
                        <c:v>100</c:v>
                      </c:pt>
                      <c:pt idx="161">
                        <c:v>100</c:v>
                      </c:pt>
                      <c:pt idx="162">
                        <c:v>100</c:v>
                      </c:pt>
                      <c:pt idx="163">
                        <c:v>100</c:v>
                      </c:pt>
                      <c:pt idx="164">
                        <c:v>100</c:v>
                      </c:pt>
                      <c:pt idx="165">
                        <c:v>100</c:v>
                      </c:pt>
                      <c:pt idx="166">
                        <c:v>100</c:v>
                      </c:pt>
                      <c:pt idx="167">
                        <c:v>100</c:v>
                      </c:pt>
                      <c:pt idx="168">
                        <c:v>100</c:v>
                      </c:pt>
                      <c:pt idx="169">
                        <c:v>100</c:v>
                      </c:pt>
                      <c:pt idx="170">
                        <c:v>100</c:v>
                      </c:pt>
                      <c:pt idx="171">
                        <c:v>100</c:v>
                      </c:pt>
                      <c:pt idx="172">
                        <c:v>100</c:v>
                      </c:pt>
                      <c:pt idx="173">
                        <c:v>100</c:v>
                      </c:pt>
                      <c:pt idx="174">
                        <c:v>100</c:v>
                      </c:pt>
                      <c:pt idx="175">
                        <c:v>100</c:v>
                      </c:pt>
                      <c:pt idx="176">
                        <c:v>100</c:v>
                      </c:pt>
                      <c:pt idx="177">
                        <c:v>100</c:v>
                      </c:pt>
                      <c:pt idx="178">
                        <c:v>100</c:v>
                      </c:pt>
                      <c:pt idx="179">
                        <c:v>100</c:v>
                      </c:pt>
                      <c:pt idx="180">
                        <c:v>100</c:v>
                      </c:pt>
                      <c:pt idx="181">
                        <c:v>100</c:v>
                      </c:pt>
                      <c:pt idx="182">
                        <c:v>100</c:v>
                      </c:pt>
                      <c:pt idx="183">
                        <c:v>100</c:v>
                      </c:pt>
                      <c:pt idx="184">
                        <c:v>100</c:v>
                      </c:pt>
                      <c:pt idx="185">
                        <c:v>100</c:v>
                      </c:pt>
                      <c:pt idx="186">
                        <c:v>100</c:v>
                      </c:pt>
                      <c:pt idx="187">
                        <c:v>100</c:v>
                      </c:pt>
                      <c:pt idx="188">
                        <c:v>100</c:v>
                      </c:pt>
                      <c:pt idx="189">
                        <c:v>100</c:v>
                      </c:pt>
                      <c:pt idx="190">
                        <c:v>100</c:v>
                      </c:pt>
                      <c:pt idx="191">
                        <c:v>100</c:v>
                      </c:pt>
                      <c:pt idx="192">
                        <c:v>100</c:v>
                      </c:pt>
                      <c:pt idx="193">
                        <c:v>100</c:v>
                      </c:pt>
                      <c:pt idx="194">
                        <c:v>100</c:v>
                      </c:pt>
                      <c:pt idx="195">
                        <c:v>100</c:v>
                      </c:pt>
                      <c:pt idx="196">
                        <c:v>100</c:v>
                      </c:pt>
                    </c:numCache>
                  </c:numRef>
                </c:val>
                <c:smooth val="0"/>
                <c:extLst xmlns:c15="http://schemas.microsoft.com/office/drawing/2012/chart">
                  <c:ext xmlns:c16="http://schemas.microsoft.com/office/drawing/2014/chart" uri="{C3380CC4-5D6E-409C-BE32-E72D297353CC}">
                    <c16:uniqueId val="{0000001C-8620-45C9-BAB5-D39477F0CB61}"/>
                  </c:ext>
                </c:extLst>
              </c15:ser>
            </c15:filteredLineSeries>
            <c15:filteredLineSeries>
              <c15:ser>
                <c:idx val="31"/>
                <c:order val="29"/>
                <c:tx>
                  <c:strRef>
                    <c:extLst xmlns:c15="http://schemas.microsoft.com/office/drawing/2012/chart">
                      <c:ext xmlns:c15="http://schemas.microsoft.com/office/drawing/2012/chart" uri="{02D57815-91ED-43cb-92C2-25804820EDAC}">
                        <c15:formulaRef>
                          <c15:sqref>'Current w Effeciency InHealth'!$A$35</c15:sqref>
                        </c15:formulaRef>
                      </c:ext>
                    </c:extLst>
                    <c:strCache>
                      <c:ptCount val="1"/>
                    </c:strCache>
                  </c:strRef>
                </c:tx>
                <c:spPr>
                  <a:ln w="28575" cap="rnd">
                    <a:solidFill>
                      <a:schemeClr val="accent2">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InHealth'!$B$35:$GP$35</c15:sqref>
                        </c15:formulaRef>
                      </c:ext>
                    </c:extLst>
                    <c:numCache>
                      <c:formatCode>General</c:formatCode>
                      <c:ptCount val="197"/>
                    </c:numCache>
                  </c:numRef>
                </c:val>
                <c:smooth val="0"/>
                <c:extLst xmlns:c15="http://schemas.microsoft.com/office/drawing/2012/chart">
                  <c:ext xmlns:c16="http://schemas.microsoft.com/office/drawing/2014/chart" uri="{C3380CC4-5D6E-409C-BE32-E72D297353CC}">
                    <c16:uniqueId val="{0000001D-8620-45C9-BAB5-D39477F0CB61}"/>
                  </c:ext>
                </c:extLst>
              </c15:ser>
            </c15:filteredLineSeries>
            <c15:filteredLineSeries>
              <c15:ser>
                <c:idx val="32"/>
                <c:order val="30"/>
                <c:tx>
                  <c:strRef>
                    <c:extLst xmlns:c15="http://schemas.microsoft.com/office/drawing/2012/chart">
                      <c:ext xmlns:c15="http://schemas.microsoft.com/office/drawing/2012/chart" uri="{02D57815-91ED-43cb-92C2-25804820EDAC}">
                        <c15:formulaRef>
                          <c15:sqref>'Current w Effeciency InHealth'!$A$36</c15:sqref>
                        </c15:formulaRef>
                      </c:ext>
                    </c:extLst>
                    <c:strCache>
                      <c:ptCount val="1"/>
                      <c:pt idx="0">
                        <c:v>surveillance weekly</c:v>
                      </c:pt>
                    </c:strCache>
                  </c:strRef>
                </c:tx>
                <c:spPr>
                  <a:ln w="28575" cap="rnd">
                    <a:solidFill>
                      <a:schemeClr val="accent3">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InHealth'!$B$36:$GP$36</c15:sqref>
                        </c15:formulaRef>
                      </c:ext>
                    </c:extLst>
                    <c:numCache>
                      <c:formatCode>0</c:formatCode>
                      <c:ptCount val="197"/>
                      <c:pt idx="1">
                        <c:v>13.25</c:v>
                      </c:pt>
                      <c:pt idx="2">
                        <c:v>13.25</c:v>
                      </c:pt>
                      <c:pt idx="3">
                        <c:v>13.25</c:v>
                      </c:pt>
                      <c:pt idx="4">
                        <c:v>13.25</c:v>
                      </c:pt>
                      <c:pt idx="5">
                        <c:v>13.75</c:v>
                      </c:pt>
                      <c:pt idx="6">
                        <c:v>13.75</c:v>
                      </c:pt>
                      <c:pt idx="7">
                        <c:v>13.75</c:v>
                      </c:pt>
                      <c:pt idx="8">
                        <c:v>13.75</c:v>
                      </c:pt>
                      <c:pt idx="9">
                        <c:v>17.5</c:v>
                      </c:pt>
                      <c:pt idx="10">
                        <c:v>17.5</c:v>
                      </c:pt>
                      <c:pt idx="11">
                        <c:v>17.5</c:v>
                      </c:pt>
                      <c:pt idx="12">
                        <c:v>17.5</c:v>
                      </c:pt>
                      <c:pt idx="13">
                        <c:v>17.5</c:v>
                      </c:pt>
                      <c:pt idx="14">
                        <c:v>17.5</c:v>
                      </c:pt>
                      <c:pt idx="15">
                        <c:v>17.5</c:v>
                      </c:pt>
                      <c:pt idx="16">
                        <c:v>17.5</c:v>
                      </c:pt>
                      <c:pt idx="17">
                        <c:v>17.5</c:v>
                      </c:pt>
                      <c:pt idx="18">
                        <c:v>11.75</c:v>
                      </c:pt>
                      <c:pt idx="19">
                        <c:v>11.75</c:v>
                      </c:pt>
                      <c:pt idx="20">
                        <c:v>11.75</c:v>
                      </c:pt>
                      <c:pt idx="21">
                        <c:v>11.75</c:v>
                      </c:pt>
                      <c:pt idx="22">
                        <c:v>14</c:v>
                      </c:pt>
                      <c:pt idx="23">
                        <c:v>14</c:v>
                      </c:pt>
                      <c:pt idx="24">
                        <c:v>14</c:v>
                      </c:pt>
                      <c:pt idx="25">
                        <c:v>14</c:v>
                      </c:pt>
                      <c:pt idx="26">
                        <c:v>14</c:v>
                      </c:pt>
                      <c:pt idx="27">
                        <c:v>15.5</c:v>
                      </c:pt>
                      <c:pt idx="28">
                        <c:v>15.5</c:v>
                      </c:pt>
                      <c:pt idx="29">
                        <c:v>15.5</c:v>
                      </c:pt>
                      <c:pt idx="30">
                        <c:v>15.5</c:v>
                      </c:pt>
                      <c:pt idx="31">
                        <c:v>12.25</c:v>
                      </c:pt>
                      <c:pt idx="32">
                        <c:v>12.25</c:v>
                      </c:pt>
                      <c:pt idx="33">
                        <c:v>12.25</c:v>
                      </c:pt>
                      <c:pt idx="34">
                        <c:v>12.25</c:v>
                      </c:pt>
                      <c:pt idx="35">
                        <c:v>12.25</c:v>
                      </c:pt>
                      <c:pt idx="36">
                        <c:v>12.25</c:v>
                      </c:pt>
                      <c:pt idx="37">
                        <c:v>12.25</c:v>
                      </c:pt>
                      <c:pt idx="38">
                        <c:v>12.25</c:v>
                      </c:pt>
                      <c:pt idx="39">
                        <c:v>12.25</c:v>
                      </c:pt>
                      <c:pt idx="40">
                        <c:v>12.25</c:v>
                      </c:pt>
                      <c:pt idx="41">
                        <c:v>12.25</c:v>
                      </c:pt>
                      <c:pt idx="42">
                        <c:v>12.25</c:v>
                      </c:pt>
                      <c:pt idx="43">
                        <c:v>12.25</c:v>
                      </c:pt>
                      <c:pt idx="44">
                        <c:v>12.25</c:v>
                      </c:pt>
                      <c:pt idx="45">
                        <c:v>12.25</c:v>
                      </c:pt>
                      <c:pt idx="46">
                        <c:v>12.25</c:v>
                      </c:pt>
                      <c:pt idx="47">
                        <c:v>12.25</c:v>
                      </c:pt>
                      <c:pt idx="48">
                        <c:v>12.25</c:v>
                      </c:pt>
                      <c:pt idx="49">
                        <c:v>12.25</c:v>
                      </c:pt>
                      <c:pt idx="50">
                        <c:v>12.25</c:v>
                      </c:pt>
                      <c:pt idx="51">
                        <c:v>12.25</c:v>
                      </c:pt>
                      <c:pt idx="52">
                        <c:v>12.25</c:v>
                      </c:pt>
                      <c:pt idx="53">
                        <c:v>12.25</c:v>
                      </c:pt>
                      <c:pt idx="54">
                        <c:v>12.25</c:v>
                      </c:pt>
                      <c:pt idx="55">
                        <c:v>12.25</c:v>
                      </c:pt>
                      <c:pt idx="56">
                        <c:v>12.25</c:v>
                      </c:pt>
                      <c:pt idx="57">
                        <c:v>12.25</c:v>
                      </c:pt>
                      <c:pt idx="58">
                        <c:v>12.25</c:v>
                      </c:pt>
                      <c:pt idx="59">
                        <c:v>12.25</c:v>
                      </c:pt>
                      <c:pt idx="60">
                        <c:v>12.25</c:v>
                      </c:pt>
                      <c:pt idx="61">
                        <c:v>12.25</c:v>
                      </c:pt>
                      <c:pt idx="62">
                        <c:v>12.25</c:v>
                      </c:pt>
                      <c:pt idx="63">
                        <c:v>12.25</c:v>
                      </c:pt>
                      <c:pt idx="64">
                        <c:v>12.25</c:v>
                      </c:pt>
                      <c:pt idx="65">
                        <c:v>12.25</c:v>
                      </c:pt>
                      <c:pt idx="66">
                        <c:v>12.25</c:v>
                      </c:pt>
                      <c:pt idx="67">
                        <c:v>12.25</c:v>
                      </c:pt>
                      <c:pt idx="68">
                        <c:v>12.25</c:v>
                      </c:pt>
                      <c:pt idx="69">
                        <c:v>12.25</c:v>
                      </c:pt>
                      <c:pt idx="70">
                        <c:v>12.25</c:v>
                      </c:pt>
                      <c:pt idx="71">
                        <c:v>12.25</c:v>
                      </c:pt>
                      <c:pt idx="72">
                        <c:v>12.25</c:v>
                      </c:pt>
                      <c:pt idx="73">
                        <c:v>12.25</c:v>
                      </c:pt>
                      <c:pt idx="74">
                        <c:v>12.25</c:v>
                      </c:pt>
                      <c:pt idx="75">
                        <c:v>12.25</c:v>
                      </c:pt>
                      <c:pt idx="76">
                        <c:v>12.25</c:v>
                      </c:pt>
                      <c:pt idx="77">
                        <c:v>12.25</c:v>
                      </c:pt>
                      <c:pt idx="78">
                        <c:v>12.25</c:v>
                      </c:pt>
                      <c:pt idx="79">
                        <c:v>12.25</c:v>
                      </c:pt>
                      <c:pt idx="80">
                        <c:v>12.25</c:v>
                      </c:pt>
                      <c:pt idx="81">
                        <c:v>12.25</c:v>
                      </c:pt>
                      <c:pt idx="82">
                        <c:v>12.25</c:v>
                      </c:pt>
                      <c:pt idx="83">
                        <c:v>12.25</c:v>
                      </c:pt>
                      <c:pt idx="84">
                        <c:v>12.25</c:v>
                      </c:pt>
                      <c:pt idx="85">
                        <c:v>12.25</c:v>
                      </c:pt>
                      <c:pt idx="86">
                        <c:v>12.25</c:v>
                      </c:pt>
                      <c:pt idx="87">
                        <c:v>12.25</c:v>
                      </c:pt>
                      <c:pt idx="88">
                        <c:v>12.25</c:v>
                      </c:pt>
                      <c:pt idx="89">
                        <c:v>12.25</c:v>
                      </c:pt>
                      <c:pt idx="90">
                        <c:v>12.25</c:v>
                      </c:pt>
                      <c:pt idx="91">
                        <c:v>12.25</c:v>
                      </c:pt>
                      <c:pt idx="92">
                        <c:v>12.25</c:v>
                      </c:pt>
                      <c:pt idx="93">
                        <c:v>12.25</c:v>
                      </c:pt>
                      <c:pt idx="94">
                        <c:v>12.25</c:v>
                      </c:pt>
                      <c:pt idx="95">
                        <c:v>12.25</c:v>
                      </c:pt>
                      <c:pt idx="96">
                        <c:v>12.25</c:v>
                      </c:pt>
                      <c:pt idx="97">
                        <c:v>12.25</c:v>
                      </c:pt>
                      <c:pt idx="98">
                        <c:v>12.25</c:v>
                      </c:pt>
                      <c:pt idx="99">
                        <c:v>12.25</c:v>
                      </c:pt>
                      <c:pt idx="100">
                        <c:v>12.25</c:v>
                      </c:pt>
                      <c:pt idx="101">
                        <c:v>12.25</c:v>
                      </c:pt>
                      <c:pt idx="102">
                        <c:v>12.25</c:v>
                      </c:pt>
                      <c:pt idx="103">
                        <c:v>12.25</c:v>
                      </c:pt>
                      <c:pt idx="104">
                        <c:v>12.25</c:v>
                      </c:pt>
                      <c:pt idx="105">
                        <c:v>12.25</c:v>
                      </c:pt>
                      <c:pt idx="106">
                        <c:v>12.25</c:v>
                      </c:pt>
                      <c:pt idx="107">
                        <c:v>12.25</c:v>
                      </c:pt>
                      <c:pt idx="108">
                        <c:v>12.25</c:v>
                      </c:pt>
                      <c:pt idx="109">
                        <c:v>12.25</c:v>
                      </c:pt>
                      <c:pt idx="110">
                        <c:v>12.25</c:v>
                      </c:pt>
                      <c:pt idx="111">
                        <c:v>12.25</c:v>
                      </c:pt>
                      <c:pt idx="112">
                        <c:v>12.25</c:v>
                      </c:pt>
                      <c:pt idx="113">
                        <c:v>12.25</c:v>
                      </c:pt>
                      <c:pt idx="114">
                        <c:v>12.25</c:v>
                      </c:pt>
                      <c:pt idx="115">
                        <c:v>12.25</c:v>
                      </c:pt>
                      <c:pt idx="116">
                        <c:v>12.25</c:v>
                      </c:pt>
                      <c:pt idx="117">
                        <c:v>12.25</c:v>
                      </c:pt>
                      <c:pt idx="118">
                        <c:v>12.25</c:v>
                      </c:pt>
                      <c:pt idx="119">
                        <c:v>12.25</c:v>
                      </c:pt>
                      <c:pt idx="120">
                        <c:v>12.25</c:v>
                      </c:pt>
                      <c:pt idx="121">
                        <c:v>12.25</c:v>
                      </c:pt>
                      <c:pt idx="122">
                        <c:v>12.25</c:v>
                      </c:pt>
                      <c:pt idx="123">
                        <c:v>12.25</c:v>
                      </c:pt>
                      <c:pt idx="124">
                        <c:v>12.25</c:v>
                      </c:pt>
                      <c:pt idx="125">
                        <c:v>12.25</c:v>
                      </c:pt>
                      <c:pt idx="126">
                        <c:v>12.25</c:v>
                      </c:pt>
                      <c:pt idx="127">
                        <c:v>12.25</c:v>
                      </c:pt>
                      <c:pt idx="128">
                        <c:v>12.25</c:v>
                      </c:pt>
                      <c:pt idx="129">
                        <c:v>12.25</c:v>
                      </c:pt>
                      <c:pt idx="130">
                        <c:v>12.25</c:v>
                      </c:pt>
                      <c:pt idx="131">
                        <c:v>12.25</c:v>
                      </c:pt>
                      <c:pt idx="132">
                        <c:v>12.25</c:v>
                      </c:pt>
                      <c:pt idx="133">
                        <c:v>12.25</c:v>
                      </c:pt>
                      <c:pt idx="134">
                        <c:v>12.25</c:v>
                      </c:pt>
                      <c:pt idx="135">
                        <c:v>12.25</c:v>
                      </c:pt>
                      <c:pt idx="136">
                        <c:v>12.25</c:v>
                      </c:pt>
                      <c:pt idx="137">
                        <c:v>12.25</c:v>
                      </c:pt>
                      <c:pt idx="138">
                        <c:v>12.25</c:v>
                      </c:pt>
                      <c:pt idx="139">
                        <c:v>12.25</c:v>
                      </c:pt>
                      <c:pt idx="140">
                        <c:v>12.25</c:v>
                      </c:pt>
                      <c:pt idx="141">
                        <c:v>12.25</c:v>
                      </c:pt>
                      <c:pt idx="142">
                        <c:v>12.25</c:v>
                      </c:pt>
                      <c:pt idx="143">
                        <c:v>12.25</c:v>
                      </c:pt>
                      <c:pt idx="144">
                        <c:v>12.25</c:v>
                      </c:pt>
                      <c:pt idx="145">
                        <c:v>12.25</c:v>
                      </c:pt>
                      <c:pt idx="146">
                        <c:v>12.25</c:v>
                      </c:pt>
                      <c:pt idx="147">
                        <c:v>12.25</c:v>
                      </c:pt>
                      <c:pt idx="148">
                        <c:v>12.25</c:v>
                      </c:pt>
                      <c:pt idx="149">
                        <c:v>12.25</c:v>
                      </c:pt>
                      <c:pt idx="150">
                        <c:v>12.25</c:v>
                      </c:pt>
                      <c:pt idx="151">
                        <c:v>12.25</c:v>
                      </c:pt>
                      <c:pt idx="152">
                        <c:v>12.25</c:v>
                      </c:pt>
                      <c:pt idx="153">
                        <c:v>12.25</c:v>
                      </c:pt>
                      <c:pt idx="154">
                        <c:v>12.25</c:v>
                      </c:pt>
                      <c:pt idx="155">
                        <c:v>12.25</c:v>
                      </c:pt>
                      <c:pt idx="156">
                        <c:v>12.25</c:v>
                      </c:pt>
                      <c:pt idx="157">
                        <c:v>12.25</c:v>
                      </c:pt>
                      <c:pt idx="158">
                        <c:v>12.25</c:v>
                      </c:pt>
                      <c:pt idx="159">
                        <c:v>12.25</c:v>
                      </c:pt>
                      <c:pt idx="160">
                        <c:v>12.25</c:v>
                      </c:pt>
                      <c:pt idx="161">
                        <c:v>12.25</c:v>
                      </c:pt>
                      <c:pt idx="162">
                        <c:v>12.25</c:v>
                      </c:pt>
                      <c:pt idx="163">
                        <c:v>12.25</c:v>
                      </c:pt>
                      <c:pt idx="164">
                        <c:v>12.25</c:v>
                      </c:pt>
                      <c:pt idx="165">
                        <c:v>12.25</c:v>
                      </c:pt>
                      <c:pt idx="166">
                        <c:v>12.25</c:v>
                      </c:pt>
                      <c:pt idx="167">
                        <c:v>12.25</c:v>
                      </c:pt>
                      <c:pt idx="168">
                        <c:v>12.25</c:v>
                      </c:pt>
                      <c:pt idx="169">
                        <c:v>12.25</c:v>
                      </c:pt>
                      <c:pt idx="170">
                        <c:v>12.25</c:v>
                      </c:pt>
                      <c:pt idx="171">
                        <c:v>12.25</c:v>
                      </c:pt>
                      <c:pt idx="172">
                        <c:v>12.25</c:v>
                      </c:pt>
                      <c:pt idx="173">
                        <c:v>12.25</c:v>
                      </c:pt>
                      <c:pt idx="174">
                        <c:v>12.25</c:v>
                      </c:pt>
                      <c:pt idx="175">
                        <c:v>12.25</c:v>
                      </c:pt>
                      <c:pt idx="176">
                        <c:v>12.25</c:v>
                      </c:pt>
                      <c:pt idx="177">
                        <c:v>12.25</c:v>
                      </c:pt>
                      <c:pt idx="178">
                        <c:v>12.25</c:v>
                      </c:pt>
                      <c:pt idx="179">
                        <c:v>12.25</c:v>
                      </c:pt>
                      <c:pt idx="180">
                        <c:v>12.25</c:v>
                      </c:pt>
                      <c:pt idx="181">
                        <c:v>12.25</c:v>
                      </c:pt>
                      <c:pt idx="182">
                        <c:v>12.25</c:v>
                      </c:pt>
                      <c:pt idx="183">
                        <c:v>12.25</c:v>
                      </c:pt>
                      <c:pt idx="184">
                        <c:v>12.25</c:v>
                      </c:pt>
                      <c:pt idx="185">
                        <c:v>12.25</c:v>
                      </c:pt>
                      <c:pt idx="186">
                        <c:v>12.25</c:v>
                      </c:pt>
                      <c:pt idx="187">
                        <c:v>12.25</c:v>
                      </c:pt>
                      <c:pt idx="188">
                        <c:v>12.25</c:v>
                      </c:pt>
                      <c:pt idx="189">
                        <c:v>12.25</c:v>
                      </c:pt>
                      <c:pt idx="190">
                        <c:v>12.25</c:v>
                      </c:pt>
                      <c:pt idx="191">
                        <c:v>12.25</c:v>
                      </c:pt>
                      <c:pt idx="192">
                        <c:v>12.25</c:v>
                      </c:pt>
                      <c:pt idx="193">
                        <c:v>12.25</c:v>
                      </c:pt>
                      <c:pt idx="194">
                        <c:v>12.25</c:v>
                      </c:pt>
                      <c:pt idx="195">
                        <c:v>12.25</c:v>
                      </c:pt>
                      <c:pt idx="196">
                        <c:v>12.25</c:v>
                      </c:pt>
                    </c:numCache>
                  </c:numRef>
                </c:val>
                <c:smooth val="0"/>
                <c:extLst xmlns:c15="http://schemas.microsoft.com/office/drawing/2012/chart">
                  <c:ext xmlns:c16="http://schemas.microsoft.com/office/drawing/2014/chart" uri="{C3380CC4-5D6E-409C-BE32-E72D297353CC}">
                    <c16:uniqueId val="{0000001E-8620-45C9-BAB5-D39477F0CB61}"/>
                  </c:ext>
                </c:extLst>
              </c15:ser>
            </c15:filteredLineSeries>
            <c15:filteredLineSeries>
              <c15:ser>
                <c:idx val="33"/>
                <c:order val="31"/>
                <c:tx>
                  <c:strRef>
                    <c:extLst xmlns:c15="http://schemas.microsoft.com/office/drawing/2012/chart">
                      <c:ext xmlns:c15="http://schemas.microsoft.com/office/drawing/2012/chart" uri="{02D57815-91ED-43cb-92C2-25804820EDAC}">
                        <c15:formulaRef>
                          <c15:sqref>'Current w Effeciency InHealth'!$A$37</c15:sqref>
                        </c15:formulaRef>
                      </c:ext>
                    </c:extLst>
                    <c:strCache>
                      <c:ptCount val="1"/>
                      <c:pt idx="0">
                        <c:v>surveillance Total backlog</c:v>
                      </c:pt>
                    </c:strCache>
                  </c:strRef>
                </c:tx>
                <c:spPr>
                  <a:ln w="28575" cap="rnd">
                    <a:solidFill>
                      <a:schemeClr val="accent4">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InHealth'!$B$37:$GP$37</c15:sqref>
                        </c15:formulaRef>
                      </c:ext>
                    </c:extLst>
                    <c:numCache>
                      <c:formatCode>0</c:formatCode>
                      <c:ptCount val="197"/>
                      <c:pt idx="0">
                        <c:v>1536</c:v>
                      </c:pt>
                      <c:pt idx="1">
                        <c:v>1549.25</c:v>
                      </c:pt>
                      <c:pt idx="2">
                        <c:v>1559.5</c:v>
                      </c:pt>
                      <c:pt idx="3">
                        <c:v>1569.75</c:v>
                      </c:pt>
                      <c:pt idx="4">
                        <c:v>1448</c:v>
                      </c:pt>
                      <c:pt idx="5">
                        <c:v>1458.75</c:v>
                      </c:pt>
                      <c:pt idx="6">
                        <c:v>1469.5</c:v>
                      </c:pt>
                      <c:pt idx="7">
                        <c:v>1480.25</c:v>
                      </c:pt>
                      <c:pt idx="8">
                        <c:v>1491</c:v>
                      </c:pt>
                      <c:pt idx="9">
                        <c:v>1505.5</c:v>
                      </c:pt>
                      <c:pt idx="10">
                        <c:v>1520</c:v>
                      </c:pt>
                      <c:pt idx="11">
                        <c:v>1534.5</c:v>
                      </c:pt>
                      <c:pt idx="12">
                        <c:v>1549</c:v>
                      </c:pt>
                      <c:pt idx="13">
                        <c:v>1563.5</c:v>
                      </c:pt>
                      <c:pt idx="14">
                        <c:v>1578</c:v>
                      </c:pt>
                      <c:pt idx="15">
                        <c:v>1592.5</c:v>
                      </c:pt>
                      <c:pt idx="16">
                        <c:v>1607</c:v>
                      </c:pt>
                      <c:pt idx="17">
                        <c:v>1621.5</c:v>
                      </c:pt>
                      <c:pt idx="18">
                        <c:v>1630.25</c:v>
                      </c:pt>
                      <c:pt idx="19">
                        <c:v>1639</c:v>
                      </c:pt>
                      <c:pt idx="20">
                        <c:v>1647.75</c:v>
                      </c:pt>
                      <c:pt idx="21">
                        <c:v>1656.5</c:v>
                      </c:pt>
                      <c:pt idx="22">
                        <c:v>1667.5</c:v>
                      </c:pt>
                      <c:pt idx="23">
                        <c:v>1678.5</c:v>
                      </c:pt>
                      <c:pt idx="24">
                        <c:v>1689.5</c:v>
                      </c:pt>
                      <c:pt idx="25">
                        <c:v>1700.5</c:v>
                      </c:pt>
                      <c:pt idx="26">
                        <c:v>1711.5</c:v>
                      </c:pt>
                      <c:pt idx="27">
                        <c:v>1724</c:v>
                      </c:pt>
                      <c:pt idx="28">
                        <c:v>1736.5</c:v>
                      </c:pt>
                      <c:pt idx="29">
                        <c:v>1749</c:v>
                      </c:pt>
                      <c:pt idx="30">
                        <c:v>1761.5</c:v>
                      </c:pt>
                      <c:pt idx="31">
                        <c:v>1770.75</c:v>
                      </c:pt>
                      <c:pt idx="32">
                        <c:v>1780</c:v>
                      </c:pt>
                      <c:pt idx="33">
                        <c:v>1789.25</c:v>
                      </c:pt>
                      <c:pt idx="34">
                        <c:v>1798.5</c:v>
                      </c:pt>
                      <c:pt idx="35">
                        <c:v>1807.75</c:v>
                      </c:pt>
                      <c:pt idx="36">
                        <c:v>1733</c:v>
                      </c:pt>
                      <c:pt idx="37">
                        <c:v>1658.25</c:v>
                      </c:pt>
                      <c:pt idx="38">
                        <c:v>1583.5</c:v>
                      </c:pt>
                      <c:pt idx="39">
                        <c:v>1508.75</c:v>
                      </c:pt>
                      <c:pt idx="40">
                        <c:v>1434</c:v>
                      </c:pt>
                      <c:pt idx="41">
                        <c:v>1359.25</c:v>
                      </c:pt>
                      <c:pt idx="42">
                        <c:v>1284.5</c:v>
                      </c:pt>
                      <c:pt idx="43">
                        <c:v>1209.75</c:v>
                      </c:pt>
                      <c:pt idx="44">
                        <c:v>1135</c:v>
                      </c:pt>
                      <c:pt idx="45">
                        <c:v>1060.25</c:v>
                      </c:pt>
                      <c:pt idx="46">
                        <c:v>985.5</c:v>
                      </c:pt>
                      <c:pt idx="47">
                        <c:v>910.75</c:v>
                      </c:pt>
                      <c:pt idx="48">
                        <c:v>836</c:v>
                      </c:pt>
                      <c:pt idx="49">
                        <c:v>761.25</c:v>
                      </c:pt>
                      <c:pt idx="50">
                        <c:v>686.5</c:v>
                      </c:pt>
                      <c:pt idx="51">
                        <c:v>611.75</c:v>
                      </c:pt>
                      <c:pt idx="52">
                        <c:v>537</c:v>
                      </c:pt>
                      <c:pt idx="53">
                        <c:v>462.25</c:v>
                      </c:pt>
                      <c:pt idx="54">
                        <c:v>387.5</c:v>
                      </c:pt>
                      <c:pt idx="55">
                        <c:v>312.75</c:v>
                      </c:pt>
                      <c:pt idx="56">
                        <c:v>238</c:v>
                      </c:pt>
                      <c:pt idx="57">
                        <c:v>163.25</c:v>
                      </c:pt>
                      <c:pt idx="58">
                        <c:v>88.5</c:v>
                      </c:pt>
                      <c:pt idx="59">
                        <c:v>13.75</c:v>
                      </c:pt>
                      <c:pt idx="60">
                        <c:v>-61</c:v>
                      </c:pt>
                      <c:pt idx="61">
                        <c:v>-135.75</c:v>
                      </c:pt>
                      <c:pt idx="62">
                        <c:v>-135.5</c:v>
                      </c:pt>
                      <c:pt idx="63">
                        <c:v>-135.25</c:v>
                      </c:pt>
                      <c:pt idx="64">
                        <c:v>-135</c:v>
                      </c:pt>
                      <c:pt idx="65">
                        <c:v>-134.75</c:v>
                      </c:pt>
                      <c:pt idx="66">
                        <c:v>-134.5</c:v>
                      </c:pt>
                      <c:pt idx="67">
                        <c:v>-134.25</c:v>
                      </c:pt>
                      <c:pt idx="68">
                        <c:v>-134</c:v>
                      </c:pt>
                      <c:pt idx="69">
                        <c:v>-133.75</c:v>
                      </c:pt>
                      <c:pt idx="70">
                        <c:v>-133.5</c:v>
                      </c:pt>
                      <c:pt idx="71">
                        <c:v>-133.25</c:v>
                      </c:pt>
                      <c:pt idx="72">
                        <c:v>-133</c:v>
                      </c:pt>
                      <c:pt idx="73">
                        <c:v>-132.75</c:v>
                      </c:pt>
                      <c:pt idx="74">
                        <c:v>-132.5</c:v>
                      </c:pt>
                      <c:pt idx="75">
                        <c:v>-132.25</c:v>
                      </c:pt>
                      <c:pt idx="76">
                        <c:v>-132</c:v>
                      </c:pt>
                      <c:pt idx="77">
                        <c:v>-131.75</c:v>
                      </c:pt>
                      <c:pt idx="78">
                        <c:v>-131.5</c:v>
                      </c:pt>
                      <c:pt idx="79">
                        <c:v>-131.25</c:v>
                      </c:pt>
                      <c:pt idx="80">
                        <c:v>-131</c:v>
                      </c:pt>
                      <c:pt idx="81">
                        <c:v>-130.75</c:v>
                      </c:pt>
                      <c:pt idx="82">
                        <c:v>-130.5</c:v>
                      </c:pt>
                      <c:pt idx="83">
                        <c:v>-130.25</c:v>
                      </c:pt>
                      <c:pt idx="84">
                        <c:v>-130</c:v>
                      </c:pt>
                      <c:pt idx="85">
                        <c:v>-129.75</c:v>
                      </c:pt>
                      <c:pt idx="86">
                        <c:v>-129.5</c:v>
                      </c:pt>
                      <c:pt idx="87">
                        <c:v>-129.25</c:v>
                      </c:pt>
                      <c:pt idx="88">
                        <c:v>-129</c:v>
                      </c:pt>
                      <c:pt idx="89">
                        <c:v>-128.75</c:v>
                      </c:pt>
                      <c:pt idx="90">
                        <c:v>-128.5</c:v>
                      </c:pt>
                      <c:pt idx="91">
                        <c:v>-128.25</c:v>
                      </c:pt>
                      <c:pt idx="92">
                        <c:v>-128</c:v>
                      </c:pt>
                      <c:pt idx="93">
                        <c:v>-127.75</c:v>
                      </c:pt>
                      <c:pt idx="94">
                        <c:v>-127.5</c:v>
                      </c:pt>
                      <c:pt idx="95">
                        <c:v>-127.25</c:v>
                      </c:pt>
                      <c:pt idx="96">
                        <c:v>-127</c:v>
                      </c:pt>
                      <c:pt idx="97">
                        <c:v>-126.75</c:v>
                      </c:pt>
                      <c:pt idx="98">
                        <c:v>-126.5</c:v>
                      </c:pt>
                      <c:pt idx="99">
                        <c:v>-126.25</c:v>
                      </c:pt>
                      <c:pt idx="100">
                        <c:v>-126</c:v>
                      </c:pt>
                      <c:pt idx="101">
                        <c:v>-125.75</c:v>
                      </c:pt>
                      <c:pt idx="102">
                        <c:v>-125.5</c:v>
                      </c:pt>
                      <c:pt idx="103">
                        <c:v>-125.25</c:v>
                      </c:pt>
                      <c:pt idx="104">
                        <c:v>-125</c:v>
                      </c:pt>
                      <c:pt idx="105">
                        <c:v>-124.75</c:v>
                      </c:pt>
                      <c:pt idx="106">
                        <c:v>-124.5</c:v>
                      </c:pt>
                      <c:pt idx="107">
                        <c:v>-124.25</c:v>
                      </c:pt>
                      <c:pt idx="108">
                        <c:v>-124</c:v>
                      </c:pt>
                      <c:pt idx="109">
                        <c:v>-123.75</c:v>
                      </c:pt>
                      <c:pt idx="110">
                        <c:v>-123.5</c:v>
                      </c:pt>
                      <c:pt idx="111">
                        <c:v>-123.25</c:v>
                      </c:pt>
                      <c:pt idx="112">
                        <c:v>-123</c:v>
                      </c:pt>
                      <c:pt idx="113">
                        <c:v>-122.75</c:v>
                      </c:pt>
                      <c:pt idx="114">
                        <c:v>-122.5</c:v>
                      </c:pt>
                      <c:pt idx="115">
                        <c:v>-122.25</c:v>
                      </c:pt>
                      <c:pt idx="116">
                        <c:v>-122</c:v>
                      </c:pt>
                      <c:pt idx="117">
                        <c:v>-121.75</c:v>
                      </c:pt>
                      <c:pt idx="118">
                        <c:v>-121.5</c:v>
                      </c:pt>
                      <c:pt idx="119">
                        <c:v>-121.25</c:v>
                      </c:pt>
                      <c:pt idx="120">
                        <c:v>-121</c:v>
                      </c:pt>
                      <c:pt idx="121">
                        <c:v>-120.75</c:v>
                      </c:pt>
                      <c:pt idx="122">
                        <c:v>-120.5</c:v>
                      </c:pt>
                      <c:pt idx="123">
                        <c:v>-120.25</c:v>
                      </c:pt>
                      <c:pt idx="124">
                        <c:v>-120</c:v>
                      </c:pt>
                      <c:pt idx="125">
                        <c:v>-119.75</c:v>
                      </c:pt>
                      <c:pt idx="126">
                        <c:v>-119.5</c:v>
                      </c:pt>
                      <c:pt idx="127">
                        <c:v>-119.25</c:v>
                      </c:pt>
                      <c:pt idx="128">
                        <c:v>-119</c:v>
                      </c:pt>
                      <c:pt idx="129">
                        <c:v>-118.75</c:v>
                      </c:pt>
                      <c:pt idx="130">
                        <c:v>-118.5</c:v>
                      </c:pt>
                      <c:pt idx="131">
                        <c:v>-118.25</c:v>
                      </c:pt>
                      <c:pt idx="132">
                        <c:v>-118</c:v>
                      </c:pt>
                      <c:pt idx="133">
                        <c:v>-117.75</c:v>
                      </c:pt>
                      <c:pt idx="134">
                        <c:v>-117.5</c:v>
                      </c:pt>
                      <c:pt idx="135">
                        <c:v>-117.25</c:v>
                      </c:pt>
                      <c:pt idx="136">
                        <c:v>-117</c:v>
                      </c:pt>
                      <c:pt idx="137">
                        <c:v>-116.75</c:v>
                      </c:pt>
                      <c:pt idx="138">
                        <c:v>-116.5</c:v>
                      </c:pt>
                      <c:pt idx="139">
                        <c:v>-116.25</c:v>
                      </c:pt>
                      <c:pt idx="140">
                        <c:v>-116</c:v>
                      </c:pt>
                      <c:pt idx="141">
                        <c:v>-115.75</c:v>
                      </c:pt>
                      <c:pt idx="142">
                        <c:v>-115.5</c:v>
                      </c:pt>
                      <c:pt idx="143">
                        <c:v>-115.25</c:v>
                      </c:pt>
                      <c:pt idx="144">
                        <c:v>-115</c:v>
                      </c:pt>
                      <c:pt idx="145">
                        <c:v>-114.75</c:v>
                      </c:pt>
                      <c:pt idx="146">
                        <c:v>-114.5</c:v>
                      </c:pt>
                      <c:pt idx="147">
                        <c:v>-114.25</c:v>
                      </c:pt>
                      <c:pt idx="148">
                        <c:v>-114</c:v>
                      </c:pt>
                      <c:pt idx="149">
                        <c:v>-113.75</c:v>
                      </c:pt>
                      <c:pt idx="150">
                        <c:v>-113.5</c:v>
                      </c:pt>
                      <c:pt idx="151">
                        <c:v>-113.25</c:v>
                      </c:pt>
                      <c:pt idx="152">
                        <c:v>-113</c:v>
                      </c:pt>
                      <c:pt idx="153">
                        <c:v>-112.75</c:v>
                      </c:pt>
                      <c:pt idx="154">
                        <c:v>-112.5</c:v>
                      </c:pt>
                      <c:pt idx="155">
                        <c:v>-112.25</c:v>
                      </c:pt>
                      <c:pt idx="156">
                        <c:v>-112</c:v>
                      </c:pt>
                      <c:pt idx="157">
                        <c:v>-111.75</c:v>
                      </c:pt>
                      <c:pt idx="158">
                        <c:v>-111.5</c:v>
                      </c:pt>
                      <c:pt idx="159">
                        <c:v>-111.25</c:v>
                      </c:pt>
                      <c:pt idx="160">
                        <c:v>-111</c:v>
                      </c:pt>
                      <c:pt idx="161">
                        <c:v>-110.75</c:v>
                      </c:pt>
                      <c:pt idx="162">
                        <c:v>-110.5</c:v>
                      </c:pt>
                      <c:pt idx="163">
                        <c:v>-110.25</c:v>
                      </c:pt>
                      <c:pt idx="164">
                        <c:v>-110</c:v>
                      </c:pt>
                      <c:pt idx="165">
                        <c:v>-109.75</c:v>
                      </c:pt>
                      <c:pt idx="166">
                        <c:v>-109.5</c:v>
                      </c:pt>
                      <c:pt idx="167">
                        <c:v>-109.25</c:v>
                      </c:pt>
                      <c:pt idx="168">
                        <c:v>-109</c:v>
                      </c:pt>
                      <c:pt idx="169">
                        <c:v>-108.75</c:v>
                      </c:pt>
                      <c:pt idx="170">
                        <c:v>-108.5</c:v>
                      </c:pt>
                      <c:pt idx="171">
                        <c:v>-108.25</c:v>
                      </c:pt>
                      <c:pt idx="172">
                        <c:v>-108</c:v>
                      </c:pt>
                      <c:pt idx="173">
                        <c:v>-107.75</c:v>
                      </c:pt>
                      <c:pt idx="174">
                        <c:v>-107.5</c:v>
                      </c:pt>
                      <c:pt idx="175">
                        <c:v>-107.25</c:v>
                      </c:pt>
                      <c:pt idx="176">
                        <c:v>-107</c:v>
                      </c:pt>
                      <c:pt idx="177">
                        <c:v>-106.75</c:v>
                      </c:pt>
                      <c:pt idx="178">
                        <c:v>-106.5</c:v>
                      </c:pt>
                      <c:pt idx="179">
                        <c:v>-106.25</c:v>
                      </c:pt>
                      <c:pt idx="180">
                        <c:v>-106</c:v>
                      </c:pt>
                      <c:pt idx="181">
                        <c:v>-105.75</c:v>
                      </c:pt>
                      <c:pt idx="182">
                        <c:v>-105.5</c:v>
                      </c:pt>
                      <c:pt idx="183">
                        <c:v>-105.25</c:v>
                      </c:pt>
                      <c:pt idx="184">
                        <c:v>-105</c:v>
                      </c:pt>
                      <c:pt idx="185">
                        <c:v>-104.75</c:v>
                      </c:pt>
                      <c:pt idx="186">
                        <c:v>-104.5</c:v>
                      </c:pt>
                      <c:pt idx="187">
                        <c:v>-104.25</c:v>
                      </c:pt>
                      <c:pt idx="188">
                        <c:v>-104</c:v>
                      </c:pt>
                      <c:pt idx="189">
                        <c:v>-103.75</c:v>
                      </c:pt>
                      <c:pt idx="190">
                        <c:v>-103.5</c:v>
                      </c:pt>
                      <c:pt idx="191">
                        <c:v>-103.25</c:v>
                      </c:pt>
                      <c:pt idx="192">
                        <c:v>-103</c:v>
                      </c:pt>
                      <c:pt idx="193">
                        <c:v>-102.75</c:v>
                      </c:pt>
                      <c:pt idx="194">
                        <c:v>-102.5</c:v>
                      </c:pt>
                      <c:pt idx="195">
                        <c:v>-102.25</c:v>
                      </c:pt>
                      <c:pt idx="196">
                        <c:v>-102</c:v>
                      </c:pt>
                    </c:numCache>
                  </c:numRef>
                </c:val>
                <c:smooth val="0"/>
                <c:extLst xmlns:c15="http://schemas.microsoft.com/office/drawing/2012/chart">
                  <c:ext xmlns:c16="http://schemas.microsoft.com/office/drawing/2014/chart" uri="{C3380CC4-5D6E-409C-BE32-E72D297353CC}">
                    <c16:uniqueId val="{0000001F-8620-45C9-BAB5-D39477F0CB61}"/>
                  </c:ext>
                </c:extLst>
              </c15:ser>
            </c15:filteredLineSeries>
            <c15:filteredLineSeries>
              <c15:ser>
                <c:idx val="34"/>
                <c:order val="32"/>
                <c:tx>
                  <c:strRef>
                    <c:extLst xmlns:c15="http://schemas.microsoft.com/office/drawing/2012/chart">
                      <c:ext xmlns:c15="http://schemas.microsoft.com/office/drawing/2012/chart" uri="{02D57815-91ED-43cb-92C2-25804820EDAC}">
                        <c15:formulaRef>
                          <c15:sqref>'Current w Effeciency InHealth'!$A$38</c15:sqref>
                        </c15:formulaRef>
                      </c:ext>
                    </c:extLst>
                    <c:strCache>
                      <c:ptCount val="1"/>
                      <c:pt idx="0">
                        <c:v>Backlog after Activity</c:v>
                      </c:pt>
                    </c:strCache>
                  </c:strRef>
                </c:tx>
                <c:spPr>
                  <a:ln w="28575" cap="rnd">
                    <a:solidFill>
                      <a:schemeClr val="accent5">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'Current w Effeciency InHealth'!$B$4:$GP$4</c15:sqref>
                        </c15:formulaRef>
                      </c:ext>
                    </c:extLst>
                    <c:numCache>
                      <c:formatCode>d\-mmm\-yy</c:formatCode>
                      <c:ptCount val="197"/>
                      <c:pt idx="0">
                        <c:v>45383</c:v>
                      </c:pt>
                      <c:pt idx="1">
                        <c:v>45390</c:v>
                      </c:pt>
                      <c:pt idx="2">
                        <c:v>45397</c:v>
                      </c:pt>
                      <c:pt idx="3">
                        <c:v>45404</c:v>
                      </c:pt>
                      <c:pt idx="4">
                        <c:v>45411</c:v>
                      </c:pt>
                      <c:pt idx="5">
                        <c:v>45418</c:v>
                      </c:pt>
                      <c:pt idx="6">
                        <c:v>45425</c:v>
                      </c:pt>
                      <c:pt idx="7">
                        <c:v>45432</c:v>
                      </c:pt>
                      <c:pt idx="8">
                        <c:v>45439</c:v>
                      </c:pt>
                      <c:pt idx="9">
                        <c:v>45446</c:v>
                      </c:pt>
                      <c:pt idx="10">
                        <c:v>45453</c:v>
                      </c:pt>
                      <c:pt idx="11">
                        <c:v>45460</c:v>
                      </c:pt>
                      <c:pt idx="12">
                        <c:v>45467</c:v>
                      </c:pt>
                      <c:pt idx="13">
                        <c:v>45474</c:v>
                      </c:pt>
                      <c:pt idx="14">
                        <c:v>45481</c:v>
                      </c:pt>
                      <c:pt idx="15">
                        <c:v>45488</c:v>
                      </c:pt>
                      <c:pt idx="16">
                        <c:v>45495</c:v>
                      </c:pt>
                      <c:pt idx="17">
                        <c:v>45502</c:v>
                      </c:pt>
                      <c:pt idx="18">
                        <c:v>45509</c:v>
                      </c:pt>
                      <c:pt idx="19">
                        <c:v>45516</c:v>
                      </c:pt>
                      <c:pt idx="20">
                        <c:v>45523</c:v>
                      </c:pt>
                      <c:pt idx="21">
                        <c:v>45530</c:v>
                      </c:pt>
                      <c:pt idx="22">
                        <c:v>45537</c:v>
                      </c:pt>
                      <c:pt idx="23">
                        <c:v>45544</c:v>
                      </c:pt>
                      <c:pt idx="24">
                        <c:v>45551</c:v>
                      </c:pt>
                      <c:pt idx="25">
                        <c:v>45558</c:v>
                      </c:pt>
                      <c:pt idx="26">
                        <c:v>45565</c:v>
                      </c:pt>
                      <c:pt idx="27">
                        <c:v>45572</c:v>
                      </c:pt>
                      <c:pt idx="28">
                        <c:v>45579</c:v>
                      </c:pt>
                      <c:pt idx="29">
                        <c:v>45586</c:v>
                      </c:pt>
                      <c:pt idx="30">
                        <c:v>45593</c:v>
                      </c:pt>
                      <c:pt idx="31">
                        <c:v>45600</c:v>
                      </c:pt>
                      <c:pt idx="32">
                        <c:v>45607</c:v>
                      </c:pt>
                      <c:pt idx="33">
                        <c:v>45614</c:v>
                      </c:pt>
                      <c:pt idx="34">
                        <c:v>45621</c:v>
                      </c:pt>
                      <c:pt idx="35">
                        <c:v>45628</c:v>
                      </c:pt>
                      <c:pt idx="36">
                        <c:v>45635</c:v>
                      </c:pt>
                      <c:pt idx="37">
                        <c:v>45642</c:v>
                      </c:pt>
                      <c:pt idx="38">
                        <c:v>45649</c:v>
                      </c:pt>
                      <c:pt idx="39">
                        <c:v>45656</c:v>
                      </c:pt>
                      <c:pt idx="40">
                        <c:v>45663</c:v>
                      </c:pt>
                      <c:pt idx="41">
                        <c:v>45670</c:v>
                      </c:pt>
                      <c:pt idx="42">
                        <c:v>45677</c:v>
                      </c:pt>
                      <c:pt idx="43">
                        <c:v>45684</c:v>
                      </c:pt>
                      <c:pt idx="44">
                        <c:v>45691</c:v>
                      </c:pt>
                      <c:pt idx="45">
                        <c:v>45698</c:v>
                      </c:pt>
                      <c:pt idx="46">
                        <c:v>45705</c:v>
                      </c:pt>
                      <c:pt idx="47">
                        <c:v>45712</c:v>
                      </c:pt>
                      <c:pt idx="48">
                        <c:v>45719</c:v>
                      </c:pt>
                      <c:pt idx="49">
                        <c:v>45726</c:v>
                      </c:pt>
                      <c:pt idx="50">
                        <c:v>45733</c:v>
                      </c:pt>
                      <c:pt idx="51">
                        <c:v>45740</c:v>
                      </c:pt>
                      <c:pt idx="52">
                        <c:v>45747</c:v>
                      </c:pt>
                      <c:pt idx="53">
                        <c:v>45754</c:v>
                      </c:pt>
                      <c:pt idx="54">
                        <c:v>45761</c:v>
                      </c:pt>
                      <c:pt idx="55">
                        <c:v>45768</c:v>
                      </c:pt>
                      <c:pt idx="56">
                        <c:v>45775</c:v>
                      </c:pt>
                      <c:pt idx="57">
                        <c:v>45782</c:v>
                      </c:pt>
                      <c:pt idx="58">
                        <c:v>45789</c:v>
                      </c:pt>
                      <c:pt idx="59">
                        <c:v>45796</c:v>
                      </c:pt>
                      <c:pt idx="60">
                        <c:v>45803</c:v>
                      </c:pt>
                      <c:pt idx="61">
                        <c:v>45810</c:v>
                      </c:pt>
                      <c:pt idx="62">
                        <c:v>45817</c:v>
                      </c:pt>
                      <c:pt idx="63">
                        <c:v>45824</c:v>
                      </c:pt>
                      <c:pt idx="64">
                        <c:v>45831</c:v>
                      </c:pt>
                      <c:pt idx="65">
                        <c:v>45838</c:v>
                      </c:pt>
                      <c:pt idx="66">
                        <c:v>45845</c:v>
                      </c:pt>
                      <c:pt idx="67">
                        <c:v>45852</c:v>
                      </c:pt>
                      <c:pt idx="68">
                        <c:v>45859</c:v>
                      </c:pt>
                      <c:pt idx="69">
                        <c:v>45866</c:v>
                      </c:pt>
                      <c:pt idx="70">
                        <c:v>45873</c:v>
                      </c:pt>
                      <c:pt idx="71">
                        <c:v>45880</c:v>
                      </c:pt>
                      <c:pt idx="72">
                        <c:v>45887</c:v>
                      </c:pt>
                      <c:pt idx="73">
                        <c:v>45894</c:v>
                      </c:pt>
                      <c:pt idx="74">
                        <c:v>45901</c:v>
                      </c:pt>
                      <c:pt idx="75">
                        <c:v>45908</c:v>
                      </c:pt>
                      <c:pt idx="76">
                        <c:v>45915</c:v>
                      </c:pt>
                      <c:pt idx="77">
                        <c:v>45922</c:v>
                      </c:pt>
                      <c:pt idx="78">
                        <c:v>45929</c:v>
                      </c:pt>
                      <c:pt idx="79">
                        <c:v>45936</c:v>
                      </c:pt>
                      <c:pt idx="80">
                        <c:v>45943</c:v>
                      </c:pt>
                      <c:pt idx="81">
                        <c:v>45950</c:v>
                      </c:pt>
                      <c:pt idx="82">
                        <c:v>45957</c:v>
                      </c:pt>
                      <c:pt idx="83">
                        <c:v>45964</c:v>
                      </c:pt>
                      <c:pt idx="84">
                        <c:v>45971</c:v>
                      </c:pt>
                      <c:pt idx="85">
                        <c:v>45978</c:v>
                      </c:pt>
                      <c:pt idx="86">
                        <c:v>45985</c:v>
                      </c:pt>
                      <c:pt idx="87">
                        <c:v>45992</c:v>
                      </c:pt>
                      <c:pt idx="88">
                        <c:v>45999</c:v>
                      </c:pt>
                      <c:pt idx="89">
                        <c:v>46006</c:v>
                      </c:pt>
                      <c:pt idx="90">
                        <c:v>46013</c:v>
                      </c:pt>
                      <c:pt idx="91">
                        <c:v>46020</c:v>
                      </c:pt>
                      <c:pt idx="92">
                        <c:v>46027</c:v>
                      </c:pt>
                      <c:pt idx="93">
                        <c:v>46034</c:v>
                      </c:pt>
                      <c:pt idx="94">
                        <c:v>46041</c:v>
                      </c:pt>
                      <c:pt idx="95">
                        <c:v>46048</c:v>
                      </c:pt>
                      <c:pt idx="96">
                        <c:v>46055</c:v>
                      </c:pt>
                      <c:pt idx="97">
                        <c:v>46062</c:v>
                      </c:pt>
                      <c:pt idx="98">
                        <c:v>46069</c:v>
                      </c:pt>
                      <c:pt idx="99">
                        <c:v>46076</c:v>
                      </c:pt>
                      <c:pt idx="100">
                        <c:v>46083</c:v>
                      </c:pt>
                      <c:pt idx="101">
                        <c:v>46090</c:v>
                      </c:pt>
                      <c:pt idx="102">
                        <c:v>46097</c:v>
                      </c:pt>
                      <c:pt idx="103">
                        <c:v>46104</c:v>
                      </c:pt>
                      <c:pt idx="104">
                        <c:v>46111</c:v>
                      </c:pt>
                      <c:pt idx="105">
                        <c:v>46118</c:v>
                      </c:pt>
                      <c:pt idx="106">
                        <c:v>46125</c:v>
                      </c:pt>
                      <c:pt idx="107">
                        <c:v>46132</c:v>
                      </c:pt>
                      <c:pt idx="108">
                        <c:v>46139</c:v>
                      </c:pt>
                      <c:pt idx="109">
                        <c:v>46146</c:v>
                      </c:pt>
                      <c:pt idx="110">
                        <c:v>46153</c:v>
                      </c:pt>
                      <c:pt idx="111">
                        <c:v>46160</c:v>
                      </c:pt>
                      <c:pt idx="112">
                        <c:v>46167</c:v>
                      </c:pt>
                      <c:pt idx="113">
                        <c:v>46174</c:v>
                      </c:pt>
                      <c:pt idx="114">
                        <c:v>46181</c:v>
                      </c:pt>
                      <c:pt idx="115">
                        <c:v>46188</c:v>
                      </c:pt>
                      <c:pt idx="116">
                        <c:v>46195</c:v>
                      </c:pt>
                      <c:pt idx="117">
                        <c:v>46202</c:v>
                      </c:pt>
                      <c:pt idx="118">
                        <c:v>46209</c:v>
                      </c:pt>
                      <c:pt idx="119">
                        <c:v>46216</c:v>
                      </c:pt>
                      <c:pt idx="120">
                        <c:v>46223</c:v>
                      </c:pt>
                      <c:pt idx="121">
                        <c:v>46230</c:v>
                      </c:pt>
                      <c:pt idx="122">
                        <c:v>46237</c:v>
                      </c:pt>
                      <c:pt idx="123">
                        <c:v>46244</c:v>
                      </c:pt>
                      <c:pt idx="124">
                        <c:v>46251</c:v>
                      </c:pt>
                      <c:pt idx="125">
                        <c:v>46258</c:v>
                      </c:pt>
                      <c:pt idx="126">
                        <c:v>46265</c:v>
                      </c:pt>
                      <c:pt idx="127">
                        <c:v>46272</c:v>
                      </c:pt>
                      <c:pt idx="128">
                        <c:v>46279</c:v>
                      </c:pt>
                      <c:pt idx="129">
                        <c:v>46286</c:v>
                      </c:pt>
                      <c:pt idx="130">
                        <c:v>46293</c:v>
                      </c:pt>
                      <c:pt idx="131">
                        <c:v>46300</c:v>
                      </c:pt>
                      <c:pt idx="132">
                        <c:v>46307</c:v>
                      </c:pt>
                      <c:pt idx="133">
                        <c:v>46314</c:v>
                      </c:pt>
                      <c:pt idx="134">
                        <c:v>46321</c:v>
                      </c:pt>
                      <c:pt idx="135">
                        <c:v>46328</c:v>
                      </c:pt>
                      <c:pt idx="136">
                        <c:v>46335</c:v>
                      </c:pt>
                      <c:pt idx="137">
                        <c:v>46342</c:v>
                      </c:pt>
                      <c:pt idx="138">
                        <c:v>46349</c:v>
                      </c:pt>
                      <c:pt idx="139">
                        <c:v>46356</c:v>
                      </c:pt>
                      <c:pt idx="140">
                        <c:v>46363</c:v>
                      </c:pt>
                      <c:pt idx="141">
                        <c:v>46370</c:v>
                      </c:pt>
                      <c:pt idx="142">
                        <c:v>46377</c:v>
                      </c:pt>
                      <c:pt idx="143">
                        <c:v>46384</c:v>
                      </c:pt>
                      <c:pt idx="144">
                        <c:v>46391</c:v>
                      </c:pt>
                      <c:pt idx="145">
                        <c:v>46398</c:v>
                      </c:pt>
                      <c:pt idx="146">
                        <c:v>46405</c:v>
                      </c:pt>
                      <c:pt idx="147">
                        <c:v>46412</c:v>
                      </c:pt>
                      <c:pt idx="148">
                        <c:v>46419</c:v>
                      </c:pt>
                      <c:pt idx="149">
                        <c:v>46426</c:v>
                      </c:pt>
                      <c:pt idx="150">
                        <c:v>46433</c:v>
                      </c:pt>
                      <c:pt idx="151">
                        <c:v>46440</c:v>
                      </c:pt>
                      <c:pt idx="152">
                        <c:v>46447</c:v>
                      </c:pt>
                      <c:pt idx="153">
                        <c:v>46454</c:v>
                      </c:pt>
                      <c:pt idx="154">
                        <c:v>46461</c:v>
                      </c:pt>
                      <c:pt idx="155">
                        <c:v>46468</c:v>
                      </c:pt>
                      <c:pt idx="156">
                        <c:v>46475</c:v>
                      </c:pt>
                      <c:pt idx="157">
                        <c:v>46482</c:v>
                      </c:pt>
                      <c:pt idx="158">
                        <c:v>46489</c:v>
                      </c:pt>
                      <c:pt idx="159">
                        <c:v>46496</c:v>
                      </c:pt>
                      <c:pt idx="160">
                        <c:v>46503</c:v>
                      </c:pt>
                      <c:pt idx="161">
                        <c:v>46510</c:v>
                      </c:pt>
                      <c:pt idx="162">
                        <c:v>46517</c:v>
                      </c:pt>
                      <c:pt idx="163">
                        <c:v>46524</c:v>
                      </c:pt>
                      <c:pt idx="164">
                        <c:v>46531</c:v>
                      </c:pt>
                      <c:pt idx="165">
                        <c:v>46538</c:v>
                      </c:pt>
                      <c:pt idx="166">
                        <c:v>46545</c:v>
                      </c:pt>
                      <c:pt idx="167">
                        <c:v>46552</c:v>
                      </c:pt>
                      <c:pt idx="168">
                        <c:v>46559</c:v>
                      </c:pt>
                      <c:pt idx="169">
                        <c:v>46566</c:v>
                      </c:pt>
                      <c:pt idx="170">
                        <c:v>46573</c:v>
                      </c:pt>
                      <c:pt idx="171">
                        <c:v>46580</c:v>
                      </c:pt>
                      <c:pt idx="172">
                        <c:v>46587</c:v>
                      </c:pt>
                      <c:pt idx="173">
                        <c:v>46594</c:v>
                      </c:pt>
                      <c:pt idx="174">
                        <c:v>46601</c:v>
                      </c:pt>
                      <c:pt idx="175">
                        <c:v>46608</c:v>
                      </c:pt>
                      <c:pt idx="176">
                        <c:v>46615</c:v>
                      </c:pt>
                      <c:pt idx="177">
                        <c:v>46622</c:v>
                      </c:pt>
                      <c:pt idx="178">
                        <c:v>46629</c:v>
                      </c:pt>
                      <c:pt idx="179">
                        <c:v>46636</c:v>
                      </c:pt>
                      <c:pt idx="180">
                        <c:v>46643</c:v>
                      </c:pt>
                      <c:pt idx="181">
                        <c:v>46650</c:v>
                      </c:pt>
                      <c:pt idx="182">
                        <c:v>46657</c:v>
                      </c:pt>
                      <c:pt idx="183">
                        <c:v>46664</c:v>
                      </c:pt>
                      <c:pt idx="184">
                        <c:v>46671</c:v>
                      </c:pt>
                      <c:pt idx="185">
                        <c:v>46678</c:v>
                      </c:pt>
                      <c:pt idx="186">
                        <c:v>46685</c:v>
                      </c:pt>
                      <c:pt idx="187">
                        <c:v>46692</c:v>
                      </c:pt>
                      <c:pt idx="188">
                        <c:v>46699</c:v>
                      </c:pt>
                      <c:pt idx="189">
                        <c:v>46706</c:v>
                      </c:pt>
                      <c:pt idx="190">
                        <c:v>46713</c:v>
                      </c:pt>
                      <c:pt idx="191">
                        <c:v>46720</c:v>
                      </c:pt>
                      <c:pt idx="192">
                        <c:v>46727</c:v>
                      </c:pt>
                      <c:pt idx="193">
                        <c:v>46734</c:v>
                      </c:pt>
                      <c:pt idx="194">
                        <c:v>46741</c:v>
                      </c:pt>
                      <c:pt idx="195">
                        <c:v>46748</c:v>
                      </c:pt>
                      <c:pt idx="196">
                        <c:v>46755</c:v>
                      </c:pt>
                    </c:numCache>
                  </c:numRef>
                </c:cat>
                <c:val>
                  <c:numRef>
                    <c:extLst xmlns:c15="http://schemas.microsoft.com/office/drawing/2012/chart">
                      <c:ext xmlns:c15="http://schemas.microsoft.com/office/drawing/2012/chart" uri="{02D57815-91ED-43cb-92C2-25804820EDAC}">
                        <c15:formulaRef>
                          <c15:sqref>'Current w Effeciency InHealth'!$B$38:$GP$38</c15:sqref>
                        </c15:formulaRef>
                      </c:ext>
                    </c:extLst>
                    <c:numCache>
                      <c:formatCode>0</c:formatCode>
                      <c:ptCount val="197"/>
                      <c:pt idx="0">
                        <c:v>1536</c:v>
                      </c:pt>
                      <c:pt idx="1">
                        <c:v>1546.25</c:v>
                      </c:pt>
                      <c:pt idx="2">
                        <c:v>1556.5</c:v>
                      </c:pt>
                      <c:pt idx="3">
                        <c:v>1566.75</c:v>
                      </c:pt>
                      <c:pt idx="4">
                        <c:v>1445</c:v>
                      </c:pt>
                      <c:pt idx="5">
                        <c:v>1455.75</c:v>
                      </c:pt>
                      <c:pt idx="6">
                        <c:v>1466.5</c:v>
                      </c:pt>
                      <c:pt idx="7">
                        <c:v>1477.25</c:v>
                      </c:pt>
                      <c:pt idx="8">
                        <c:v>1488</c:v>
                      </c:pt>
                      <c:pt idx="9">
                        <c:v>1502.5</c:v>
                      </c:pt>
                      <c:pt idx="10">
                        <c:v>1517</c:v>
                      </c:pt>
                      <c:pt idx="11">
                        <c:v>1531.5</c:v>
                      </c:pt>
                      <c:pt idx="12">
                        <c:v>1546</c:v>
                      </c:pt>
                      <c:pt idx="13">
                        <c:v>1560.5</c:v>
                      </c:pt>
                      <c:pt idx="14">
                        <c:v>1575</c:v>
                      </c:pt>
                      <c:pt idx="15">
                        <c:v>1589.5</c:v>
                      </c:pt>
                      <c:pt idx="16">
                        <c:v>1604</c:v>
                      </c:pt>
                      <c:pt idx="17">
                        <c:v>1618.5</c:v>
                      </c:pt>
                      <c:pt idx="18">
                        <c:v>1627.25</c:v>
                      </c:pt>
                      <c:pt idx="19">
                        <c:v>1636</c:v>
                      </c:pt>
                      <c:pt idx="20">
                        <c:v>1644.75</c:v>
                      </c:pt>
                      <c:pt idx="21">
                        <c:v>1653.5</c:v>
                      </c:pt>
                      <c:pt idx="22">
                        <c:v>1664.5</c:v>
                      </c:pt>
                      <c:pt idx="23">
                        <c:v>1675.5</c:v>
                      </c:pt>
                      <c:pt idx="24">
                        <c:v>1686.5</c:v>
                      </c:pt>
                      <c:pt idx="25">
                        <c:v>1697.5</c:v>
                      </c:pt>
                      <c:pt idx="26">
                        <c:v>1708.5</c:v>
                      </c:pt>
                      <c:pt idx="27">
                        <c:v>1721</c:v>
                      </c:pt>
                      <c:pt idx="28">
                        <c:v>1733.5</c:v>
                      </c:pt>
                      <c:pt idx="29">
                        <c:v>1746</c:v>
                      </c:pt>
                      <c:pt idx="30">
                        <c:v>1758.5</c:v>
                      </c:pt>
                      <c:pt idx="31">
                        <c:v>1767.75</c:v>
                      </c:pt>
                      <c:pt idx="32">
                        <c:v>1777</c:v>
                      </c:pt>
                      <c:pt idx="33">
                        <c:v>1786.25</c:v>
                      </c:pt>
                      <c:pt idx="34">
                        <c:v>1795.5</c:v>
                      </c:pt>
                      <c:pt idx="35">
                        <c:v>1720.75</c:v>
                      </c:pt>
                      <c:pt idx="36">
                        <c:v>1646</c:v>
                      </c:pt>
                      <c:pt idx="37">
                        <c:v>1571.25</c:v>
                      </c:pt>
                      <c:pt idx="38">
                        <c:v>1496.5</c:v>
                      </c:pt>
                      <c:pt idx="39">
                        <c:v>1421.75</c:v>
                      </c:pt>
                      <c:pt idx="40">
                        <c:v>1347</c:v>
                      </c:pt>
                      <c:pt idx="41">
                        <c:v>1272.25</c:v>
                      </c:pt>
                      <c:pt idx="42">
                        <c:v>1197.5</c:v>
                      </c:pt>
                      <c:pt idx="43">
                        <c:v>1122.75</c:v>
                      </c:pt>
                      <c:pt idx="44">
                        <c:v>1048</c:v>
                      </c:pt>
                      <c:pt idx="45">
                        <c:v>973.25</c:v>
                      </c:pt>
                      <c:pt idx="46">
                        <c:v>898.5</c:v>
                      </c:pt>
                      <c:pt idx="47">
                        <c:v>823.75</c:v>
                      </c:pt>
                      <c:pt idx="48">
                        <c:v>749</c:v>
                      </c:pt>
                      <c:pt idx="49">
                        <c:v>674.25</c:v>
                      </c:pt>
                      <c:pt idx="50">
                        <c:v>599.5</c:v>
                      </c:pt>
                      <c:pt idx="51">
                        <c:v>524.75</c:v>
                      </c:pt>
                      <c:pt idx="52">
                        <c:v>450</c:v>
                      </c:pt>
                      <c:pt idx="53">
                        <c:v>375.25</c:v>
                      </c:pt>
                      <c:pt idx="54">
                        <c:v>300.5</c:v>
                      </c:pt>
                      <c:pt idx="55">
                        <c:v>225.75</c:v>
                      </c:pt>
                      <c:pt idx="56">
                        <c:v>151</c:v>
                      </c:pt>
                      <c:pt idx="57">
                        <c:v>76.25</c:v>
                      </c:pt>
                      <c:pt idx="58">
                        <c:v>1.5</c:v>
                      </c:pt>
                      <c:pt idx="59">
                        <c:v>-73.25</c:v>
                      </c:pt>
                      <c:pt idx="60">
                        <c:v>-148</c:v>
                      </c:pt>
                      <c:pt idx="61">
                        <c:v>-147.75</c:v>
                      </c:pt>
                      <c:pt idx="62">
                        <c:v>-147.5</c:v>
                      </c:pt>
                      <c:pt idx="63">
                        <c:v>-147.25</c:v>
                      </c:pt>
                      <c:pt idx="64">
                        <c:v>-147</c:v>
                      </c:pt>
                      <c:pt idx="65">
                        <c:v>-146.75</c:v>
                      </c:pt>
                      <c:pt idx="66">
                        <c:v>-146.5</c:v>
                      </c:pt>
                      <c:pt idx="67">
                        <c:v>-146.25</c:v>
                      </c:pt>
                      <c:pt idx="68">
                        <c:v>-146</c:v>
                      </c:pt>
                      <c:pt idx="69">
                        <c:v>-145.75</c:v>
                      </c:pt>
                      <c:pt idx="70">
                        <c:v>-145.5</c:v>
                      </c:pt>
                      <c:pt idx="71">
                        <c:v>-145.25</c:v>
                      </c:pt>
                      <c:pt idx="72">
                        <c:v>-145</c:v>
                      </c:pt>
                      <c:pt idx="73">
                        <c:v>-144.75</c:v>
                      </c:pt>
                      <c:pt idx="74">
                        <c:v>-144.5</c:v>
                      </c:pt>
                      <c:pt idx="75">
                        <c:v>-144.25</c:v>
                      </c:pt>
                      <c:pt idx="76">
                        <c:v>-144</c:v>
                      </c:pt>
                      <c:pt idx="77">
                        <c:v>-143.75</c:v>
                      </c:pt>
                      <c:pt idx="78">
                        <c:v>-143.5</c:v>
                      </c:pt>
                      <c:pt idx="79">
                        <c:v>-143.25</c:v>
                      </c:pt>
                      <c:pt idx="80">
                        <c:v>-143</c:v>
                      </c:pt>
                      <c:pt idx="81">
                        <c:v>-142.75</c:v>
                      </c:pt>
                      <c:pt idx="82">
                        <c:v>-142.5</c:v>
                      </c:pt>
                      <c:pt idx="83">
                        <c:v>-142.25</c:v>
                      </c:pt>
                      <c:pt idx="84">
                        <c:v>-142</c:v>
                      </c:pt>
                      <c:pt idx="85">
                        <c:v>-141.75</c:v>
                      </c:pt>
                      <c:pt idx="86">
                        <c:v>-141.5</c:v>
                      </c:pt>
                      <c:pt idx="87">
                        <c:v>-141.25</c:v>
                      </c:pt>
                      <c:pt idx="88">
                        <c:v>-141</c:v>
                      </c:pt>
                      <c:pt idx="89">
                        <c:v>-140.75</c:v>
                      </c:pt>
                      <c:pt idx="90">
                        <c:v>-140.5</c:v>
                      </c:pt>
                      <c:pt idx="91">
                        <c:v>-140.25</c:v>
                      </c:pt>
                      <c:pt idx="92">
                        <c:v>-140</c:v>
                      </c:pt>
                      <c:pt idx="93">
                        <c:v>-139.75</c:v>
                      </c:pt>
                      <c:pt idx="94">
                        <c:v>-139.5</c:v>
                      </c:pt>
                      <c:pt idx="95">
                        <c:v>-139.25</c:v>
                      </c:pt>
                      <c:pt idx="96">
                        <c:v>-139</c:v>
                      </c:pt>
                      <c:pt idx="97">
                        <c:v>-138.75</c:v>
                      </c:pt>
                      <c:pt idx="98">
                        <c:v>-138.5</c:v>
                      </c:pt>
                      <c:pt idx="99">
                        <c:v>-138.25</c:v>
                      </c:pt>
                      <c:pt idx="100">
                        <c:v>-138</c:v>
                      </c:pt>
                      <c:pt idx="101">
                        <c:v>-137.75</c:v>
                      </c:pt>
                      <c:pt idx="102">
                        <c:v>-137.5</c:v>
                      </c:pt>
                      <c:pt idx="103">
                        <c:v>-137.25</c:v>
                      </c:pt>
                      <c:pt idx="104">
                        <c:v>-137</c:v>
                      </c:pt>
                      <c:pt idx="105">
                        <c:v>-136.75</c:v>
                      </c:pt>
                      <c:pt idx="106">
                        <c:v>-136.5</c:v>
                      </c:pt>
                      <c:pt idx="107">
                        <c:v>-136.25</c:v>
                      </c:pt>
                      <c:pt idx="108">
                        <c:v>-136</c:v>
                      </c:pt>
                      <c:pt idx="109">
                        <c:v>-135.75</c:v>
                      </c:pt>
                      <c:pt idx="110">
                        <c:v>-135.5</c:v>
                      </c:pt>
                      <c:pt idx="111">
                        <c:v>-135.25</c:v>
                      </c:pt>
                      <c:pt idx="112">
                        <c:v>-135</c:v>
                      </c:pt>
                      <c:pt idx="113">
                        <c:v>-134.75</c:v>
                      </c:pt>
                      <c:pt idx="114">
                        <c:v>-134.5</c:v>
                      </c:pt>
                      <c:pt idx="115">
                        <c:v>-134.25</c:v>
                      </c:pt>
                      <c:pt idx="116">
                        <c:v>-134</c:v>
                      </c:pt>
                      <c:pt idx="117">
                        <c:v>-133.75</c:v>
                      </c:pt>
                      <c:pt idx="118">
                        <c:v>-133.5</c:v>
                      </c:pt>
                      <c:pt idx="119">
                        <c:v>-133.25</c:v>
                      </c:pt>
                      <c:pt idx="120">
                        <c:v>-133</c:v>
                      </c:pt>
                      <c:pt idx="121">
                        <c:v>-132.75</c:v>
                      </c:pt>
                      <c:pt idx="122">
                        <c:v>-132.5</c:v>
                      </c:pt>
                      <c:pt idx="123">
                        <c:v>-132.25</c:v>
                      </c:pt>
                      <c:pt idx="124">
                        <c:v>-132</c:v>
                      </c:pt>
                      <c:pt idx="125">
                        <c:v>-131.75</c:v>
                      </c:pt>
                      <c:pt idx="126">
                        <c:v>-131.5</c:v>
                      </c:pt>
                      <c:pt idx="127">
                        <c:v>-131.25</c:v>
                      </c:pt>
                      <c:pt idx="128">
                        <c:v>-131</c:v>
                      </c:pt>
                      <c:pt idx="129">
                        <c:v>-130.75</c:v>
                      </c:pt>
                      <c:pt idx="130">
                        <c:v>-130.5</c:v>
                      </c:pt>
                      <c:pt idx="131">
                        <c:v>-130.25</c:v>
                      </c:pt>
                      <c:pt idx="132">
                        <c:v>-130</c:v>
                      </c:pt>
                      <c:pt idx="133">
                        <c:v>-129.75</c:v>
                      </c:pt>
                      <c:pt idx="134">
                        <c:v>-129.5</c:v>
                      </c:pt>
                      <c:pt idx="135">
                        <c:v>-129.25</c:v>
                      </c:pt>
                      <c:pt idx="136">
                        <c:v>-129</c:v>
                      </c:pt>
                      <c:pt idx="137">
                        <c:v>-128.75</c:v>
                      </c:pt>
                      <c:pt idx="138">
                        <c:v>-128.5</c:v>
                      </c:pt>
                      <c:pt idx="139">
                        <c:v>-128.25</c:v>
                      </c:pt>
                      <c:pt idx="140">
                        <c:v>-128</c:v>
                      </c:pt>
                      <c:pt idx="141">
                        <c:v>-127.75</c:v>
                      </c:pt>
                      <c:pt idx="142">
                        <c:v>-127.5</c:v>
                      </c:pt>
                      <c:pt idx="143">
                        <c:v>-127.25</c:v>
                      </c:pt>
                      <c:pt idx="144">
                        <c:v>-127</c:v>
                      </c:pt>
                      <c:pt idx="145">
                        <c:v>-126.75</c:v>
                      </c:pt>
                      <c:pt idx="146">
                        <c:v>-126.5</c:v>
                      </c:pt>
                      <c:pt idx="147">
                        <c:v>-126.25</c:v>
                      </c:pt>
                      <c:pt idx="148">
                        <c:v>-126</c:v>
                      </c:pt>
                      <c:pt idx="149">
                        <c:v>-125.75</c:v>
                      </c:pt>
                      <c:pt idx="150">
                        <c:v>-125.5</c:v>
                      </c:pt>
                      <c:pt idx="151">
                        <c:v>-125.25</c:v>
                      </c:pt>
                      <c:pt idx="152">
                        <c:v>-125</c:v>
                      </c:pt>
                      <c:pt idx="153">
                        <c:v>-124.75</c:v>
                      </c:pt>
                      <c:pt idx="154">
                        <c:v>-124.5</c:v>
                      </c:pt>
                      <c:pt idx="155">
                        <c:v>-124.25</c:v>
                      </c:pt>
                      <c:pt idx="156">
                        <c:v>-124</c:v>
                      </c:pt>
                      <c:pt idx="157">
                        <c:v>-123.75</c:v>
                      </c:pt>
                      <c:pt idx="158">
                        <c:v>-123.5</c:v>
                      </c:pt>
                      <c:pt idx="159">
                        <c:v>-123.25</c:v>
                      </c:pt>
                      <c:pt idx="160">
                        <c:v>-123</c:v>
                      </c:pt>
                      <c:pt idx="161">
                        <c:v>-122.75</c:v>
                      </c:pt>
                      <c:pt idx="162">
                        <c:v>-122.5</c:v>
                      </c:pt>
                      <c:pt idx="163">
                        <c:v>-122.25</c:v>
                      </c:pt>
                      <c:pt idx="164">
                        <c:v>-122</c:v>
                      </c:pt>
                      <c:pt idx="165">
                        <c:v>-121.75</c:v>
                      </c:pt>
                      <c:pt idx="166">
                        <c:v>-121.5</c:v>
                      </c:pt>
                      <c:pt idx="167">
                        <c:v>-121.25</c:v>
                      </c:pt>
                      <c:pt idx="168">
                        <c:v>-121</c:v>
                      </c:pt>
                      <c:pt idx="169">
                        <c:v>-120.75</c:v>
                      </c:pt>
                      <c:pt idx="170">
                        <c:v>-120.5</c:v>
                      </c:pt>
                      <c:pt idx="171">
                        <c:v>-120.25</c:v>
                      </c:pt>
                      <c:pt idx="172">
                        <c:v>-120</c:v>
                      </c:pt>
                      <c:pt idx="173">
                        <c:v>-119.75</c:v>
                      </c:pt>
                      <c:pt idx="174">
                        <c:v>-119.5</c:v>
                      </c:pt>
                      <c:pt idx="175">
                        <c:v>-119.25</c:v>
                      </c:pt>
                      <c:pt idx="176">
                        <c:v>-119</c:v>
                      </c:pt>
                      <c:pt idx="177">
                        <c:v>-118.75</c:v>
                      </c:pt>
                      <c:pt idx="178">
                        <c:v>-118.5</c:v>
                      </c:pt>
                      <c:pt idx="179">
                        <c:v>-118.25</c:v>
                      </c:pt>
                      <c:pt idx="180">
                        <c:v>-118</c:v>
                      </c:pt>
                      <c:pt idx="181">
                        <c:v>-117.75</c:v>
                      </c:pt>
                      <c:pt idx="182">
                        <c:v>-117.5</c:v>
                      </c:pt>
                      <c:pt idx="183">
                        <c:v>-117.25</c:v>
                      </c:pt>
                      <c:pt idx="184">
                        <c:v>-117</c:v>
                      </c:pt>
                      <c:pt idx="185">
                        <c:v>-116.75</c:v>
                      </c:pt>
                      <c:pt idx="186">
                        <c:v>-116.5</c:v>
                      </c:pt>
                      <c:pt idx="187">
                        <c:v>-116.25</c:v>
                      </c:pt>
                      <c:pt idx="188">
                        <c:v>-116</c:v>
                      </c:pt>
                      <c:pt idx="189">
                        <c:v>-115.75</c:v>
                      </c:pt>
                      <c:pt idx="190">
                        <c:v>-115.5</c:v>
                      </c:pt>
                      <c:pt idx="191">
                        <c:v>-115.25</c:v>
                      </c:pt>
                      <c:pt idx="192">
                        <c:v>-115</c:v>
                      </c:pt>
                      <c:pt idx="193">
                        <c:v>-114.75</c:v>
                      </c:pt>
                      <c:pt idx="194">
                        <c:v>-114.5</c:v>
                      </c:pt>
                      <c:pt idx="195">
                        <c:v>-114.25</c:v>
                      </c:pt>
                      <c:pt idx="196">
                        <c:v>-114</c:v>
                      </c:pt>
                    </c:numCache>
                  </c:numRef>
                </c:val>
                <c:smooth val="0"/>
                <c:extLst xmlns:c15="http://schemas.microsoft.com/office/drawing/2012/chart">
                  <c:ext xmlns:c16="http://schemas.microsoft.com/office/drawing/2014/chart" uri="{C3380CC4-5D6E-409C-BE32-E72D297353CC}">
                    <c16:uniqueId val="{00000020-8620-45C9-BAB5-D39477F0CB61}"/>
                  </c:ext>
                </c:extLst>
              </c15:ser>
            </c15:filteredLineSeries>
          </c:ext>
        </c:extLst>
      </c:lineChart>
      <c:dateAx>
        <c:axId val="549244639"/>
        <c:scaling>
          <c:orientation val="minMax"/>
          <c:max val="46113"/>
        </c:scaling>
        <c:delete val="0"/>
        <c:axPos val="b"/>
        <c:numFmt formatCode="d\-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248799"/>
        <c:crosses val="autoZero"/>
        <c:auto val="1"/>
        <c:lblOffset val="100"/>
        <c:baseTimeUnit val="days"/>
      </c:dateAx>
      <c:valAx>
        <c:axId val="549248799"/>
        <c:scaling>
          <c:orientation val="minMax"/>
          <c:max val="60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244639"/>
        <c:crosses val="autoZero"/>
        <c:crossBetween val="between"/>
        <c:majorUnit val="50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15/07/2024</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15/07/2024</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slide</a:t>
            </a:r>
            <a:r>
              <a:rPr lang="en-GB" baseline="0" dirty="0" smtClean="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mtClean="0"/>
              <a:t>This is a generic copy</a:t>
            </a:r>
            <a:r>
              <a:rPr lang="en-GB" baseline="0" smtClean="0"/>
              <a:t> slide.</a:t>
            </a:r>
            <a:endParaRPr lang="en-GB" smtClean="0"/>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3653854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mtClean="0"/>
              <a:t>This is a generic copy</a:t>
            </a:r>
            <a:r>
              <a:rPr lang="en-GB" baseline="0" smtClean="0"/>
              <a:t> slide.</a:t>
            </a:r>
            <a:endParaRPr lang="en-GB" smtClean="0"/>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3</a:t>
            </a:fld>
            <a:endParaRPr lang="pt-BR"/>
          </a:p>
        </p:txBody>
      </p:sp>
    </p:spTree>
    <p:extLst>
      <p:ext uri="{BB962C8B-B14F-4D97-AF65-F5344CB8AC3E}">
        <p14:creationId xmlns:p14="http://schemas.microsoft.com/office/powerpoint/2010/main" val="4061274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mtClean="0"/>
              <a:t>This is a generic copy</a:t>
            </a:r>
            <a:r>
              <a:rPr lang="en-GB" baseline="0" smtClean="0"/>
              <a:t> slide.</a:t>
            </a:r>
            <a:endParaRPr lang="en-GB" smtClean="0"/>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8</a:t>
            </a:fld>
            <a:endParaRPr lang="pt-BR"/>
          </a:p>
        </p:txBody>
      </p:sp>
    </p:spTree>
    <p:extLst>
      <p:ext uri="{BB962C8B-B14F-4D97-AF65-F5344CB8AC3E}">
        <p14:creationId xmlns:p14="http://schemas.microsoft.com/office/powerpoint/2010/main" val="40594190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mtClean="0"/>
              <a:t>This is a generic copy</a:t>
            </a:r>
            <a:r>
              <a:rPr lang="en-GB" baseline="0" smtClean="0"/>
              <a:t> slide.</a:t>
            </a:r>
            <a:endParaRPr lang="en-GB" smtClean="0"/>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12</a:t>
            </a:fld>
            <a:endParaRPr lang="pt-BR"/>
          </a:p>
        </p:txBody>
      </p:sp>
    </p:spTree>
    <p:extLst>
      <p:ext uri="{BB962C8B-B14F-4D97-AF65-F5344CB8AC3E}">
        <p14:creationId xmlns:p14="http://schemas.microsoft.com/office/powerpoint/2010/main" val="40308405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mtClean="0"/>
              <a:t>This is a generic copy</a:t>
            </a:r>
            <a:r>
              <a:rPr lang="en-GB" baseline="0" smtClean="0"/>
              <a:t> slide.</a:t>
            </a:r>
            <a:endParaRPr lang="en-GB" smtClean="0"/>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13</a:t>
            </a:fld>
            <a:endParaRPr lang="pt-BR"/>
          </a:p>
        </p:txBody>
      </p:sp>
    </p:spTree>
    <p:extLst>
      <p:ext uri="{BB962C8B-B14F-4D97-AF65-F5344CB8AC3E}">
        <p14:creationId xmlns:p14="http://schemas.microsoft.com/office/powerpoint/2010/main" val="20444482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p:txBody>
          <a:bodyPr/>
          <a:lstStyle/>
          <a:p>
            <a:r>
              <a:rPr lang="pt-BR" dirty="0" smtClean="0"/>
              <a:t>Performance and Finance Committee – Endoscopy update</a:t>
            </a:r>
          </a:p>
          <a:p>
            <a:r>
              <a:rPr lang="pt-BR" dirty="0" smtClean="0"/>
              <a:t>23rd July 2024 </a:t>
            </a:r>
            <a:endParaRPr lang="pt-BR" dirty="0"/>
          </a:p>
        </p:txBody>
      </p:sp>
    </p:spTree>
    <p:extLst>
      <p:ext uri="{BB962C8B-B14F-4D97-AF65-F5344CB8AC3E}">
        <p14:creationId xmlns:p14="http://schemas.microsoft.com/office/powerpoint/2010/main" val="32415190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7510786" cy="558800"/>
          </a:xfrm>
        </p:spPr>
        <p:txBody>
          <a:bodyPr/>
          <a:lstStyle/>
          <a:p>
            <a:r>
              <a:rPr lang="en-GB" dirty="0" smtClean="0"/>
              <a:t>Option 2 -  </a:t>
            </a:r>
            <a:r>
              <a:rPr lang="en-GB" b="1" dirty="0"/>
              <a:t>Increase capacity with additional non–recurrent sessions to the same level as 2023/24.</a:t>
            </a:r>
            <a:endParaRPr lang="en-GB" dirty="0"/>
          </a:p>
        </p:txBody>
      </p:sp>
      <p:sp>
        <p:nvSpPr>
          <p:cNvPr id="3" name="Text Placeholder 2"/>
          <p:cNvSpPr>
            <a:spLocks noGrp="1"/>
          </p:cNvSpPr>
          <p:nvPr>
            <p:ph type="body" sz="quarter" idx="11"/>
          </p:nvPr>
        </p:nvSpPr>
        <p:spPr>
          <a:xfrm>
            <a:off x="756444" y="2225675"/>
            <a:ext cx="17409186" cy="6629400"/>
          </a:xfrm>
        </p:spPr>
        <p:txBody>
          <a:bodyPr/>
          <a:lstStyle/>
          <a:p>
            <a:r>
              <a:rPr lang="en-GB" sz="2400" dirty="0"/>
              <a:t>Option 2 is as follows</a:t>
            </a:r>
            <a:r>
              <a:rPr lang="en-GB" sz="2400" dirty="0" smtClean="0"/>
              <a:t>:</a:t>
            </a:r>
          </a:p>
          <a:p>
            <a:pPr marL="342900" lvl="0" indent="-342900">
              <a:buFont typeface="Arial" panose="020B0604020202020204" pitchFamily="34" charset="0"/>
              <a:buChar char="•"/>
            </a:pPr>
            <a:r>
              <a:rPr lang="en-GB" sz="2400" dirty="0" smtClean="0"/>
              <a:t>Continue </a:t>
            </a:r>
            <a:r>
              <a:rPr lang="en-GB" sz="2400" dirty="0"/>
              <a:t>with current funded capacity within the service of 42 sessions a </a:t>
            </a:r>
            <a:r>
              <a:rPr lang="en-GB" sz="2400" dirty="0" smtClean="0"/>
              <a:t>week.</a:t>
            </a:r>
          </a:p>
          <a:p>
            <a:pPr marL="342900" lvl="0" indent="-342900">
              <a:buFont typeface="Arial" panose="020B0604020202020204" pitchFamily="34" charset="0"/>
              <a:buChar char="•"/>
            </a:pPr>
            <a:r>
              <a:rPr lang="en-GB" sz="2400" dirty="0" smtClean="0"/>
              <a:t>Current </a:t>
            </a:r>
            <a:r>
              <a:rPr lang="en-GB" sz="2400" dirty="0"/>
              <a:t>recurrent budget within the service is £3,099,000. </a:t>
            </a:r>
            <a:endParaRPr lang="en-GB" sz="2400" dirty="0" smtClean="0"/>
          </a:p>
          <a:p>
            <a:pPr marL="342900" lvl="0" indent="-342900">
              <a:buFont typeface="Arial" panose="020B0604020202020204" pitchFamily="34" charset="0"/>
              <a:buChar char="•"/>
            </a:pPr>
            <a:r>
              <a:rPr lang="en-GB" sz="2400" dirty="0" smtClean="0"/>
              <a:t>Continuation </a:t>
            </a:r>
            <a:r>
              <a:rPr lang="en-GB" sz="2400" dirty="0"/>
              <a:t>of non-recurrent budget as 2022/23 and 2023/24 allocation of £3,792,914.</a:t>
            </a:r>
            <a:r>
              <a:rPr lang="en-GB" sz="2400" b="1" dirty="0"/>
              <a:t> </a:t>
            </a:r>
            <a:endParaRPr lang="en-GB" sz="2400" dirty="0"/>
          </a:p>
          <a:p>
            <a:pPr marL="342900" lvl="0" indent="-342900">
              <a:buFont typeface="Arial" panose="020B0604020202020204" pitchFamily="34" charset="0"/>
              <a:buChar char="•"/>
            </a:pPr>
            <a:r>
              <a:rPr lang="en-GB" sz="2400" dirty="0" smtClean="0"/>
              <a:t>Secure </a:t>
            </a:r>
            <a:r>
              <a:rPr lang="en-GB" sz="2400" dirty="0"/>
              <a:t>an additional 17 sessions a week of insourced activity to provide the same level of activity as </a:t>
            </a:r>
            <a:r>
              <a:rPr lang="en-GB" sz="2400" dirty="0" smtClean="0"/>
              <a:t>2023/24.</a:t>
            </a:r>
          </a:p>
          <a:p>
            <a:pPr marL="342900" lvl="0" indent="-342900">
              <a:buFont typeface="Arial" panose="020B0604020202020204" pitchFamily="34" charset="0"/>
              <a:buChar char="•"/>
            </a:pPr>
            <a:r>
              <a:rPr lang="en-GB" sz="2400" dirty="0" smtClean="0"/>
              <a:t>Secure </a:t>
            </a:r>
            <a:r>
              <a:rPr lang="en-GB" sz="2400" dirty="0"/>
              <a:t>an additional 3 sessions at the weekend of insourced activity to provide the same level of activity as 2023/24.</a:t>
            </a:r>
          </a:p>
          <a:p>
            <a:endParaRPr lang="en-GB" dirty="0"/>
          </a:p>
        </p:txBody>
      </p:sp>
      <p:graphicFrame>
        <p:nvGraphicFramePr>
          <p:cNvPr id="4" name="Chart 3"/>
          <p:cNvGraphicFramePr/>
          <p:nvPr>
            <p:extLst>
              <p:ext uri="{D42A27DB-BD31-4B8C-83A1-F6EECF244321}">
                <p14:modId xmlns:p14="http://schemas.microsoft.com/office/powerpoint/2010/main" val="4009477354"/>
              </p:ext>
            </p:extLst>
          </p:nvPr>
        </p:nvGraphicFramePr>
        <p:xfrm>
          <a:off x="1213644" y="5113655"/>
          <a:ext cx="10439400" cy="457962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3329444" y="5197475"/>
            <a:ext cx="4114800" cy="3754874"/>
          </a:xfrm>
          <a:prstGeom prst="rect">
            <a:avLst/>
          </a:prstGeom>
          <a:noFill/>
        </p:spPr>
        <p:txBody>
          <a:bodyPr wrap="square" rtlCol="0">
            <a:spAutoFit/>
          </a:bodyPr>
          <a:lstStyle/>
          <a:p>
            <a:r>
              <a:rPr lang="en-GB" sz="2000" b="1" dirty="0" smtClean="0">
                <a:latin typeface="Arial" panose="020B0604020202020204" pitchFamily="34" charset="0"/>
                <a:cs typeface="Arial" panose="020B0604020202020204" pitchFamily="34" charset="0"/>
              </a:rPr>
              <a:t>Impact:</a:t>
            </a:r>
          </a:p>
          <a:p>
            <a:endParaRPr lang="en-GB" sz="2000" b="1"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smtClean="0">
                <a:latin typeface="Arial" panose="020B0604020202020204" pitchFamily="34" charset="0"/>
                <a:cs typeface="Arial" panose="020B0604020202020204" pitchFamily="34" charset="0"/>
              </a:rPr>
              <a:t>No impact on SCP referrals.</a:t>
            </a:r>
          </a:p>
          <a:p>
            <a:pPr marL="285750" indent="-285750">
              <a:buFont typeface="Arial" panose="020B0604020202020204" pitchFamily="34" charset="0"/>
              <a:buChar char="•"/>
            </a:pPr>
            <a:r>
              <a:rPr lang="en-GB" sz="2000" dirty="0" smtClean="0">
                <a:latin typeface="Arial" panose="020B0604020202020204" pitchFamily="34" charset="0"/>
                <a:cs typeface="Arial" panose="020B0604020202020204" pitchFamily="34" charset="0"/>
              </a:rPr>
              <a:t>Decrease of surveillance waits by 415 patients. </a:t>
            </a:r>
          </a:p>
          <a:p>
            <a:pPr marL="285750" indent="-285750">
              <a:buFont typeface="Arial" panose="020B0604020202020204" pitchFamily="34" charset="0"/>
              <a:buChar char="•"/>
            </a:pPr>
            <a:r>
              <a:rPr lang="en-GB" sz="2000" dirty="0" smtClean="0">
                <a:latin typeface="Arial" panose="020B0604020202020204" pitchFamily="34" charset="0"/>
                <a:cs typeface="Arial" panose="020B0604020202020204" pitchFamily="34" charset="0"/>
              </a:rPr>
              <a:t>Decrease of 1295 patients waiting over 8 weeks</a:t>
            </a:r>
          </a:p>
          <a:p>
            <a:pPr marL="285750" indent="-285750">
              <a:buFont typeface="Arial" panose="020B0604020202020204" pitchFamily="34" charset="0"/>
              <a:buChar char="•"/>
            </a:pPr>
            <a:r>
              <a:rPr lang="en-GB" sz="2000" dirty="0" smtClean="0">
                <a:latin typeface="Arial" panose="020B0604020202020204" pitchFamily="34" charset="0"/>
                <a:cs typeface="Arial" panose="020B0604020202020204" pitchFamily="34" charset="0"/>
              </a:rPr>
              <a:t>Risks continue but decreased to delayed care and early management of worsening condition or malignancy. </a:t>
            </a:r>
          </a:p>
          <a:p>
            <a:endParaRPr lang="en-GB" dirty="0"/>
          </a:p>
        </p:txBody>
      </p:sp>
    </p:spTree>
    <p:extLst>
      <p:ext uri="{BB962C8B-B14F-4D97-AF65-F5344CB8AC3E}">
        <p14:creationId xmlns:p14="http://schemas.microsoft.com/office/powerpoint/2010/main" val="283047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8237200" cy="558800"/>
          </a:xfrm>
        </p:spPr>
        <p:txBody>
          <a:bodyPr/>
          <a:lstStyle/>
          <a:p>
            <a:r>
              <a:rPr lang="en-GB" dirty="0" smtClean="0"/>
              <a:t>Option 3 – Invest in the service to increase to 18 funded sessions and deploy mobile unit to clear the backlog.</a:t>
            </a:r>
            <a:endParaRPr lang="en-GB" dirty="0"/>
          </a:p>
        </p:txBody>
      </p:sp>
      <p:sp>
        <p:nvSpPr>
          <p:cNvPr id="3" name="Text Placeholder 2"/>
          <p:cNvSpPr>
            <a:spLocks noGrp="1"/>
          </p:cNvSpPr>
          <p:nvPr>
            <p:ph type="body" sz="quarter" idx="11"/>
          </p:nvPr>
        </p:nvSpPr>
        <p:spPr/>
        <p:txBody>
          <a:bodyPr/>
          <a:lstStyle/>
          <a:p>
            <a:r>
              <a:rPr lang="en-GB" sz="2400" dirty="0" smtClean="0"/>
              <a:t>Option </a:t>
            </a:r>
            <a:r>
              <a:rPr lang="en-GB" sz="2400" dirty="0"/>
              <a:t>3 is as follows:</a:t>
            </a:r>
          </a:p>
          <a:p>
            <a:pPr marL="342900" lvl="0" indent="-342900">
              <a:buFont typeface="Arial" panose="020B0604020202020204" pitchFamily="34" charset="0"/>
              <a:buChar char="•"/>
            </a:pPr>
            <a:r>
              <a:rPr lang="en-GB" sz="2400" dirty="0"/>
              <a:t>Continue with current funded capacity within the service of 42 sessions a </a:t>
            </a:r>
            <a:r>
              <a:rPr lang="en-GB" sz="2400" dirty="0" smtClean="0"/>
              <a:t>week.</a:t>
            </a:r>
          </a:p>
          <a:p>
            <a:pPr marL="342900" lvl="0" indent="-342900">
              <a:buFont typeface="Arial" panose="020B0604020202020204" pitchFamily="34" charset="0"/>
              <a:buChar char="•"/>
            </a:pPr>
            <a:r>
              <a:rPr lang="en-GB" sz="2400" dirty="0" smtClean="0"/>
              <a:t>A </a:t>
            </a:r>
            <a:r>
              <a:rPr lang="en-GB" sz="2400" dirty="0"/>
              <a:t>phased decrease of insourced sessions and planned increase of in house sessions up to the required 18 additional sessions required to meet current and forecast demand. </a:t>
            </a:r>
            <a:endParaRPr lang="en-GB" sz="2400" dirty="0" smtClean="0"/>
          </a:p>
          <a:p>
            <a:pPr marL="342900" lvl="0" indent="-342900">
              <a:buFont typeface="Arial" panose="020B0604020202020204" pitchFamily="34" charset="0"/>
              <a:buChar char="•"/>
            </a:pPr>
            <a:r>
              <a:rPr lang="en-GB" sz="2400" dirty="0" smtClean="0"/>
              <a:t>A </a:t>
            </a:r>
            <a:r>
              <a:rPr lang="en-GB" sz="2400" dirty="0"/>
              <a:t>maximum of </a:t>
            </a:r>
            <a:r>
              <a:rPr lang="en-GB" sz="2400" dirty="0" smtClean="0"/>
              <a:t>605 </a:t>
            </a:r>
            <a:r>
              <a:rPr lang="en-GB" sz="2400" dirty="0"/>
              <a:t>sessions commissioned through a mobile Endoscopy solution to manage the total backlog held within the Surveillance and over </a:t>
            </a:r>
            <a:r>
              <a:rPr lang="en-GB" sz="2400" dirty="0" smtClean="0"/>
              <a:t>8-week </a:t>
            </a:r>
            <a:r>
              <a:rPr lang="en-GB" sz="2400" dirty="0"/>
              <a:t>diagnostic waiting list. </a:t>
            </a:r>
          </a:p>
        </p:txBody>
      </p:sp>
      <p:graphicFrame>
        <p:nvGraphicFramePr>
          <p:cNvPr id="4" name="Chart 3"/>
          <p:cNvGraphicFramePr/>
          <p:nvPr>
            <p:extLst>
              <p:ext uri="{D42A27DB-BD31-4B8C-83A1-F6EECF244321}">
                <p14:modId xmlns:p14="http://schemas.microsoft.com/office/powerpoint/2010/main" val="883788488"/>
              </p:ext>
            </p:extLst>
          </p:nvPr>
        </p:nvGraphicFramePr>
        <p:xfrm>
          <a:off x="1137444" y="5121275"/>
          <a:ext cx="12115800" cy="4267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3786644" y="5197475"/>
            <a:ext cx="4648200" cy="2862322"/>
          </a:xfrm>
          <a:prstGeom prst="rect">
            <a:avLst/>
          </a:prstGeom>
          <a:noFill/>
        </p:spPr>
        <p:txBody>
          <a:bodyPr wrap="square" rtlCol="0">
            <a:spAutoFit/>
          </a:bodyPr>
          <a:lstStyle/>
          <a:p>
            <a:r>
              <a:rPr lang="en-GB" sz="2000" b="1" dirty="0" smtClean="0">
                <a:latin typeface="Arial" panose="020B0604020202020204" pitchFamily="34" charset="0"/>
                <a:cs typeface="Arial" panose="020B0604020202020204" pitchFamily="34" charset="0"/>
              </a:rPr>
              <a:t>Impact:</a:t>
            </a:r>
          </a:p>
          <a:p>
            <a:endParaRPr lang="en-GB" sz="2000" b="1"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smtClean="0">
                <a:latin typeface="Arial" panose="020B0604020202020204" pitchFamily="34" charset="0"/>
                <a:cs typeface="Arial" panose="020B0604020202020204" pitchFamily="34" charset="0"/>
              </a:rPr>
              <a:t>No impact on SCP referrals.</a:t>
            </a:r>
          </a:p>
          <a:p>
            <a:pPr marL="285750" indent="-285750">
              <a:buFont typeface="Arial" panose="020B0604020202020204" pitchFamily="34" charset="0"/>
              <a:buChar char="•"/>
            </a:pPr>
            <a:r>
              <a:rPr lang="en-GB" sz="2000" dirty="0" smtClean="0">
                <a:latin typeface="Arial" panose="020B0604020202020204" pitchFamily="34" charset="0"/>
                <a:cs typeface="Arial" panose="020B0604020202020204" pitchFamily="34" charset="0"/>
              </a:rPr>
              <a:t>Decrease of surveillance waits to zero by May 2025.</a:t>
            </a:r>
          </a:p>
          <a:p>
            <a:pPr marL="285750" indent="-285750">
              <a:buFont typeface="Arial" panose="020B0604020202020204" pitchFamily="34" charset="0"/>
              <a:buChar char="•"/>
            </a:pPr>
            <a:r>
              <a:rPr lang="en-GB" sz="2000" dirty="0" smtClean="0">
                <a:latin typeface="Arial" panose="020B0604020202020204" pitchFamily="34" charset="0"/>
                <a:cs typeface="Arial" panose="020B0604020202020204" pitchFamily="34" charset="0"/>
              </a:rPr>
              <a:t>Decrease of patients waiting over 8 weeks to zero by November 2025.</a:t>
            </a:r>
            <a:endParaRPr lang="en-GB" dirty="0" smtClean="0"/>
          </a:p>
          <a:p>
            <a:pPr marL="285750" indent="-285750">
              <a:buFont typeface="Arial" panose="020B0604020202020204" pitchFamily="34" charset="0"/>
              <a:buChar char="•"/>
            </a:pPr>
            <a:r>
              <a:rPr lang="en-GB" sz="2000" dirty="0" smtClean="0">
                <a:latin typeface="Arial" panose="020B0604020202020204" pitchFamily="34" charset="0"/>
                <a:cs typeface="Arial" panose="020B0604020202020204" pitchFamily="34" charset="0"/>
              </a:rPr>
              <a:t>Sustainable capacity to meet demand. </a:t>
            </a:r>
          </a:p>
        </p:txBody>
      </p:sp>
    </p:spTree>
    <p:extLst>
      <p:ext uri="{BB962C8B-B14F-4D97-AF65-F5344CB8AC3E}">
        <p14:creationId xmlns:p14="http://schemas.microsoft.com/office/powerpoint/2010/main" val="218893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p:txBody>
          <a:bodyPr/>
          <a:lstStyle/>
          <a:p>
            <a:r>
              <a:rPr lang="pt-BR" dirty="0" smtClean="0"/>
              <a:t>Financial Implications</a:t>
            </a:r>
            <a:endParaRPr lang="pt-BR" dirty="0"/>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1500651" y="1920875"/>
            <a:ext cx="17409186" cy="6883399"/>
          </a:xfrm>
        </p:spPr>
        <p:txBody>
          <a:bodyPr/>
          <a:lstStyle/>
          <a:p>
            <a:r>
              <a:rPr lang="en-GB" sz="2400" dirty="0" smtClean="0"/>
              <a:t>These below summarises the </a:t>
            </a:r>
            <a:r>
              <a:rPr lang="en-GB" sz="2400" dirty="0"/>
              <a:t>financial implications of the </a:t>
            </a:r>
            <a:r>
              <a:rPr lang="en-GB" sz="2400" dirty="0" smtClean="0"/>
              <a:t>options over the above the recurrent budget. </a:t>
            </a:r>
            <a:r>
              <a:rPr lang="en-GB" sz="2400" dirty="0"/>
              <a:t>The preferred option that the service would support is option 3. </a:t>
            </a:r>
          </a:p>
          <a:p>
            <a:r>
              <a:rPr lang="en-GB" sz="2400" dirty="0" smtClean="0"/>
              <a:t>The </a:t>
            </a:r>
            <a:r>
              <a:rPr lang="en-GB" sz="2400" dirty="0"/>
              <a:t>costs are as follows:</a:t>
            </a:r>
          </a:p>
        </p:txBody>
      </p:sp>
      <p:graphicFrame>
        <p:nvGraphicFramePr>
          <p:cNvPr id="4" name="Table 3"/>
          <p:cNvGraphicFramePr>
            <a:graphicFrameLocks noGrp="1"/>
          </p:cNvGraphicFramePr>
          <p:nvPr>
            <p:extLst>
              <p:ext uri="{D42A27DB-BD31-4B8C-83A1-F6EECF244321}">
                <p14:modId xmlns:p14="http://schemas.microsoft.com/office/powerpoint/2010/main" val="1445493589"/>
              </p:ext>
            </p:extLst>
          </p:nvPr>
        </p:nvGraphicFramePr>
        <p:xfrm>
          <a:off x="627393" y="3138043"/>
          <a:ext cx="10248106" cy="3130804"/>
        </p:xfrm>
        <a:graphic>
          <a:graphicData uri="http://schemas.openxmlformats.org/drawingml/2006/table">
            <a:tbl>
              <a:tblPr firstRow="1" firstCol="1" bandRow="1">
                <a:tableStyleId>{5C22544A-7EE6-4342-B048-85BDC9FD1C3A}</a:tableStyleId>
              </a:tblPr>
              <a:tblGrid>
                <a:gridCol w="2141394">
                  <a:extLst>
                    <a:ext uri="{9D8B030D-6E8A-4147-A177-3AD203B41FA5}">
                      <a16:colId xmlns:a16="http://schemas.microsoft.com/office/drawing/2014/main" val="3267651683"/>
                    </a:ext>
                  </a:extLst>
                </a:gridCol>
                <a:gridCol w="2217874">
                  <a:extLst>
                    <a:ext uri="{9D8B030D-6E8A-4147-A177-3AD203B41FA5}">
                      <a16:colId xmlns:a16="http://schemas.microsoft.com/office/drawing/2014/main" val="4159986032"/>
                    </a:ext>
                  </a:extLst>
                </a:gridCol>
                <a:gridCol w="1682525">
                  <a:extLst>
                    <a:ext uri="{9D8B030D-6E8A-4147-A177-3AD203B41FA5}">
                      <a16:colId xmlns:a16="http://schemas.microsoft.com/office/drawing/2014/main" val="1703282814"/>
                    </a:ext>
                  </a:extLst>
                </a:gridCol>
                <a:gridCol w="1988439">
                  <a:extLst>
                    <a:ext uri="{9D8B030D-6E8A-4147-A177-3AD203B41FA5}">
                      <a16:colId xmlns:a16="http://schemas.microsoft.com/office/drawing/2014/main" val="3973242256"/>
                    </a:ext>
                  </a:extLst>
                </a:gridCol>
                <a:gridCol w="2217874">
                  <a:extLst>
                    <a:ext uri="{9D8B030D-6E8A-4147-A177-3AD203B41FA5}">
                      <a16:colId xmlns:a16="http://schemas.microsoft.com/office/drawing/2014/main" val="26748750"/>
                    </a:ext>
                  </a:extLst>
                </a:gridCol>
              </a:tblGrid>
              <a:tr h="669652">
                <a:tc>
                  <a:txBody>
                    <a:bodyPr/>
                    <a:lstStyle/>
                    <a:p>
                      <a:pPr algn="l">
                        <a:lnSpc>
                          <a:spcPct val="107000"/>
                        </a:lnSpc>
                        <a:spcAft>
                          <a:spcPts val="0"/>
                        </a:spcAft>
                      </a:pPr>
                      <a:r>
                        <a:rPr lang="en-GB" sz="2400" u="sng" dirty="0">
                          <a:effectLst/>
                          <a:latin typeface="Arial" panose="020B0604020202020204" pitchFamily="34" charset="0"/>
                          <a:cs typeface="Arial" panose="020B0604020202020204" pitchFamily="34" charset="0"/>
                        </a:rPr>
                        <a:t>Options Costs</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2024/25</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2025/26</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2026/27</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Recurrent</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979139792"/>
                  </a:ext>
                </a:extLst>
              </a:tr>
              <a:tr h="669652">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Option 1</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1,219,092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524,573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524,573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524,573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872886431"/>
                  </a:ext>
                </a:extLst>
              </a:tr>
              <a:tr h="776803">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Option 2</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3,792,914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3,792,914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3,792,914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a:effectLst/>
                          <a:latin typeface="Arial" panose="020B0604020202020204" pitchFamily="34" charset="0"/>
                          <a:cs typeface="Arial" panose="020B0604020202020204" pitchFamily="34" charset="0"/>
                        </a:rPr>
                        <a:t>           3,792,914 </a:t>
                      </a:r>
                      <a:endParaRPr lang="en-GB" sz="2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08374008"/>
                  </a:ext>
                </a:extLst>
              </a:tr>
              <a:tr h="703292">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Option 3</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           4,646,250 </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         5,910,992 </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         2,786,426 </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a:lnSpc>
                          <a:spcPct val="107000"/>
                        </a:lnSpc>
                        <a:spcAft>
                          <a:spcPts val="0"/>
                        </a:spcAft>
                      </a:pPr>
                      <a:r>
                        <a:rPr lang="en-GB" sz="2400" dirty="0">
                          <a:effectLst/>
                          <a:latin typeface="Arial" panose="020B0604020202020204" pitchFamily="34" charset="0"/>
                          <a:cs typeface="Arial" panose="020B0604020202020204" pitchFamily="34" charset="0"/>
                        </a:rPr>
                        <a:t>           2,788,552 </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783275692"/>
                  </a:ext>
                </a:extLst>
              </a:tr>
            </a:tbl>
          </a:graphicData>
        </a:graphic>
      </p:graphicFrame>
      <p:sp>
        <p:nvSpPr>
          <p:cNvPr id="5" name="Rectangle 4"/>
          <p:cNvSpPr/>
          <p:nvPr/>
        </p:nvSpPr>
        <p:spPr>
          <a:xfrm>
            <a:off x="12262644" y="2965287"/>
            <a:ext cx="7519657" cy="3477875"/>
          </a:xfrm>
          <a:prstGeom prst="rect">
            <a:avLst/>
          </a:prstGeom>
        </p:spPr>
        <p:txBody>
          <a:bodyPr wrap="square">
            <a:spAutoFit/>
          </a:bodyPr>
          <a:lstStyle/>
          <a:p>
            <a:r>
              <a:rPr lang="en-GB" sz="2000" b="1" dirty="0">
                <a:latin typeface="Arial" panose="020B0604020202020204" pitchFamily="34" charset="0"/>
                <a:cs typeface="Arial" panose="020B0604020202020204" pitchFamily="34" charset="0"/>
              </a:rPr>
              <a:t>Option 1 costs include:</a:t>
            </a:r>
            <a:endParaRPr lang="en-GB" sz="2000" dirty="0">
              <a:latin typeface="Arial" panose="020B0604020202020204" pitchFamily="34" charset="0"/>
              <a:cs typeface="Arial" panose="020B0604020202020204" pitchFamily="34" charset="0"/>
            </a:endParaRPr>
          </a:p>
          <a:p>
            <a:pPr lvl="0"/>
            <a:r>
              <a:rPr lang="en-GB" sz="2000" dirty="0">
                <a:latin typeface="Arial" panose="020B0604020202020204" pitchFamily="34" charset="0"/>
                <a:cs typeface="Arial" panose="020B0604020202020204" pitchFamily="34" charset="0"/>
              </a:rPr>
              <a:t>Funding for 4 additional endoscopy sessions into baseline that were agreed in 2023/24</a:t>
            </a:r>
          </a:p>
          <a:p>
            <a:pPr lvl="0"/>
            <a:r>
              <a:rPr lang="en-GB" sz="2000" dirty="0">
                <a:latin typeface="Arial" panose="020B0604020202020204" pitchFamily="34" charset="0"/>
                <a:cs typeface="Arial" panose="020B0604020202020204" pitchFamily="34" charset="0"/>
              </a:rPr>
              <a:t>Funding of insourcing costs to date for 204/25. The insourcing would then be discontinued. </a:t>
            </a:r>
          </a:p>
          <a:p>
            <a:pPr lvl="0"/>
            <a:endParaRPr lang="en-GB" sz="2000" dirty="0">
              <a:latin typeface="Arial" panose="020B0604020202020204" pitchFamily="34" charset="0"/>
              <a:cs typeface="Arial" panose="020B0604020202020204" pitchFamily="34" charset="0"/>
            </a:endParaRPr>
          </a:p>
          <a:p>
            <a:r>
              <a:rPr lang="en-GB" sz="2000" b="1" dirty="0">
                <a:latin typeface="Arial" panose="020B0604020202020204" pitchFamily="34" charset="0"/>
                <a:cs typeface="Arial" panose="020B0604020202020204" pitchFamily="34" charset="0"/>
              </a:rPr>
              <a:t>Option 2 costs include:</a:t>
            </a:r>
            <a:endParaRPr lang="en-GB" sz="2000" dirty="0">
              <a:latin typeface="Arial" panose="020B0604020202020204" pitchFamily="34" charset="0"/>
              <a:cs typeface="Arial" panose="020B0604020202020204" pitchFamily="34" charset="0"/>
            </a:endParaRPr>
          </a:p>
          <a:p>
            <a:pPr lvl="0"/>
            <a:r>
              <a:rPr lang="en-GB" sz="2000" dirty="0">
                <a:latin typeface="Arial" panose="020B0604020202020204" pitchFamily="34" charset="0"/>
                <a:cs typeface="Arial" panose="020B0604020202020204" pitchFamily="34" charset="0"/>
              </a:rPr>
              <a:t>A continuation of the non-recurring funding received in 2023/24 and that has been received by the service since 2019. </a:t>
            </a:r>
          </a:p>
          <a:p>
            <a:pPr lvl="0"/>
            <a:endParaRPr lang="en-GB" sz="2000" dirty="0">
              <a:latin typeface="Arial" panose="020B0604020202020204" pitchFamily="34" charset="0"/>
              <a:cs typeface="Arial" panose="020B0604020202020204" pitchFamily="34" charset="0"/>
            </a:endParaRPr>
          </a:p>
          <a:p>
            <a:r>
              <a:rPr lang="en-GB" sz="2000" b="1" dirty="0">
                <a:latin typeface="Arial" panose="020B0604020202020204" pitchFamily="34" charset="0"/>
                <a:cs typeface="Arial" panose="020B0604020202020204" pitchFamily="34" charset="0"/>
              </a:rPr>
              <a:t>Option 3</a:t>
            </a:r>
            <a:r>
              <a:rPr lang="en-GB" sz="2000" dirty="0">
                <a:latin typeface="Arial" panose="020B0604020202020204" pitchFamily="34" charset="0"/>
                <a:cs typeface="Arial" panose="020B0604020202020204" pitchFamily="34" charset="0"/>
              </a:rPr>
              <a:t> (favoured option) costs and phasing plan noted below:</a:t>
            </a:r>
          </a:p>
        </p:txBody>
      </p:sp>
      <p:graphicFrame>
        <p:nvGraphicFramePr>
          <p:cNvPr id="6" name="Table 5"/>
          <p:cNvGraphicFramePr>
            <a:graphicFrameLocks noGrp="1"/>
          </p:cNvGraphicFramePr>
          <p:nvPr>
            <p:extLst>
              <p:ext uri="{D42A27DB-BD31-4B8C-83A1-F6EECF244321}">
                <p14:modId xmlns:p14="http://schemas.microsoft.com/office/powerpoint/2010/main" val="889402594"/>
              </p:ext>
            </p:extLst>
          </p:nvPr>
        </p:nvGraphicFramePr>
        <p:xfrm>
          <a:off x="7995444" y="6492875"/>
          <a:ext cx="11506198" cy="3429000"/>
        </p:xfrm>
        <a:graphic>
          <a:graphicData uri="http://schemas.openxmlformats.org/drawingml/2006/table">
            <a:tbl>
              <a:tblPr firstRow="1" firstCol="1" bandRow="1">
                <a:tableStyleId>{5C22544A-7EE6-4342-B048-85BDC9FD1C3A}</a:tableStyleId>
              </a:tblPr>
              <a:tblGrid>
                <a:gridCol w="4109358">
                  <a:extLst>
                    <a:ext uri="{9D8B030D-6E8A-4147-A177-3AD203B41FA5}">
                      <a16:colId xmlns:a16="http://schemas.microsoft.com/office/drawing/2014/main" val="650718273"/>
                    </a:ext>
                  </a:extLst>
                </a:gridCol>
                <a:gridCol w="1888772">
                  <a:extLst>
                    <a:ext uri="{9D8B030D-6E8A-4147-A177-3AD203B41FA5}">
                      <a16:colId xmlns:a16="http://schemas.microsoft.com/office/drawing/2014/main" val="3308105450"/>
                    </a:ext>
                  </a:extLst>
                </a:gridCol>
                <a:gridCol w="1809648">
                  <a:extLst>
                    <a:ext uri="{9D8B030D-6E8A-4147-A177-3AD203B41FA5}">
                      <a16:colId xmlns:a16="http://schemas.microsoft.com/office/drawing/2014/main" val="1556430996"/>
                    </a:ext>
                  </a:extLst>
                </a:gridCol>
                <a:gridCol w="1809648">
                  <a:extLst>
                    <a:ext uri="{9D8B030D-6E8A-4147-A177-3AD203B41FA5}">
                      <a16:colId xmlns:a16="http://schemas.microsoft.com/office/drawing/2014/main" val="2867075952"/>
                    </a:ext>
                  </a:extLst>
                </a:gridCol>
                <a:gridCol w="1888772">
                  <a:extLst>
                    <a:ext uri="{9D8B030D-6E8A-4147-A177-3AD203B41FA5}">
                      <a16:colId xmlns:a16="http://schemas.microsoft.com/office/drawing/2014/main" val="3596702659"/>
                    </a:ext>
                  </a:extLst>
                </a:gridCol>
              </a:tblGrid>
              <a:tr h="658390">
                <a:tc>
                  <a:txBody>
                    <a:bodyPr/>
                    <a:lstStyle/>
                    <a:p>
                      <a:pPr>
                        <a:lnSpc>
                          <a:spcPct val="107000"/>
                        </a:lnSpc>
                        <a:spcAft>
                          <a:spcPts val="0"/>
                        </a:spcAft>
                      </a:pPr>
                      <a:r>
                        <a:rPr lang="en-GB" sz="1600" u="sng" dirty="0">
                          <a:effectLst/>
                        </a:rPr>
                        <a:t>Financial Implications- Option 3</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600">
                          <a:effectLst/>
                        </a:rPr>
                        <a:t>2024/25</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600">
                          <a:effectLst/>
                        </a:rPr>
                        <a:t>2025/26</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600">
                          <a:effectLst/>
                        </a:rPr>
                        <a:t>2026/27</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600">
                          <a:effectLst/>
                        </a:rPr>
                        <a:t>Recurrent</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676307316"/>
                  </a:ext>
                </a:extLst>
              </a:tr>
              <a:tr h="615717">
                <a:tc>
                  <a:txBody>
                    <a:bodyPr/>
                    <a:lstStyle/>
                    <a:p>
                      <a:pPr>
                        <a:lnSpc>
                          <a:spcPct val="107000"/>
                        </a:lnSpc>
                        <a:spcAft>
                          <a:spcPts val="0"/>
                        </a:spcAft>
                      </a:pPr>
                      <a:r>
                        <a:rPr lang="en-GB" sz="1600" dirty="0">
                          <a:effectLst/>
                        </a:rPr>
                        <a:t>Substantive Staffing</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708,509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1,303,832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1,705,886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1,864,552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111558359"/>
                  </a:ext>
                </a:extLst>
              </a:tr>
              <a:tr h="615717">
                <a:tc>
                  <a:txBody>
                    <a:bodyPr/>
                    <a:lstStyle/>
                    <a:p>
                      <a:pPr>
                        <a:lnSpc>
                          <a:spcPct val="107000"/>
                        </a:lnSpc>
                        <a:spcAft>
                          <a:spcPts val="0"/>
                        </a:spcAft>
                      </a:pPr>
                      <a:r>
                        <a:rPr lang="en-GB" sz="1600" dirty="0">
                          <a:effectLst/>
                        </a:rPr>
                        <a:t>Substantive Non Pay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dirty="0">
                          <a:effectLst/>
                        </a:rPr>
                        <a:t>              168,000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dirty="0">
                          <a:effectLst/>
                        </a:rPr>
                        <a:t>             336,000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672,000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924,000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66391767"/>
                  </a:ext>
                </a:extLst>
              </a:tr>
              <a:tr h="615717">
                <a:tc>
                  <a:txBody>
                    <a:bodyPr/>
                    <a:lstStyle/>
                    <a:p>
                      <a:pPr>
                        <a:lnSpc>
                          <a:spcPct val="107000"/>
                        </a:lnSpc>
                        <a:spcAft>
                          <a:spcPts val="0"/>
                        </a:spcAft>
                      </a:pPr>
                      <a:r>
                        <a:rPr lang="en-GB" sz="1600">
                          <a:effectLst/>
                        </a:rPr>
                        <a:t>ID medical Sessions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2,778,075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dirty="0">
                          <a:effectLst/>
                        </a:rPr>
                        <a:t>         2,287,826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408,540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600">
                          <a:effectLst/>
                        </a:rPr>
                        <a:t>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53613638"/>
                  </a:ext>
                </a:extLst>
              </a:tr>
              <a:tr h="615717">
                <a:tc>
                  <a:txBody>
                    <a:bodyPr/>
                    <a:lstStyle/>
                    <a:p>
                      <a:pPr>
                        <a:lnSpc>
                          <a:spcPct val="107000"/>
                        </a:lnSpc>
                        <a:spcAft>
                          <a:spcPts val="0"/>
                        </a:spcAft>
                      </a:pPr>
                      <a:r>
                        <a:rPr lang="en-GB" sz="1600">
                          <a:effectLst/>
                        </a:rPr>
                        <a:t>InHealth van to clear backlog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a:effectLst/>
                        </a:rPr>
                        <a:t>              991,667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dirty="0">
                          <a:effectLst/>
                        </a:rPr>
                        <a:t>         1,983,333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600" dirty="0">
                          <a:effectLst/>
                        </a:rPr>
                        <a:t>0</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600" dirty="0">
                          <a:effectLst/>
                        </a:rPr>
                        <a:t>0</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76465771"/>
                  </a:ext>
                </a:extLst>
              </a:tr>
              <a:tr h="307742">
                <a:tc>
                  <a:txBody>
                    <a:bodyPr/>
                    <a:lstStyle/>
                    <a:p>
                      <a:pPr>
                        <a:lnSpc>
                          <a:spcPct val="107000"/>
                        </a:lnSpc>
                        <a:spcAft>
                          <a:spcPts val="0"/>
                        </a:spcAft>
                      </a:pPr>
                      <a:r>
                        <a:rPr lang="en-GB" sz="1600" b="1" dirty="0">
                          <a:effectLst/>
                        </a:rPr>
                        <a:t> </a:t>
                      </a:r>
                      <a:r>
                        <a:rPr lang="en-GB" sz="1600" b="1" dirty="0" smtClean="0">
                          <a:effectLst/>
                        </a:rPr>
                        <a:t>Total </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b="1">
                          <a:effectLst/>
                        </a:rPr>
                        <a:t>           £4,646,250 </a:t>
                      </a:r>
                      <a:endParaRPr lang="en-GB"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b="1">
                          <a:effectLst/>
                        </a:rPr>
                        <a:t>         £5,910,992 </a:t>
                      </a:r>
                      <a:endParaRPr lang="en-GB"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b="1">
                          <a:effectLst/>
                        </a:rPr>
                        <a:t>         £2,786,426 </a:t>
                      </a:r>
                      <a:endParaRPr lang="en-GB"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600" b="1" dirty="0">
                          <a:effectLst/>
                        </a:rPr>
                        <a:t>           £2,788,552 </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21276491"/>
                  </a:ext>
                </a:extLst>
              </a:tr>
            </a:tbl>
          </a:graphicData>
        </a:graphic>
      </p:graphicFrame>
    </p:spTree>
    <p:extLst>
      <p:ext uri="{BB962C8B-B14F-4D97-AF65-F5344CB8AC3E}">
        <p14:creationId xmlns:p14="http://schemas.microsoft.com/office/powerpoint/2010/main" val="768238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p:txBody>
          <a:bodyPr/>
          <a:lstStyle/>
          <a:p>
            <a:r>
              <a:rPr lang="pt-BR" dirty="0" smtClean="0"/>
              <a:t>In Summary </a:t>
            </a:r>
            <a:endParaRPr lang="pt-BR" dirty="0"/>
          </a:p>
        </p:txBody>
      </p:sp>
      <p:sp>
        <p:nvSpPr>
          <p:cNvPr id="9" name="Rectangle 8"/>
          <p:cNvSpPr/>
          <p:nvPr/>
        </p:nvSpPr>
        <p:spPr>
          <a:xfrm>
            <a:off x="1899444" y="2073275"/>
            <a:ext cx="15544800" cy="6124754"/>
          </a:xfrm>
          <a:prstGeom prst="rect">
            <a:avLst/>
          </a:prstGeom>
        </p:spPr>
        <p:txBody>
          <a:bodyPr wrap="square">
            <a:spAutoFit/>
          </a:bodyPr>
          <a:lstStyle/>
          <a:p>
            <a:pPr marL="514350" indent="-514350">
              <a:buFont typeface="Arial" panose="020B0604020202020204" pitchFamily="34" charset="0"/>
              <a:buChar char="•"/>
            </a:pPr>
            <a:r>
              <a:rPr lang="en-GB" sz="2800" dirty="0" smtClean="0">
                <a:latin typeface="Arial" panose="020B0604020202020204" pitchFamily="34" charset="0"/>
                <a:cs typeface="Arial" panose="020B0604020202020204" pitchFamily="34" charset="0"/>
              </a:rPr>
              <a:t>The </a:t>
            </a:r>
            <a:r>
              <a:rPr lang="en-GB" sz="2800" dirty="0">
                <a:latin typeface="Arial" panose="020B0604020202020204" pitchFamily="34" charset="0"/>
                <a:cs typeface="Arial" panose="020B0604020202020204" pitchFamily="34" charset="0"/>
              </a:rPr>
              <a:t>significant clinical risk to patients waiting in the backlog of endoscopy </a:t>
            </a:r>
            <a:r>
              <a:rPr lang="en-GB" sz="2800" dirty="0" smtClean="0">
                <a:latin typeface="Arial" panose="020B0604020202020204" pitchFamily="34" charset="0"/>
                <a:cs typeface="Arial" panose="020B0604020202020204" pitchFamily="34" charset="0"/>
              </a:rPr>
              <a:t>procedures.</a:t>
            </a:r>
          </a:p>
          <a:p>
            <a:endParaRPr lang="en-GB" sz="2800" dirty="0" smtClean="0">
              <a:latin typeface="Arial" panose="020B0604020202020204" pitchFamily="34" charset="0"/>
              <a:cs typeface="Arial" panose="020B0604020202020204" pitchFamily="34" charset="0"/>
            </a:endParaRPr>
          </a:p>
          <a:p>
            <a:pPr marL="514350" indent="-514350">
              <a:buFont typeface="Arial" panose="020B0604020202020204" pitchFamily="34" charset="0"/>
              <a:buChar char="•"/>
            </a:pPr>
            <a:r>
              <a:rPr lang="en-GB" sz="2800" dirty="0">
                <a:latin typeface="Arial" panose="020B0604020202020204" pitchFamily="34" charset="0"/>
                <a:cs typeface="Arial" panose="020B0604020202020204" pitchFamily="34" charset="0"/>
              </a:rPr>
              <a:t>T</a:t>
            </a:r>
            <a:r>
              <a:rPr lang="en-GB" sz="2800" dirty="0" smtClean="0">
                <a:latin typeface="Arial" panose="020B0604020202020204" pitchFamily="34" charset="0"/>
                <a:cs typeface="Arial" panose="020B0604020202020204" pitchFamily="34" charset="0"/>
              </a:rPr>
              <a:t>he </a:t>
            </a:r>
            <a:r>
              <a:rPr lang="en-GB" sz="2800" dirty="0">
                <a:latin typeface="Arial" panose="020B0604020202020204" pitchFamily="34" charset="0"/>
                <a:cs typeface="Arial" panose="020B0604020202020204" pitchFamily="34" charset="0"/>
              </a:rPr>
              <a:t>capacity gap to meet the demand for upper and lower gastrointestinal endoscopy </a:t>
            </a:r>
            <a:r>
              <a:rPr lang="en-GB" sz="2800" dirty="0" smtClean="0">
                <a:latin typeface="Arial" panose="020B0604020202020204" pitchFamily="34" charset="0"/>
                <a:cs typeface="Arial" panose="020B0604020202020204" pitchFamily="34" charset="0"/>
              </a:rPr>
              <a:t>is 18 </a:t>
            </a:r>
            <a:r>
              <a:rPr lang="en-GB" sz="2800" dirty="0">
                <a:latin typeface="Arial" panose="020B0604020202020204" pitchFamily="34" charset="0"/>
                <a:cs typeface="Arial" panose="020B0604020202020204" pitchFamily="34" charset="0"/>
              </a:rPr>
              <a:t>sessions a week. </a:t>
            </a:r>
            <a:endParaRPr lang="en-GB" sz="2800" dirty="0" smtClean="0">
              <a:latin typeface="Arial" panose="020B0604020202020204" pitchFamily="34" charset="0"/>
              <a:cs typeface="Arial" panose="020B0604020202020204" pitchFamily="34" charset="0"/>
            </a:endParaRPr>
          </a:p>
          <a:p>
            <a:endParaRPr lang="en-GB" sz="2800" dirty="0" smtClean="0">
              <a:latin typeface="Arial" panose="020B0604020202020204" pitchFamily="34" charset="0"/>
              <a:cs typeface="Arial" panose="020B0604020202020204" pitchFamily="34" charset="0"/>
            </a:endParaRPr>
          </a:p>
          <a:p>
            <a:pPr marL="514350" indent="-514350">
              <a:buFont typeface="Arial" panose="020B0604020202020204" pitchFamily="34" charset="0"/>
              <a:buChar char="•"/>
            </a:pPr>
            <a:r>
              <a:rPr lang="en-GB" sz="2800" dirty="0">
                <a:latin typeface="Arial" panose="020B0604020202020204" pitchFamily="34" charset="0"/>
                <a:cs typeface="Arial" panose="020B0604020202020204" pitchFamily="34" charset="0"/>
              </a:rPr>
              <a:t>C</a:t>
            </a:r>
            <a:r>
              <a:rPr lang="en-GB" sz="2800" dirty="0" smtClean="0">
                <a:latin typeface="Arial" panose="020B0604020202020204" pitchFamily="34" charset="0"/>
                <a:cs typeface="Arial" panose="020B0604020202020204" pitchFamily="34" charset="0"/>
              </a:rPr>
              <a:t>urrently </a:t>
            </a:r>
            <a:r>
              <a:rPr lang="en-GB" sz="2800" dirty="0">
                <a:latin typeface="Arial" panose="020B0604020202020204" pitchFamily="34" charset="0"/>
                <a:cs typeface="Arial" panose="020B0604020202020204" pitchFamily="34" charset="0"/>
              </a:rPr>
              <a:t>17 of the 18 unfunded sessions are serviced by an insourcing company. </a:t>
            </a:r>
            <a:endParaRPr lang="en-GB" sz="2800" dirty="0" smtClean="0">
              <a:latin typeface="Arial" panose="020B0604020202020204" pitchFamily="34" charset="0"/>
              <a:cs typeface="Arial" panose="020B0604020202020204" pitchFamily="34" charset="0"/>
            </a:endParaRPr>
          </a:p>
          <a:p>
            <a:pPr marL="514350" indent="-514350">
              <a:buFont typeface="Arial" panose="020B0604020202020204" pitchFamily="34" charset="0"/>
              <a:buChar char="•"/>
            </a:pPr>
            <a:endParaRPr lang="en-GB" sz="2800" dirty="0">
              <a:latin typeface="Arial" panose="020B0604020202020204" pitchFamily="34" charset="0"/>
              <a:cs typeface="Arial" panose="020B0604020202020204" pitchFamily="34" charset="0"/>
            </a:endParaRPr>
          </a:p>
          <a:p>
            <a:pPr marL="514350" indent="-514350">
              <a:buFont typeface="Arial" panose="020B0604020202020204" pitchFamily="34" charset="0"/>
              <a:buChar char="•"/>
            </a:pPr>
            <a:r>
              <a:rPr lang="en-GB" sz="2800" dirty="0" smtClean="0">
                <a:latin typeface="Arial" panose="020B0604020202020204" pitchFamily="34" charset="0"/>
                <a:cs typeface="Arial" panose="020B0604020202020204" pitchFamily="34" charset="0"/>
              </a:rPr>
              <a:t>The service has developed 3 </a:t>
            </a:r>
            <a:r>
              <a:rPr lang="en-GB" sz="2800" dirty="0">
                <a:latin typeface="Arial" panose="020B0604020202020204" pitchFamily="34" charset="0"/>
                <a:cs typeface="Arial" panose="020B0604020202020204" pitchFamily="34" charset="0"/>
              </a:rPr>
              <a:t>options </a:t>
            </a:r>
            <a:r>
              <a:rPr lang="en-GB" sz="2800" dirty="0" smtClean="0">
                <a:latin typeface="Arial" panose="020B0604020202020204" pitchFamily="34" charset="0"/>
                <a:cs typeface="Arial" panose="020B0604020202020204" pitchFamily="34" charset="0"/>
              </a:rPr>
              <a:t>in bridging </a:t>
            </a:r>
            <a:r>
              <a:rPr lang="en-GB" sz="2800" dirty="0">
                <a:latin typeface="Arial" panose="020B0604020202020204" pitchFamily="34" charset="0"/>
                <a:cs typeface="Arial" panose="020B0604020202020204" pitchFamily="34" charset="0"/>
              </a:rPr>
              <a:t>the gap between the current and forecast capacity gap with the endoscopy </a:t>
            </a:r>
            <a:r>
              <a:rPr lang="en-GB" sz="2800" dirty="0" smtClean="0">
                <a:latin typeface="Arial" panose="020B0604020202020204" pitchFamily="34" charset="0"/>
                <a:cs typeface="Arial" panose="020B0604020202020204" pitchFamily="34" charset="0"/>
              </a:rPr>
              <a:t>service.</a:t>
            </a:r>
          </a:p>
          <a:p>
            <a:pPr marL="514350" indent="-514350">
              <a:buFont typeface="Arial" panose="020B0604020202020204" pitchFamily="34" charset="0"/>
              <a:buChar char="•"/>
            </a:pPr>
            <a:endParaRPr lang="en-GB" sz="2800" dirty="0">
              <a:latin typeface="Arial" panose="020B0604020202020204" pitchFamily="34" charset="0"/>
              <a:cs typeface="Arial" panose="020B0604020202020204" pitchFamily="34" charset="0"/>
            </a:endParaRPr>
          </a:p>
          <a:p>
            <a:pPr marL="514350" indent="-514350">
              <a:buFont typeface="Arial" panose="020B0604020202020204" pitchFamily="34" charset="0"/>
              <a:buChar char="•"/>
            </a:pPr>
            <a:r>
              <a:rPr lang="en-GB" sz="2800" dirty="0" smtClean="0">
                <a:latin typeface="Arial" panose="020B0604020202020204" pitchFamily="34" charset="0"/>
                <a:cs typeface="Arial" panose="020B0604020202020204" pitchFamily="34" charset="0"/>
              </a:rPr>
              <a:t>The favoured </a:t>
            </a:r>
            <a:r>
              <a:rPr lang="en-GB" sz="2800" dirty="0">
                <a:latin typeface="Arial" panose="020B0604020202020204" pitchFamily="34" charset="0"/>
                <a:cs typeface="Arial" panose="020B0604020202020204" pitchFamily="34" charset="0"/>
              </a:rPr>
              <a:t>option </a:t>
            </a:r>
            <a:r>
              <a:rPr lang="en-GB" sz="2800" dirty="0" smtClean="0">
                <a:latin typeface="Arial" panose="020B0604020202020204" pitchFamily="34" charset="0"/>
                <a:cs typeface="Arial" panose="020B0604020202020204" pitchFamily="34" charset="0"/>
              </a:rPr>
              <a:t>is </a:t>
            </a:r>
            <a:r>
              <a:rPr lang="en-GB" sz="2800" dirty="0">
                <a:latin typeface="Arial" panose="020B0604020202020204" pitchFamily="34" charset="0"/>
                <a:cs typeface="Arial" panose="020B0604020202020204" pitchFamily="34" charset="0"/>
              </a:rPr>
              <a:t>option 3; investment in a sustainable endoscopy service. </a:t>
            </a:r>
            <a:endParaRPr lang="en-GB" sz="2800" dirty="0" smtClean="0">
              <a:latin typeface="Arial" panose="020B0604020202020204" pitchFamily="34" charset="0"/>
              <a:cs typeface="Arial" panose="020B0604020202020204" pitchFamily="34" charset="0"/>
            </a:endParaRPr>
          </a:p>
          <a:p>
            <a:endParaRPr lang="en-GB" sz="2800" dirty="0" smtClean="0">
              <a:latin typeface="Arial" panose="020B0604020202020204" pitchFamily="34" charset="0"/>
              <a:cs typeface="Arial" panose="020B0604020202020204" pitchFamily="34" charset="0"/>
            </a:endParaRPr>
          </a:p>
          <a:p>
            <a:pPr marL="514350" indent="-514350">
              <a:buFont typeface="Arial" panose="020B0604020202020204" pitchFamily="34" charset="0"/>
              <a:buChar char="•"/>
            </a:pPr>
            <a:r>
              <a:rPr lang="en-GB" sz="2800" dirty="0" smtClean="0">
                <a:latin typeface="Arial" panose="020B0604020202020204" pitchFamily="34" charset="0"/>
                <a:cs typeface="Arial" panose="020B0604020202020204" pitchFamily="34" charset="0"/>
              </a:rPr>
              <a:t>The overall </a:t>
            </a:r>
            <a:r>
              <a:rPr lang="en-GB" sz="2800" dirty="0">
                <a:latin typeface="Arial" panose="020B0604020202020204" pitchFamily="34" charset="0"/>
                <a:cs typeface="Arial" panose="020B0604020202020204" pitchFamily="34" charset="0"/>
              </a:rPr>
              <a:t>sustainability plan requires less funding than the non-recurrent funding allocated in </a:t>
            </a:r>
            <a:r>
              <a:rPr lang="en-GB" sz="2800" dirty="0" smtClean="0">
                <a:latin typeface="Arial" panose="020B0604020202020204" pitchFamily="34" charset="0"/>
                <a:cs typeface="Arial" panose="020B0604020202020204" pitchFamily="34" charset="0"/>
              </a:rPr>
              <a:t>2023/24</a:t>
            </a:r>
            <a:r>
              <a:rPr lang="en-GB" sz="2800" dirty="0">
                <a:latin typeface="Arial" panose="020B0604020202020204" pitchFamily="34" charset="0"/>
                <a:cs typeface="Arial" panose="020B0604020202020204" pitchFamily="34" charset="0"/>
              </a:rPr>
              <a:t> </a:t>
            </a:r>
            <a:r>
              <a:rPr lang="en-GB" sz="2800" dirty="0" smtClean="0">
                <a:latin typeface="Arial" panose="020B0604020202020204" pitchFamily="34" charset="0"/>
                <a:cs typeface="Arial" panose="020B0604020202020204" pitchFamily="34" charset="0"/>
              </a:rPr>
              <a:t>but will cost more during 2024/25 and 2026/27 before this is realised. </a:t>
            </a:r>
            <a:endParaRPr lang="en-GB"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09397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F4E8A8F4-23FF-A8EC-EB56-1F6CC21AE643}"/>
              </a:ext>
            </a:extLst>
          </p:cNvPr>
          <p:cNvSpPr>
            <a:spLocks noGrp="1"/>
          </p:cNvSpPr>
          <p:nvPr>
            <p:ph type="body" sz="quarter" idx="10"/>
          </p:nvPr>
        </p:nvSpPr>
        <p:spPr/>
        <p:txBody>
          <a:bodyPr/>
          <a:lstStyle/>
          <a:p>
            <a:endParaRPr lang="pt-BR" dirty="0"/>
          </a:p>
        </p:txBody>
      </p:sp>
    </p:spTree>
    <p:extLst>
      <p:ext uri="{BB962C8B-B14F-4D97-AF65-F5344CB8AC3E}">
        <p14:creationId xmlns:p14="http://schemas.microsoft.com/office/powerpoint/2010/main" val="4235329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844" y="828675"/>
            <a:ext cx="12293600" cy="1092200"/>
          </a:xfrm>
        </p:spPr>
        <p:txBody>
          <a:bodyPr/>
          <a:lstStyle/>
          <a:p>
            <a:r>
              <a:rPr lang="pt-BR" dirty="0" smtClean="0"/>
              <a:t>Content </a:t>
            </a:r>
            <a:endParaRPr lang="pt-BR" dirty="0"/>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p:txBody>
          <a:bodyPr/>
          <a:lstStyle/>
          <a:p>
            <a:r>
              <a:rPr lang="pt-BR" sz="2400" dirty="0" smtClean="0"/>
              <a:t>1</a:t>
            </a:r>
            <a:r>
              <a:rPr lang="pt-BR" sz="2800" dirty="0" smtClean="0"/>
              <a:t>. Endsocopy Performance. </a:t>
            </a:r>
          </a:p>
          <a:p>
            <a:endParaRPr lang="pt-BR" sz="2800" dirty="0" smtClean="0"/>
          </a:p>
          <a:p>
            <a:r>
              <a:rPr lang="pt-BR" sz="2800" dirty="0" smtClean="0"/>
              <a:t>2. Demand and Capacity Gap.</a:t>
            </a:r>
          </a:p>
          <a:p>
            <a:endParaRPr lang="pt-BR" sz="2800" dirty="0" smtClean="0"/>
          </a:p>
          <a:p>
            <a:r>
              <a:rPr lang="pt-BR" sz="2800" dirty="0" smtClean="0"/>
              <a:t>3. Options for delivering improvements in 2024/25:</a:t>
            </a:r>
          </a:p>
          <a:p>
            <a:endParaRPr lang="pt-BR" sz="2800" dirty="0" smtClean="0"/>
          </a:p>
          <a:p>
            <a:pPr marL="342900" indent="-342900">
              <a:buFont typeface="Arial" panose="020B0604020202020204" pitchFamily="34" charset="0"/>
              <a:buChar char="•"/>
            </a:pPr>
            <a:r>
              <a:rPr lang="pt-BR" sz="2800" dirty="0" smtClean="0"/>
              <a:t>Option 1: </a:t>
            </a:r>
            <a:r>
              <a:rPr lang="pt-BR" sz="2800" b="1" dirty="0" smtClean="0"/>
              <a:t>Continue with </a:t>
            </a:r>
            <a:r>
              <a:rPr lang="pt-BR" sz="2800" b="1" dirty="0"/>
              <a:t>t</a:t>
            </a:r>
            <a:r>
              <a:rPr lang="pt-BR" sz="2800" b="1" dirty="0" smtClean="0"/>
              <a:t>he </a:t>
            </a:r>
            <a:r>
              <a:rPr lang="en-GB" sz="2800" b="1" dirty="0" smtClean="0"/>
              <a:t>current </a:t>
            </a:r>
            <a:r>
              <a:rPr lang="en-GB" sz="2800" b="1" dirty="0"/>
              <a:t>funded core-capacity within the Endoscopy </a:t>
            </a:r>
            <a:r>
              <a:rPr lang="en-GB" sz="2800" b="1" dirty="0" smtClean="0"/>
              <a:t>service.</a:t>
            </a:r>
          </a:p>
          <a:p>
            <a:pPr marL="342900" indent="-342900">
              <a:buFont typeface="Arial" panose="020B0604020202020204" pitchFamily="34" charset="0"/>
              <a:buChar char="•"/>
            </a:pPr>
            <a:r>
              <a:rPr lang="en-GB" sz="2800" dirty="0" smtClean="0"/>
              <a:t>Option 2: </a:t>
            </a:r>
            <a:r>
              <a:rPr lang="en-GB" sz="2800" b="1" dirty="0" smtClean="0"/>
              <a:t>Increase </a:t>
            </a:r>
            <a:r>
              <a:rPr lang="en-GB" sz="2800" b="1" dirty="0"/>
              <a:t>capacity with additional non–recurrent sessions to the same level as 2023/24.</a:t>
            </a:r>
            <a:endParaRPr lang="en-GB" sz="2800" dirty="0"/>
          </a:p>
          <a:p>
            <a:pPr marL="342900" indent="-342900">
              <a:buFont typeface="Arial" panose="020B0604020202020204" pitchFamily="34" charset="0"/>
              <a:buChar char="•"/>
            </a:pPr>
            <a:r>
              <a:rPr lang="en-GB" sz="2800" dirty="0" smtClean="0"/>
              <a:t>Option 3: </a:t>
            </a:r>
            <a:r>
              <a:rPr lang="en-GB" sz="2800" b="1" dirty="0" smtClean="0"/>
              <a:t>Fund recurrently a sustainable service</a:t>
            </a:r>
            <a:r>
              <a:rPr lang="en-GB" sz="2800" dirty="0" smtClean="0"/>
              <a:t>. </a:t>
            </a:r>
            <a:endParaRPr lang="en-GB" sz="2400" dirty="0" smtClean="0"/>
          </a:p>
          <a:p>
            <a:pPr marL="342900" indent="-342900">
              <a:buFontTx/>
              <a:buChar char="-"/>
            </a:pPr>
            <a:endParaRPr lang="en-GB" sz="2400" dirty="0" smtClean="0"/>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endParaRPr lang="pt-BR" sz="2400" dirty="0" smtClean="0"/>
          </a:p>
          <a:p>
            <a:endParaRPr lang="pt-BR" sz="2400" dirty="0"/>
          </a:p>
        </p:txBody>
      </p:sp>
    </p:spTree>
    <p:extLst>
      <p:ext uri="{BB962C8B-B14F-4D97-AF65-F5344CB8AC3E}">
        <p14:creationId xmlns:p14="http://schemas.microsoft.com/office/powerpoint/2010/main" val="3455359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p:txBody>
          <a:bodyPr/>
          <a:lstStyle/>
          <a:p>
            <a:r>
              <a:rPr lang="pt-BR" dirty="0" smtClean="0"/>
              <a:t>Current Endoscopy Performance </a:t>
            </a:r>
            <a:endParaRPr lang="pt-BR" dirty="0"/>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654844" y="1768475"/>
            <a:ext cx="18592800" cy="7010400"/>
          </a:xfrm>
        </p:spPr>
        <p:txBody>
          <a:bodyPr/>
          <a:lstStyle/>
          <a:p>
            <a:pPr marL="285750" indent="-285750">
              <a:buFont typeface="Arial" panose="020B0604020202020204" pitchFamily="34" charset="0"/>
              <a:buChar char="•"/>
            </a:pPr>
            <a:r>
              <a:rPr lang="en-GB" sz="2000" dirty="0"/>
              <a:t>Endoscopy services are provided on all three Acute Hospital Sites within SBUHB. </a:t>
            </a:r>
            <a:endParaRPr lang="en-GB" sz="2000" dirty="0" smtClean="0"/>
          </a:p>
          <a:p>
            <a:pPr marL="285750" indent="-285750">
              <a:buFont typeface="Arial" panose="020B0604020202020204" pitchFamily="34" charset="0"/>
              <a:buChar char="•"/>
            </a:pPr>
            <a:r>
              <a:rPr lang="en-GB" sz="2000" dirty="0" smtClean="0"/>
              <a:t>The </a:t>
            </a:r>
            <a:r>
              <a:rPr lang="en-GB" sz="2000" dirty="0"/>
              <a:t>service is an integral part of three key Welsh Government (WG) national performance standards, including 26-week Referral to Treatment (RTT), Single Cancer Pathway (SCP) and the 8-week Diagnostic Waiting Time Standard. </a:t>
            </a:r>
          </a:p>
          <a:p>
            <a:pPr marL="285750" indent="-285750">
              <a:buFont typeface="Arial" panose="020B0604020202020204" pitchFamily="34" charset="0"/>
              <a:buChar char="•"/>
            </a:pPr>
            <a:r>
              <a:rPr lang="en-US" sz="2000" dirty="0" smtClean="0"/>
              <a:t>During </a:t>
            </a:r>
            <a:r>
              <a:rPr lang="en-US" sz="2000" dirty="0"/>
              <a:t>2023/24 an improvement trajectory was agreed with WG </a:t>
            </a:r>
            <a:r>
              <a:rPr lang="en-US" sz="2000" dirty="0" smtClean="0"/>
              <a:t>with an agreed position of 3291 </a:t>
            </a:r>
            <a:r>
              <a:rPr lang="en-US" sz="2000" dirty="0"/>
              <a:t>patients waiting over 8-weeks by end March 2024. This target was achieved and delivered a below trajectory position of 3184.  </a:t>
            </a:r>
            <a:r>
              <a:rPr lang="en-GB" sz="2000" dirty="0"/>
              <a:t>During 2023/24, there was a reduction of 1398 patients waiting over 8 weeks for an Endoscopy</a:t>
            </a:r>
            <a:r>
              <a:rPr lang="en-GB" sz="2000" dirty="0" smtClean="0"/>
              <a:t>.</a:t>
            </a:r>
          </a:p>
          <a:p>
            <a:pPr marL="285750" indent="-285750">
              <a:buFont typeface="Arial" panose="020B0604020202020204" pitchFamily="34" charset="0"/>
              <a:buChar char="•"/>
            </a:pPr>
            <a:endParaRPr lang="en-GB" sz="2000" dirty="0"/>
          </a:p>
          <a:p>
            <a:endParaRPr lang="en-GB" sz="2000" dirty="0" smtClean="0"/>
          </a:p>
          <a:p>
            <a:endParaRPr lang="en-GB" sz="2000" dirty="0" smtClean="0"/>
          </a:p>
          <a:p>
            <a:r>
              <a:rPr lang="en-GB" sz="2000" dirty="0" smtClean="0"/>
              <a:t>The 24/25 over 8-week Trajectory is shown below and forecasts to deliver an end of March 25 position of 1924 patients. This model presumes that 17 insourced sessions will continue for the rest of the financial year</a:t>
            </a:r>
            <a:r>
              <a:rPr lang="en-GB" sz="2000" dirty="0"/>
              <a:t>. The reported end of June 24 position is </a:t>
            </a:r>
            <a:r>
              <a:rPr lang="en-GB" sz="2000" dirty="0" smtClean="0"/>
              <a:t>2902 </a:t>
            </a:r>
            <a:r>
              <a:rPr lang="en-GB" sz="2000" dirty="0"/>
              <a:t>patients which is a below trajectory position of </a:t>
            </a:r>
            <a:r>
              <a:rPr lang="en-GB" sz="2000" dirty="0" smtClean="0"/>
              <a:t>181 </a:t>
            </a:r>
            <a:r>
              <a:rPr lang="en-GB" sz="2000" dirty="0"/>
              <a:t>patients. </a:t>
            </a:r>
            <a:endParaRPr lang="en-GB" sz="2000" dirty="0" smtClean="0"/>
          </a:p>
          <a:p>
            <a:pPr marL="285750" indent="-285750">
              <a:buFont typeface="Arial" panose="020B0604020202020204" pitchFamily="34" charset="0"/>
              <a:buChar char="•"/>
            </a:pPr>
            <a:endParaRPr lang="en-GB" sz="2000" dirty="0"/>
          </a:p>
          <a:p>
            <a:endParaRPr lang="en-GB" sz="2000" dirty="0" smtClean="0"/>
          </a:p>
          <a:p>
            <a:endParaRPr lang="en-GB" sz="2000" dirty="0" smtClean="0"/>
          </a:p>
          <a:p>
            <a:pPr marL="342900" indent="-342900">
              <a:buFont typeface="Arial" panose="020B0604020202020204" pitchFamily="34" charset="0"/>
              <a:buChar char="•"/>
            </a:pPr>
            <a:r>
              <a:rPr lang="en-GB" sz="2000" dirty="0" smtClean="0"/>
              <a:t>The current backlog of patients waiting for a planned surveillance Endoscopy is 1536 patients.  </a:t>
            </a:r>
            <a:r>
              <a:rPr lang="en-GB" sz="2000" dirty="0"/>
              <a:t>This represents a clinical risk due to delayed care and therefore the potential inability of early management of any worsened condition or malignancy.  </a:t>
            </a:r>
          </a:p>
          <a:p>
            <a:pPr marL="342900" indent="-342900">
              <a:buFont typeface="Arial" panose="020B0604020202020204" pitchFamily="34" charset="0"/>
              <a:buChar char="•"/>
            </a:pPr>
            <a:r>
              <a:rPr lang="en-GB" sz="2000" dirty="0" smtClean="0"/>
              <a:t>Single Cancer Pathway referrals into Endoscopy are booked within 10 working days and the number of SCP referrals waiting to be booked has reduced by 51% in the last 12 months. </a:t>
            </a:r>
            <a:endParaRPr lang="en-GB" sz="2000" dirty="0"/>
          </a:p>
          <a:p>
            <a:r>
              <a:rPr lang="en-GB" dirty="0"/>
              <a:t> </a:t>
            </a:r>
          </a:p>
          <a:p>
            <a:pPr marL="342900" indent="-342900">
              <a:buFont typeface="Arial" panose="020B0604020202020204" pitchFamily="34" charset="0"/>
              <a:buChar char="•"/>
            </a:pPr>
            <a:endParaRPr lang="en-GB" sz="2400" dirty="0" smtClean="0"/>
          </a:p>
          <a:p>
            <a:pPr marL="342900" indent="-342900">
              <a:buFont typeface="Arial" panose="020B0604020202020204" pitchFamily="34" charset="0"/>
              <a:buChar char="•"/>
            </a:pPr>
            <a:endParaRPr lang="en-GB" sz="2400" dirty="0"/>
          </a:p>
          <a:p>
            <a:pPr marL="285750" indent="-285750">
              <a:buFont typeface="Arial" panose="020B0604020202020204" pitchFamily="34" charset="0"/>
              <a:buChar char="•"/>
            </a:pPr>
            <a:endParaRPr lang="en-GB" sz="2400" dirty="0" smtClean="0"/>
          </a:p>
          <a:p>
            <a:pPr marL="285750" indent="-285750">
              <a:buFont typeface="Arial" panose="020B0604020202020204" pitchFamily="34" charset="0"/>
              <a:buChar char="•"/>
            </a:pPr>
            <a:endParaRPr lang="en-GB" sz="2400" dirty="0" smtClean="0"/>
          </a:p>
          <a:p>
            <a:endParaRPr lang="en-GB" sz="2400" dirty="0"/>
          </a:p>
          <a:p>
            <a:pPr marL="285750" indent="-285750">
              <a:buFont typeface="Arial" panose="020B0604020202020204" pitchFamily="34" charset="0"/>
              <a:buChar char="•"/>
            </a:pPr>
            <a:endParaRPr lang="en-GB" sz="2400" dirty="0" smtClean="0"/>
          </a:p>
          <a:p>
            <a:pPr marL="285750" indent="-285750">
              <a:buFont typeface="Arial" panose="020B0604020202020204" pitchFamily="34" charset="0"/>
              <a:buChar char="•"/>
            </a:pPr>
            <a:endParaRPr lang="en-GB" sz="2400" dirty="0" smtClean="0"/>
          </a:p>
          <a:p>
            <a:pPr marL="285750" indent="-285750">
              <a:buFont typeface="Arial" panose="020B0604020202020204" pitchFamily="34" charset="0"/>
              <a:buChar char="•"/>
            </a:pPr>
            <a:endParaRPr lang="pt-BR" dirty="0"/>
          </a:p>
        </p:txBody>
      </p:sp>
      <p:graphicFrame>
        <p:nvGraphicFramePr>
          <p:cNvPr id="6" name="Table 5"/>
          <p:cNvGraphicFramePr>
            <a:graphicFrameLocks noGrp="1"/>
          </p:cNvGraphicFramePr>
          <p:nvPr>
            <p:extLst>
              <p:ext uri="{D42A27DB-BD31-4B8C-83A1-F6EECF244321}">
                <p14:modId xmlns:p14="http://schemas.microsoft.com/office/powerpoint/2010/main" val="1022588206"/>
              </p:ext>
            </p:extLst>
          </p:nvPr>
        </p:nvGraphicFramePr>
        <p:xfrm>
          <a:off x="872330" y="3597275"/>
          <a:ext cx="13783466" cy="1018224"/>
        </p:xfrm>
        <a:graphic>
          <a:graphicData uri="http://schemas.openxmlformats.org/drawingml/2006/table">
            <a:tbl>
              <a:tblPr/>
              <a:tblGrid>
                <a:gridCol w="1380408">
                  <a:extLst>
                    <a:ext uri="{9D8B030D-6E8A-4147-A177-3AD203B41FA5}">
                      <a16:colId xmlns:a16="http://schemas.microsoft.com/office/drawing/2014/main" val="2842494411"/>
                    </a:ext>
                  </a:extLst>
                </a:gridCol>
                <a:gridCol w="1524628">
                  <a:extLst>
                    <a:ext uri="{9D8B030D-6E8A-4147-A177-3AD203B41FA5}">
                      <a16:colId xmlns:a16="http://schemas.microsoft.com/office/drawing/2014/main" val="1724518161"/>
                    </a:ext>
                  </a:extLst>
                </a:gridCol>
                <a:gridCol w="988948">
                  <a:extLst>
                    <a:ext uri="{9D8B030D-6E8A-4147-A177-3AD203B41FA5}">
                      <a16:colId xmlns:a16="http://schemas.microsoft.com/office/drawing/2014/main" val="1590376583"/>
                    </a:ext>
                  </a:extLst>
                </a:gridCol>
                <a:gridCol w="988948">
                  <a:extLst>
                    <a:ext uri="{9D8B030D-6E8A-4147-A177-3AD203B41FA5}">
                      <a16:colId xmlns:a16="http://schemas.microsoft.com/office/drawing/2014/main" val="1518005647"/>
                    </a:ext>
                  </a:extLst>
                </a:gridCol>
                <a:gridCol w="1018125">
                  <a:extLst>
                    <a:ext uri="{9D8B030D-6E8A-4147-A177-3AD203B41FA5}">
                      <a16:colId xmlns:a16="http://schemas.microsoft.com/office/drawing/2014/main" val="3566849401"/>
                    </a:ext>
                  </a:extLst>
                </a:gridCol>
                <a:gridCol w="959773">
                  <a:extLst>
                    <a:ext uri="{9D8B030D-6E8A-4147-A177-3AD203B41FA5}">
                      <a16:colId xmlns:a16="http://schemas.microsoft.com/office/drawing/2014/main" val="4134171549"/>
                    </a:ext>
                  </a:extLst>
                </a:gridCol>
                <a:gridCol w="988948">
                  <a:extLst>
                    <a:ext uri="{9D8B030D-6E8A-4147-A177-3AD203B41FA5}">
                      <a16:colId xmlns:a16="http://schemas.microsoft.com/office/drawing/2014/main" val="4118673596"/>
                    </a:ext>
                  </a:extLst>
                </a:gridCol>
                <a:gridCol w="988948">
                  <a:extLst>
                    <a:ext uri="{9D8B030D-6E8A-4147-A177-3AD203B41FA5}">
                      <a16:colId xmlns:a16="http://schemas.microsoft.com/office/drawing/2014/main" val="384936448"/>
                    </a:ext>
                  </a:extLst>
                </a:gridCol>
                <a:gridCol w="988948">
                  <a:extLst>
                    <a:ext uri="{9D8B030D-6E8A-4147-A177-3AD203B41FA5}">
                      <a16:colId xmlns:a16="http://schemas.microsoft.com/office/drawing/2014/main" val="3528101753"/>
                    </a:ext>
                  </a:extLst>
                </a:gridCol>
                <a:gridCol w="988948">
                  <a:extLst>
                    <a:ext uri="{9D8B030D-6E8A-4147-A177-3AD203B41FA5}">
                      <a16:colId xmlns:a16="http://schemas.microsoft.com/office/drawing/2014/main" val="892266154"/>
                    </a:ext>
                  </a:extLst>
                </a:gridCol>
                <a:gridCol w="988948">
                  <a:extLst>
                    <a:ext uri="{9D8B030D-6E8A-4147-A177-3AD203B41FA5}">
                      <a16:colId xmlns:a16="http://schemas.microsoft.com/office/drawing/2014/main" val="4231097796"/>
                    </a:ext>
                  </a:extLst>
                </a:gridCol>
                <a:gridCol w="988948">
                  <a:extLst>
                    <a:ext uri="{9D8B030D-6E8A-4147-A177-3AD203B41FA5}">
                      <a16:colId xmlns:a16="http://schemas.microsoft.com/office/drawing/2014/main" val="4076179862"/>
                    </a:ext>
                  </a:extLst>
                </a:gridCol>
                <a:gridCol w="988948">
                  <a:extLst>
                    <a:ext uri="{9D8B030D-6E8A-4147-A177-3AD203B41FA5}">
                      <a16:colId xmlns:a16="http://schemas.microsoft.com/office/drawing/2014/main" val="2423966422"/>
                    </a:ext>
                  </a:extLst>
                </a:gridCol>
              </a:tblGrid>
              <a:tr h="254556">
                <a:tc>
                  <a:txBody>
                    <a:bodyPr/>
                    <a:lstStyle/>
                    <a:p>
                      <a:pPr algn="l" fontAlgn="b"/>
                      <a:r>
                        <a:rPr lang="en-GB" sz="1100" b="0" i="0" u="none" strike="noStrike" dirty="0">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dirty="0">
                          <a:solidFill>
                            <a:srgbClr val="000000"/>
                          </a:solidFill>
                          <a:effectLst/>
                          <a:latin typeface="Calibri" panose="020F0502020204030204" pitchFamily="34" charset="0"/>
                        </a:rPr>
                        <a:t>Apr-23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May-23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Jun-23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Jul-23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Aug-23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Sep-23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Oct-23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Nov-23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Dec-23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Jan-24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Feb-24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Mar-24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202759147"/>
                  </a:ext>
                </a:extLst>
              </a:tr>
              <a:tr h="254556">
                <a:tc>
                  <a:txBody>
                    <a:bodyPr/>
                    <a:lstStyle/>
                    <a:p>
                      <a:pPr algn="l" fontAlgn="b"/>
                      <a:r>
                        <a:rPr lang="en-GB" sz="1100" b="0" i="0" u="none" strike="noStrike">
                          <a:solidFill>
                            <a:srgbClr val="000000"/>
                          </a:solidFill>
                          <a:effectLst/>
                          <a:latin typeface="Calibri" panose="020F0502020204030204" pitchFamily="34" charset="0"/>
                        </a:rPr>
                        <a:t>Trajectory</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4750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4725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4640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4461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4361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4261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4136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3988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3824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3619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3455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3291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0139768"/>
                  </a:ext>
                </a:extLst>
              </a:tr>
              <a:tr h="254556">
                <a:tc>
                  <a:txBody>
                    <a:bodyPr/>
                    <a:lstStyle/>
                    <a:p>
                      <a:pPr algn="l" fontAlgn="b"/>
                      <a:r>
                        <a:rPr lang="en-GB" sz="1100" b="0" i="0" u="none" strike="noStrike">
                          <a:solidFill>
                            <a:srgbClr val="000000"/>
                          </a:solidFill>
                          <a:effectLst/>
                          <a:latin typeface="Calibri" panose="020F0502020204030204" pitchFamily="34" charset="0"/>
                        </a:rPr>
                        <a:t>Actual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4580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4739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4672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4388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4302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3998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3738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3426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3527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3296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3184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774737"/>
                  </a:ext>
                </a:extLst>
              </a:tr>
              <a:tr h="254556">
                <a:tc>
                  <a:txBody>
                    <a:bodyPr/>
                    <a:lstStyle/>
                    <a:p>
                      <a:pPr algn="l" fontAlgn="b"/>
                      <a:r>
                        <a:rPr lang="en-GB" sz="1100" b="0" i="0" u="none" strike="noStrike">
                          <a:solidFill>
                            <a:srgbClr val="000000"/>
                          </a:solidFill>
                          <a:effectLst/>
                          <a:latin typeface="Calibri" panose="020F0502020204030204" pitchFamily="34" charset="0"/>
                        </a:rPr>
                        <a:t>Variance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fontAlgn="b"/>
                      <a:r>
                        <a:rPr lang="en-GB" sz="1100" b="0" i="0" u="none" strike="noStrike">
                          <a:solidFill>
                            <a:srgbClr val="000000"/>
                          </a:solidFill>
                          <a:effectLst/>
                          <a:latin typeface="Calibri" panose="020F0502020204030204" pitchFamily="34" charset="0"/>
                        </a:rPr>
                        <a:t>170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100" b="0" i="0" u="none" strike="noStrike">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r" fontAlgn="b"/>
                      <a:r>
                        <a:rPr lang="en-GB" sz="1100" b="0" i="0" u="none" strike="noStrike">
                          <a:solidFill>
                            <a:srgbClr val="000000"/>
                          </a:solidFill>
                          <a:effectLst/>
                          <a:latin typeface="Calibri" panose="020F0502020204030204" pitchFamily="34" charset="0"/>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r" fontAlgn="b"/>
                      <a:r>
                        <a:rPr lang="en-GB" sz="1100" b="0" i="0" u="none" strike="noStrike">
                          <a:solidFill>
                            <a:srgbClr val="000000"/>
                          </a:solidFill>
                          <a:effectLst/>
                          <a:latin typeface="Calibri" panose="020F0502020204030204" pitchFamily="34" charset="0"/>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100" b="0" i="0" u="none" strike="noStrike">
                          <a:solidFill>
                            <a:srgbClr val="000000"/>
                          </a:solidFill>
                          <a:effectLst/>
                          <a:latin typeface="Calibri" panose="020F0502020204030204" pitchFamily="34" charset="0"/>
                        </a:rPr>
                        <a:t>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100" b="0" i="0" u="none" strike="noStrike">
                          <a:solidFill>
                            <a:srgbClr val="000000"/>
                          </a:solidFill>
                          <a:effectLst/>
                          <a:latin typeface="Calibri" panose="020F0502020204030204" pitchFamily="34" charset="0"/>
                        </a:rPr>
                        <a:t>263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100" b="0" i="0" u="none" strike="noStrike">
                          <a:solidFill>
                            <a:srgbClr val="000000"/>
                          </a:solidFill>
                          <a:effectLst/>
                          <a:latin typeface="Calibri" panose="020F0502020204030204" pitchFamily="34" charset="0"/>
                        </a:rPr>
                        <a:t>398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100" b="0" i="0" u="none" strike="noStrike">
                          <a:solidFill>
                            <a:srgbClr val="000000"/>
                          </a:solidFill>
                          <a:effectLst/>
                          <a:latin typeface="Calibri" panose="020F0502020204030204" pitchFamily="34" charset="0"/>
                        </a:rPr>
                        <a:t>562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100" b="0" i="0" u="none" strike="noStrike" dirty="0">
                          <a:solidFill>
                            <a:srgbClr val="000000"/>
                          </a:solidFill>
                          <a:effectLst/>
                          <a:latin typeface="Calibri" panose="020F0502020204030204" pitchFamily="34" charset="0"/>
                        </a:rPr>
                        <a:t>297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100" b="0" i="0" u="none" strike="noStrike">
                          <a:solidFill>
                            <a:srgbClr val="000000"/>
                          </a:solidFill>
                          <a:effectLst/>
                          <a:latin typeface="Calibri" panose="020F0502020204030204" pitchFamily="34" charset="0"/>
                        </a:rPr>
                        <a:t>166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100" b="0" i="0" u="none" strike="noStrike">
                          <a:solidFill>
                            <a:srgbClr val="000000"/>
                          </a:solidFill>
                          <a:effectLst/>
                          <a:latin typeface="Calibri" panose="020F0502020204030204" pitchFamily="34" charset="0"/>
                        </a:rPr>
                        <a:t>159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100" b="0" i="0" u="none" strike="noStrike" dirty="0">
                          <a:solidFill>
                            <a:srgbClr val="000000"/>
                          </a:solidFill>
                          <a:effectLst/>
                          <a:latin typeface="Calibri" panose="020F0502020204030204" pitchFamily="34" charset="0"/>
                        </a:rPr>
                        <a:t>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2478213608"/>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018302093"/>
              </p:ext>
            </p:extLst>
          </p:nvPr>
        </p:nvGraphicFramePr>
        <p:xfrm>
          <a:off x="872330" y="5539899"/>
          <a:ext cx="13904914" cy="904401"/>
        </p:xfrm>
        <a:graphic>
          <a:graphicData uri="http://schemas.openxmlformats.org/drawingml/2006/table">
            <a:tbl>
              <a:tblPr/>
              <a:tblGrid>
                <a:gridCol w="1392570">
                  <a:extLst>
                    <a:ext uri="{9D8B030D-6E8A-4147-A177-3AD203B41FA5}">
                      <a16:colId xmlns:a16="http://schemas.microsoft.com/office/drawing/2014/main" val="3714511311"/>
                    </a:ext>
                  </a:extLst>
                </a:gridCol>
                <a:gridCol w="1538062">
                  <a:extLst>
                    <a:ext uri="{9D8B030D-6E8A-4147-A177-3AD203B41FA5}">
                      <a16:colId xmlns:a16="http://schemas.microsoft.com/office/drawing/2014/main" val="2058902685"/>
                    </a:ext>
                  </a:extLst>
                </a:gridCol>
                <a:gridCol w="997662">
                  <a:extLst>
                    <a:ext uri="{9D8B030D-6E8A-4147-A177-3AD203B41FA5}">
                      <a16:colId xmlns:a16="http://schemas.microsoft.com/office/drawing/2014/main" val="2130512440"/>
                    </a:ext>
                  </a:extLst>
                </a:gridCol>
                <a:gridCol w="985020">
                  <a:extLst>
                    <a:ext uri="{9D8B030D-6E8A-4147-A177-3AD203B41FA5}">
                      <a16:colId xmlns:a16="http://schemas.microsoft.com/office/drawing/2014/main" val="3164034140"/>
                    </a:ext>
                  </a:extLst>
                </a:gridCol>
                <a:gridCol w="1010304">
                  <a:extLst>
                    <a:ext uri="{9D8B030D-6E8A-4147-A177-3AD203B41FA5}">
                      <a16:colId xmlns:a16="http://schemas.microsoft.com/office/drawing/2014/main" val="2952007750"/>
                    </a:ext>
                  </a:extLst>
                </a:gridCol>
                <a:gridCol w="997662">
                  <a:extLst>
                    <a:ext uri="{9D8B030D-6E8A-4147-A177-3AD203B41FA5}">
                      <a16:colId xmlns:a16="http://schemas.microsoft.com/office/drawing/2014/main" val="3350420547"/>
                    </a:ext>
                  </a:extLst>
                </a:gridCol>
                <a:gridCol w="997662">
                  <a:extLst>
                    <a:ext uri="{9D8B030D-6E8A-4147-A177-3AD203B41FA5}">
                      <a16:colId xmlns:a16="http://schemas.microsoft.com/office/drawing/2014/main" val="2964928552"/>
                    </a:ext>
                  </a:extLst>
                </a:gridCol>
                <a:gridCol w="997662">
                  <a:extLst>
                    <a:ext uri="{9D8B030D-6E8A-4147-A177-3AD203B41FA5}">
                      <a16:colId xmlns:a16="http://schemas.microsoft.com/office/drawing/2014/main" val="3253295951"/>
                    </a:ext>
                  </a:extLst>
                </a:gridCol>
                <a:gridCol w="997662">
                  <a:extLst>
                    <a:ext uri="{9D8B030D-6E8A-4147-A177-3AD203B41FA5}">
                      <a16:colId xmlns:a16="http://schemas.microsoft.com/office/drawing/2014/main" val="2627825055"/>
                    </a:ext>
                  </a:extLst>
                </a:gridCol>
                <a:gridCol w="997662">
                  <a:extLst>
                    <a:ext uri="{9D8B030D-6E8A-4147-A177-3AD203B41FA5}">
                      <a16:colId xmlns:a16="http://schemas.microsoft.com/office/drawing/2014/main" val="1696617783"/>
                    </a:ext>
                  </a:extLst>
                </a:gridCol>
                <a:gridCol w="997662">
                  <a:extLst>
                    <a:ext uri="{9D8B030D-6E8A-4147-A177-3AD203B41FA5}">
                      <a16:colId xmlns:a16="http://schemas.microsoft.com/office/drawing/2014/main" val="3674829674"/>
                    </a:ext>
                  </a:extLst>
                </a:gridCol>
                <a:gridCol w="997662">
                  <a:extLst>
                    <a:ext uri="{9D8B030D-6E8A-4147-A177-3AD203B41FA5}">
                      <a16:colId xmlns:a16="http://schemas.microsoft.com/office/drawing/2014/main" val="1400837475"/>
                    </a:ext>
                  </a:extLst>
                </a:gridCol>
                <a:gridCol w="997662">
                  <a:extLst>
                    <a:ext uri="{9D8B030D-6E8A-4147-A177-3AD203B41FA5}">
                      <a16:colId xmlns:a16="http://schemas.microsoft.com/office/drawing/2014/main" val="3423910222"/>
                    </a:ext>
                  </a:extLst>
                </a:gridCol>
              </a:tblGrid>
              <a:tr h="223309">
                <a:tc>
                  <a:txBody>
                    <a:bodyPr/>
                    <a:lstStyle/>
                    <a:p>
                      <a:pPr algn="l" fontAlgn="b"/>
                      <a:r>
                        <a:rPr lang="en-GB" sz="1100" b="0" i="0" u="none" strike="noStrike" dirty="0">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Apr-23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May-23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Jun-23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Jul-23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Aug-23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Sep-23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Oct-23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Nov-23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Dec-23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Jan-24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Feb-24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Mar-24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994280793"/>
                  </a:ext>
                </a:extLst>
              </a:tr>
              <a:tr h="223309">
                <a:tc>
                  <a:txBody>
                    <a:bodyPr/>
                    <a:lstStyle/>
                    <a:p>
                      <a:pPr algn="l" fontAlgn="b"/>
                      <a:r>
                        <a:rPr lang="en-GB" sz="1100" b="0" i="0" u="none" strike="noStrike">
                          <a:solidFill>
                            <a:srgbClr val="000000"/>
                          </a:solidFill>
                          <a:effectLst/>
                          <a:latin typeface="Calibri" panose="020F0502020204030204" pitchFamily="34" charset="0"/>
                        </a:rPr>
                        <a:t>Trajectory</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3219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3159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3083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3007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2912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2836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2728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2553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2405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2220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2072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1924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024324795"/>
                  </a:ext>
                </a:extLst>
              </a:tr>
              <a:tr h="223309">
                <a:tc>
                  <a:txBody>
                    <a:bodyPr/>
                    <a:lstStyle/>
                    <a:p>
                      <a:pPr algn="l" fontAlgn="b"/>
                      <a:r>
                        <a:rPr lang="en-GB" sz="1100" b="0" i="0" u="none" strike="noStrike">
                          <a:solidFill>
                            <a:srgbClr val="000000"/>
                          </a:solidFill>
                          <a:effectLst/>
                          <a:latin typeface="Calibri" panose="020F0502020204030204" pitchFamily="34" charset="0"/>
                        </a:rPr>
                        <a:t>Actual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3219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3016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2902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25947976"/>
                  </a:ext>
                </a:extLst>
              </a:tr>
              <a:tr h="234474">
                <a:tc>
                  <a:txBody>
                    <a:bodyPr/>
                    <a:lstStyle/>
                    <a:p>
                      <a:pPr algn="l" fontAlgn="b"/>
                      <a:r>
                        <a:rPr lang="en-GB" sz="1100" b="0" i="0" u="none" strike="noStrike">
                          <a:solidFill>
                            <a:srgbClr val="000000"/>
                          </a:solidFill>
                          <a:effectLst/>
                          <a:latin typeface="Calibri" panose="020F0502020204030204" pitchFamily="34" charset="0"/>
                        </a:rPr>
                        <a:t>Variance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GB"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100" b="0" i="0" u="none" strike="noStrike">
                          <a:solidFill>
                            <a:srgbClr val="000000"/>
                          </a:solidFill>
                          <a:effectLst/>
                          <a:latin typeface="Calibri" panose="020F0502020204030204" pitchFamily="34" charset="0"/>
                        </a:rPr>
                        <a:t>143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r" fontAlgn="b"/>
                      <a:r>
                        <a:rPr lang="en-GB" sz="1100" b="0" i="0" u="none" strike="noStrike" dirty="0" smtClean="0">
                          <a:solidFill>
                            <a:srgbClr val="000000"/>
                          </a:solidFill>
                          <a:effectLst/>
                          <a:latin typeface="Calibri" panose="020F0502020204030204" pitchFamily="34" charset="0"/>
                        </a:rPr>
                        <a:t>181</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813317380"/>
                  </a:ext>
                </a:extLst>
              </a:tr>
            </a:tbl>
          </a:graphicData>
        </a:graphic>
      </p:graphicFrame>
    </p:spTree>
    <p:extLst>
      <p:ext uri="{BB962C8B-B14F-4D97-AF65-F5344CB8AC3E}">
        <p14:creationId xmlns:p14="http://schemas.microsoft.com/office/powerpoint/2010/main" val="24380610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t>Current Endoscopy Demand</a:t>
            </a:r>
            <a:endParaRPr lang="en-GB" dirty="0"/>
          </a:p>
        </p:txBody>
      </p:sp>
      <p:sp>
        <p:nvSpPr>
          <p:cNvPr id="3" name="Text Placeholder 2"/>
          <p:cNvSpPr>
            <a:spLocks noGrp="1"/>
          </p:cNvSpPr>
          <p:nvPr>
            <p:ph type="body" sz="quarter" idx="11"/>
          </p:nvPr>
        </p:nvSpPr>
        <p:spPr>
          <a:xfrm>
            <a:off x="756444" y="2225675"/>
            <a:ext cx="17409186" cy="6273800"/>
          </a:xfrm>
        </p:spPr>
        <p:txBody>
          <a:bodyPr/>
          <a:lstStyle/>
          <a:p>
            <a:r>
              <a:rPr lang="en-GB" sz="2400" dirty="0"/>
              <a:t>The demand for </a:t>
            </a:r>
            <a:r>
              <a:rPr lang="en-GB" sz="2400" dirty="0" smtClean="0"/>
              <a:t>endoscopy </a:t>
            </a:r>
            <a:r>
              <a:rPr lang="en-GB" sz="2400" dirty="0"/>
              <a:t>has increased from an average 227 patients’ per week in 2019 to an average of 270 patients per week during </a:t>
            </a:r>
            <a:r>
              <a:rPr lang="en-GB" sz="2400" dirty="0" smtClean="0"/>
              <a:t>2023/24.</a:t>
            </a:r>
          </a:p>
          <a:p>
            <a:endParaRPr lang="en-GB" sz="2400" dirty="0"/>
          </a:p>
          <a:p>
            <a:endParaRPr lang="en-GB" sz="2400" dirty="0" smtClean="0"/>
          </a:p>
          <a:p>
            <a:endParaRPr lang="en-GB" sz="2400" dirty="0"/>
          </a:p>
          <a:p>
            <a:endParaRPr lang="en-GB" sz="2400" dirty="0" smtClean="0"/>
          </a:p>
          <a:p>
            <a:endParaRPr lang="en-GB" sz="2400" dirty="0"/>
          </a:p>
          <a:p>
            <a:endParaRPr lang="en-GB" sz="2400" dirty="0" smtClean="0"/>
          </a:p>
          <a:p>
            <a:r>
              <a:rPr lang="en-GB" sz="2400" dirty="0" smtClean="0"/>
              <a:t>The weekly demand on endoscopy is 270 patients which </a:t>
            </a:r>
            <a:r>
              <a:rPr lang="en-GB" sz="2400" dirty="0"/>
              <a:t>equates to on average 596 </a:t>
            </a:r>
            <a:r>
              <a:rPr lang="en-GB" sz="2400" dirty="0" smtClean="0"/>
              <a:t>points. The service measures this demand in points per procedure and the following table describes the allocated points per procedure.  An endoscopy session is scheduled for 10 points per 3.5 hour session. </a:t>
            </a:r>
          </a:p>
          <a:p>
            <a:endParaRPr lang="en-GB" sz="2400" dirty="0"/>
          </a:p>
          <a:p>
            <a:endParaRPr lang="en-GB" dirty="0"/>
          </a:p>
        </p:txBody>
      </p:sp>
      <p:pic>
        <p:nvPicPr>
          <p:cNvPr id="4" name="Picture 3"/>
          <p:cNvPicPr/>
          <p:nvPr/>
        </p:nvPicPr>
        <p:blipFill>
          <a:blip r:embed="rId2"/>
          <a:stretch>
            <a:fillRect/>
          </a:stretch>
        </p:blipFill>
        <p:spPr>
          <a:xfrm>
            <a:off x="756444" y="3076575"/>
            <a:ext cx="11247755" cy="228600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1290163164"/>
              </p:ext>
            </p:extLst>
          </p:nvPr>
        </p:nvGraphicFramePr>
        <p:xfrm>
          <a:off x="2939732" y="6873875"/>
          <a:ext cx="6881177" cy="2556205"/>
        </p:xfrm>
        <a:graphic>
          <a:graphicData uri="http://schemas.openxmlformats.org/drawingml/2006/table">
            <a:tbl>
              <a:tblPr firstRow="1" firstCol="1" bandRow="1">
                <a:tableStyleId>{5C22544A-7EE6-4342-B048-85BDC9FD1C3A}</a:tableStyleId>
              </a:tblPr>
              <a:tblGrid>
                <a:gridCol w="3940406">
                  <a:extLst>
                    <a:ext uri="{9D8B030D-6E8A-4147-A177-3AD203B41FA5}">
                      <a16:colId xmlns:a16="http://schemas.microsoft.com/office/drawing/2014/main" val="694643134"/>
                    </a:ext>
                  </a:extLst>
                </a:gridCol>
                <a:gridCol w="2940771">
                  <a:extLst>
                    <a:ext uri="{9D8B030D-6E8A-4147-A177-3AD203B41FA5}">
                      <a16:colId xmlns:a16="http://schemas.microsoft.com/office/drawing/2014/main" val="2153536379"/>
                    </a:ext>
                  </a:extLst>
                </a:gridCol>
              </a:tblGrid>
              <a:tr h="676087">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Procedure</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Points per procedure</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209022204"/>
                  </a:ext>
                </a:extLst>
              </a:tr>
              <a:tr h="409282">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Colonoscopy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2+ (2.6 average)</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210715185"/>
                  </a:ext>
                </a:extLst>
              </a:tr>
              <a:tr h="409282">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Flexi sigmoidoscopy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1+ (1.1 average)</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078375095"/>
                  </a:ext>
                </a:extLst>
              </a:tr>
              <a:tr h="409282">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Gastroscopy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1+ (1.3 average)</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006047362"/>
                  </a:ext>
                </a:extLst>
              </a:tr>
              <a:tr h="565074">
                <a:tc>
                  <a:txBody>
                    <a:bodyPr/>
                    <a:lstStyle/>
                    <a:p>
                      <a:pPr>
                        <a:lnSpc>
                          <a:spcPct val="107000"/>
                        </a:lnSpc>
                        <a:spcAft>
                          <a:spcPts val="0"/>
                        </a:spcAft>
                      </a:pPr>
                      <a:r>
                        <a:rPr lang="en-GB" sz="2000">
                          <a:effectLst/>
                          <a:latin typeface="Arial" panose="020B0604020202020204" pitchFamily="34" charset="0"/>
                          <a:cs typeface="Arial" panose="020B0604020202020204" pitchFamily="34" charset="0"/>
                        </a:rPr>
                        <a:t>Bowel Screening Wales Colonoscopy</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0"/>
                        </a:spcAft>
                      </a:pPr>
                      <a:r>
                        <a:rPr lang="en-GB" sz="2000" dirty="0">
                          <a:effectLst/>
                          <a:latin typeface="Arial" panose="020B0604020202020204" pitchFamily="34" charset="0"/>
                          <a:cs typeface="Arial" panose="020B0604020202020204" pitchFamily="34" charset="0"/>
                        </a:rPr>
                        <a:t>3</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750614817"/>
                  </a:ext>
                </a:extLst>
              </a:tr>
            </a:tbl>
          </a:graphicData>
        </a:graphic>
      </p:graphicFrame>
    </p:spTree>
    <p:extLst>
      <p:ext uri="{BB962C8B-B14F-4D97-AF65-F5344CB8AC3E}">
        <p14:creationId xmlns:p14="http://schemas.microsoft.com/office/powerpoint/2010/main" val="2962262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t>Current Backlog</a:t>
            </a:r>
            <a:endParaRPr lang="en-GB" dirty="0"/>
          </a:p>
        </p:txBody>
      </p:sp>
      <p:sp>
        <p:nvSpPr>
          <p:cNvPr id="3" name="Text Placeholder 2"/>
          <p:cNvSpPr>
            <a:spLocks noGrp="1"/>
          </p:cNvSpPr>
          <p:nvPr>
            <p:ph type="body" sz="quarter" idx="11"/>
          </p:nvPr>
        </p:nvSpPr>
        <p:spPr/>
        <p:txBody>
          <a:bodyPr/>
          <a:lstStyle/>
          <a:p>
            <a:r>
              <a:rPr lang="en-GB" sz="2400" dirty="0"/>
              <a:t>Total backlog of over 8-week diagnostic endoscopy waiting list</a:t>
            </a:r>
            <a:r>
              <a:rPr lang="en-GB" sz="2400" dirty="0" smtClean="0"/>
              <a:t>:</a:t>
            </a:r>
          </a:p>
          <a:p>
            <a:endParaRPr lang="en-GB" dirty="0"/>
          </a:p>
          <a:p>
            <a:endParaRPr lang="en-GB" dirty="0" smtClean="0"/>
          </a:p>
          <a:p>
            <a:endParaRPr lang="en-GB" dirty="0"/>
          </a:p>
          <a:p>
            <a:endParaRPr lang="en-GB" dirty="0" smtClean="0"/>
          </a:p>
          <a:p>
            <a:endParaRPr lang="en-GB" dirty="0"/>
          </a:p>
          <a:p>
            <a:endParaRPr lang="en-GB" dirty="0" smtClean="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r>
              <a:rPr lang="en-GB" sz="2400" b="1" dirty="0"/>
              <a:t>The total backlog of diagnostic and surveillance waits is </a:t>
            </a:r>
            <a:r>
              <a:rPr lang="en-GB" sz="2400" b="1" dirty="0" smtClean="0"/>
              <a:t>4438 </a:t>
            </a:r>
            <a:r>
              <a:rPr lang="en-GB" sz="2400" b="1" dirty="0"/>
              <a:t>patients and </a:t>
            </a:r>
            <a:r>
              <a:rPr lang="en-GB" sz="2400" b="1" dirty="0" smtClean="0"/>
              <a:t>8069 </a:t>
            </a:r>
            <a:r>
              <a:rPr lang="en-GB" sz="2400" b="1" dirty="0"/>
              <a:t>points</a:t>
            </a:r>
            <a:r>
              <a:rPr lang="en-GB" sz="2400" b="1" dirty="0" smtClean="0"/>
              <a:t>.</a:t>
            </a:r>
            <a:endParaRPr lang="en-GB" sz="2400" dirty="0"/>
          </a:p>
          <a:p>
            <a:endParaRPr lang="en-GB" dirty="0"/>
          </a:p>
        </p:txBody>
      </p:sp>
      <p:sp>
        <p:nvSpPr>
          <p:cNvPr id="8" name="Rectangle 7"/>
          <p:cNvSpPr/>
          <p:nvPr/>
        </p:nvSpPr>
        <p:spPr>
          <a:xfrm>
            <a:off x="760413" y="5472430"/>
            <a:ext cx="10393743" cy="461665"/>
          </a:xfrm>
          <a:prstGeom prst="rect">
            <a:avLst/>
          </a:prstGeom>
        </p:spPr>
        <p:txBody>
          <a:bodyPr wrap="none">
            <a:spAutoFit/>
          </a:bodyPr>
          <a:lstStyle/>
          <a:p>
            <a:r>
              <a:rPr lang="en-GB" sz="2400" dirty="0">
                <a:latin typeface="Arial" panose="020B0604020202020204" pitchFamily="34" charset="0"/>
                <a:ea typeface="Arial" panose="020B0604020202020204" pitchFamily="34" charset="0"/>
              </a:rPr>
              <a:t>Total endoscopy surveillance backlog breaching planned date of procedure</a:t>
            </a:r>
            <a:endParaRPr lang="en-GB" sz="2400" dirty="0"/>
          </a:p>
        </p:txBody>
      </p:sp>
      <p:graphicFrame>
        <p:nvGraphicFramePr>
          <p:cNvPr id="9" name="Table 8"/>
          <p:cNvGraphicFramePr>
            <a:graphicFrameLocks noGrp="1"/>
          </p:cNvGraphicFramePr>
          <p:nvPr>
            <p:extLst>
              <p:ext uri="{D42A27DB-BD31-4B8C-83A1-F6EECF244321}">
                <p14:modId xmlns:p14="http://schemas.microsoft.com/office/powerpoint/2010/main" val="1122763687"/>
              </p:ext>
            </p:extLst>
          </p:nvPr>
        </p:nvGraphicFramePr>
        <p:xfrm>
          <a:off x="3423444" y="6109176"/>
          <a:ext cx="8464550" cy="1796004"/>
        </p:xfrm>
        <a:graphic>
          <a:graphicData uri="http://schemas.openxmlformats.org/drawingml/2006/table">
            <a:tbl>
              <a:tblPr firstRow="1" firstCol="1" bandRow="1">
                <a:tableStyleId>{5C22544A-7EE6-4342-B048-85BDC9FD1C3A}</a:tableStyleId>
              </a:tblPr>
              <a:tblGrid>
                <a:gridCol w="3880806">
                  <a:extLst>
                    <a:ext uri="{9D8B030D-6E8A-4147-A177-3AD203B41FA5}">
                      <a16:colId xmlns:a16="http://schemas.microsoft.com/office/drawing/2014/main" val="1630678062"/>
                    </a:ext>
                  </a:extLst>
                </a:gridCol>
                <a:gridCol w="2006303">
                  <a:extLst>
                    <a:ext uri="{9D8B030D-6E8A-4147-A177-3AD203B41FA5}">
                      <a16:colId xmlns:a16="http://schemas.microsoft.com/office/drawing/2014/main" val="291978568"/>
                    </a:ext>
                  </a:extLst>
                </a:gridCol>
                <a:gridCol w="2577441">
                  <a:extLst>
                    <a:ext uri="{9D8B030D-6E8A-4147-A177-3AD203B41FA5}">
                      <a16:colId xmlns:a16="http://schemas.microsoft.com/office/drawing/2014/main" val="1524865346"/>
                    </a:ext>
                  </a:extLst>
                </a:gridCol>
              </a:tblGrid>
              <a:tr h="258810">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Procedure</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Patients</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Points</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900703787"/>
                  </a:ext>
                </a:extLst>
              </a:tr>
              <a:tr h="258810">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Colonoscopy</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911</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2369</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026211827"/>
                  </a:ext>
                </a:extLst>
              </a:tr>
              <a:tr h="258810">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Flexi sigmoidoscopy</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128</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141</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971974025"/>
                  </a:ext>
                </a:extLst>
              </a:tr>
              <a:tr h="258810">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Gastroscopy</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497</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646</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189931097"/>
                  </a:ext>
                </a:extLst>
              </a:tr>
              <a:tr h="491460">
                <a:tc>
                  <a:txBody>
                    <a:bodyPr/>
                    <a:lstStyle/>
                    <a:p>
                      <a:pPr algn="ctr">
                        <a:lnSpc>
                          <a:spcPct val="107000"/>
                        </a:lnSpc>
                        <a:spcAft>
                          <a:spcPts val="0"/>
                        </a:spcAft>
                      </a:pPr>
                      <a:r>
                        <a:rPr lang="en-GB" sz="2400" dirty="0">
                          <a:effectLst/>
                          <a:latin typeface="Arial" panose="020B0604020202020204" pitchFamily="34" charset="0"/>
                          <a:cs typeface="Arial" panose="020B0604020202020204" pitchFamily="34" charset="0"/>
                        </a:rPr>
                        <a:t>Total</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400" dirty="0">
                          <a:effectLst/>
                          <a:latin typeface="Arial" panose="020B0604020202020204" pitchFamily="34" charset="0"/>
                          <a:cs typeface="Arial" panose="020B0604020202020204" pitchFamily="34" charset="0"/>
                        </a:rPr>
                        <a:t>1536</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400" dirty="0">
                          <a:effectLst/>
                          <a:latin typeface="Arial" panose="020B0604020202020204" pitchFamily="34" charset="0"/>
                          <a:cs typeface="Arial" panose="020B0604020202020204" pitchFamily="34" charset="0"/>
                        </a:rPr>
                        <a:t>3156</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097143204"/>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67900917"/>
              </p:ext>
            </p:extLst>
          </p:nvPr>
        </p:nvGraphicFramePr>
        <p:xfrm>
          <a:off x="3422650" y="3489257"/>
          <a:ext cx="8465346" cy="1739447"/>
        </p:xfrm>
        <a:graphic>
          <a:graphicData uri="http://schemas.openxmlformats.org/drawingml/2006/table">
            <a:tbl>
              <a:tblPr firstRow="1" firstCol="1" bandRow="1">
                <a:tableStyleId>{5C22544A-7EE6-4342-B048-85BDC9FD1C3A}</a:tableStyleId>
              </a:tblPr>
              <a:tblGrid>
                <a:gridCol w="3886994">
                  <a:extLst>
                    <a:ext uri="{9D8B030D-6E8A-4147-A177-3AD203B41FA5}">
                      <a16:colId xmlns:a16="http://schemas.microsoft.com/office/drawing/2014/main" val="2522083255"/>
                    </a:ext>
                  </a:extLst>
                </a:gridCol>
                <a:gridCol w="2057400">
                  <a:extLst>
                    <a:ext uri="{9D8B030D-6E8A-4147-A177-3AD203B41FA5}">
                      <a16:colId xmlns:a16="http://schemas.microsoft.com/office/drawing/2014/main" val="3953803296"/>
                    </a:ext>
                  </a:extLst>
                </a:gridCol>
                <a:gridCol w="2520952">
                  <a:extLst>
                    <a:ext uri="{9D8B030D-6E8A-4147-A177-3AD203B41FA5}">
                      <a16:colId xmlns:a16="http://schemas.microsoft.com/office/drawing/2014/main" val="1600235401"/>
                    </a:ext>
                  </a:extLst>
                </a:gridCol>
              </a:tblGrid>
              <a:tr h="482147">
                <a:tc>
                  <a:txBody>
                    <a:bodyPr/>
                    <a:lstStyle/>
                    <a:p>
                      <a:pPr algn="ctr" rtl="0" fontAlgn="ctr"/>
                      <a:r>
                        <a:rPr lang="en-GB" sz="2000" u="none" strike="noStrike" dirty="0">
                          <a:effectLst/>
                          <a:latin typeface="Arial" panose="020B0604020202020204" pitchFamily="34" charset="0"/>
                          <a:cs typeface="Arial" panose="020B0604020202020204" pitchFamily="34" charset="0"/>
                        </a:rPr>
                        <a:t>Procedure</a:t>
                      </a:r>
                      <a:endParaRPr lang="en-GB" sz="2000" b="1" i="0" u="none" strike="noStrike" dirty="0">
                        <a:solidFill>
                          <a:srgbClr val="FFFFFF"/>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r>
                        <a:rPr lang="en-GB" sz="2000" u="none" strike="noStrike">
                          <a:effectLst/>
                          <a:latin typeface="Arial" panose="020B0604020202020204" pitchFamily="34" charset="0"/>
                          <a:cs typeface="Arial" panose="020B0604020202020204" pitchFamily="34" charset="0"/>
                        </a:rPr>
                        <a:t>Patients</a:t>
                      </a:r>
                      <a:endParaRPr lang="en-GB" sz="2000" b="1" i="0" u="none" strike="noStrike">
                        <a:solidFill>
                          <a:srgbClr val="FFFFFF"/>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r>
                        <a:rPr lang="en-GB" sz="2000" u="none" strike="noStrike">
                          <a:effectLst/>
                          <a:latin typeface="Arial" panose="020B0604020202020204" pitchFamily="34" charset="0"/>
                          <a:cs typeface="Arial" panose="020B0604020202020204" pitchFamily="34" charset="0"/>
                        </a:rPr>
                        <a:t>Points</a:t>
                      </a:r>
                      <a:endParaRPr lang="en-GB" sz="2000" b="1" i="0" u="none" strike="noStrike">
                        <a:solidFill>
                          <a:srgbClr val="FFFFFF"/>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2504225707"/>
                  </a:ext>
                </a:extLst>
              </a:tr>
              <a:tr h="195402">
                <a:tc>
                  <a:txBody>
                    <a:bodyPr/>
                    <a:lstStyle/>
                    <a:p>
                      <a:pPr algn="ctr" rtl="0" fontAlgn="ctr"/>
                      <a:r>
                        <a:rPr lang="en-GB" sz="2000" u="none" strike="noStrike">
                          <a:effectLst/>
                          <a:latin typeface="Arial" panose="020B0604020202020204" pitchFamily="34" charset="0"/>
                          <a:cs typeface="Arial" panose="020B0604020202020204" pitchFamily="34" charset="0"/>
                        </a:rPr>
                        <a:t>Colonoscopy</a:t>
                      </a:r>
                      <a:endParaRPr lang="en-GB" sz="2000" b="1" i="0" u="none" strike="noStrike">
                        <a:solidFill>
                          <a:srgbClr val="FFFFFF"/>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r>
                        <a:rPr lang="en-GB" sz="2000" u="none" strike="noStrike">
                          <a:effectLst/>
                          <a:latin typeface="Arial" panose="020B0604020202020204" pitchFamily="34" charset="0"/>
                          <a:cs typeface="Arial" panose="020B0604020202020204" pitchFamily="34" charset="0"/>
                        </a:rPr>
                        <a:t>947</a:t>
                      </a:r>
                      <a:endParaRPr lang="en-GB"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r>
                        <a:rPr lang="en-GB" sz="2000" u="none" strike="noStrike">
                          <a:effectLst/>
                          <a:latin typeface="Arial" panose="020B0604020202020204" pitchFamily="34" charset="0"/>
                          <a:cs typeface="Arial" panose="020B0604020202020204" pitchFamily="34" charset="0"/>
                        </a:rPr>
                        <a:t>2462</a:t>
                      </a:r>
                      <a:endParaRPr lang="en-GB"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911300892"/>
                  </a:ext>
                </a:extLst>
              </a:tr>
              <a:tr h="195402">
                <a:tc>
                  <a:txBody>
                    <a:bodyPr/>
                    <a:lstStyle/>
                    <a:p>
                      <a:pPr algn="ctr" rtl="0" fontAlgn="ctr"/>
                      <a:r>
                        <a:rPr lang="en-GB" sz="2000" u="none" strike="noStrike">
                          <a:effectLst/>
                          <a:latin typeface="Arial" panose="020B0604020202020204" pitchFamily="34" charset="0"/>
                          <a:cs typeface="Arial" panose="020B0604020202020204" pitchFamily="34" charset="0"/>
                        </a:rPr>
                        <a:t>Flexi sigmoidoscopy</a:t>
                      </a:r>
                      <a:endParaRPr lang="en-GB" sz="2000" b="1" i="0" u="none" strike="noStrike">
                        <a:solidFill>
                          <a:srgbClr val="FFFFFF"/>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r>
                        <a:rPr lang="en-GB" sz="2000" u="none" strike="noStrike">
                          <a:effectLst/>
                          <a:latin typeface="Arial" panose="020B0604020202020204" pitchFamily="34" charset="0"/>
                          <a:cs typeface="Arial" panose="020B0604020202020204" pitchFamily="34" charset="0"/>
                        </a:rPr>
                        <a:t>450</a:t>
                      </a:r>
                      <a:endParaRPr lang="en-GB"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r>
                        <a:rPr lang="en-GB" sz="2000" u="none" strike="noStrike">
                          <a:effectLst/>
                          <a:latin typeface="Arial" panose="020B0604020202020204" pitchFamily="34" charset="0"/>
                          <a:cs typeface="Arial" panose="020B0604020202020204" pitchFamily="34" charset="0"/>
                        </a:rPr>
                        <a:t>495</a:t>
                      </a:r>
                      <a:endParaRPr lang="en-GB"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191213718"/>
                  </a:ext>
                </a:extLst>
              </a:tr>
              <a:tr h="195402">
                <a:tc>
                  <a:txBody>
                    <a:bodyPr/>
                    <a:lstStyle/>
                    <a:p>
                      <a:pPr algn="ctr" rtl="0" fontAlgn="ctr"/>
                      <a:r>
                        <a:rPr lang="en-GB" sz="2000" u="none" strike="noStrike">
                          <a:effectLst/>
                          <a:latin typeface="Arial" panose="020B0604020202020204" pitchFamily="34" charset="0"/>
                          <a:cs typeface="Arial" panose="020B0604020202020204" pitchFamily="34" charset="0"/>
                        </a:rPr>
                        <a:t>Gastroscopy</a:t>
                      </a:r>
                      <a:endParaRPr lang="en-GB" sz="2000" b="1" i="0" u="none" strike="noStrike">
                        <a:solidFill>
                          <a:srgbClr val="FFFFFF"/>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r>
                        <a:rPr lang="en-GB" sz="2000" u="none" strike="noStrike" dirty="0">
                          <a:effectLst/>
                          <a:latin typeface="Arial" panose="020B0604020202020204" pitchFamily="34" charset="0"/>
                          <a:cs typeface="Arial" panose="020B0604020202020204" pitchFamily="34" charset="0"/>
                        </a:rPr>
                        <a:t>1505</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r>
                        <a:rPr lang="en-GB" sz="2000" u="none" strike="noStrike">
                          <a:effectLst/>
                          <a:latin typeface="Arial" panose="020B0604020202020204" pitchFamily="34" charset="0"/>
                          <a:cs typeface="Arial" panose="020B0604020202020204" pitchFamily="34" charset="0"/>
                        </a:rPr>
                        <a:t>1956</a:t>
                      </a:r>
                      <a:endParaRPr lang="en-GB"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2600524944"/>
                  </a:ext>
                </a:extLst>
              </a:tr>
              <a:tr h="195402">
                <a:tc>
                  <a:txBody>
                    <a:bodyPr/>
                    <a:lstStyle/>
                    <a:p>
                      <a:pPr algn="ctr" rtl="0" fontAlgn="ctr"/>
                      <a:r>
                        <a:rPr lang="en-GB" sz="2000" u="none" strike="noStrike">
                          <a:effectLst/>
                          <a:latin typeface="Arial" panose="020B0604020202020204" pitchFamily="34" charset="0"/>
                          <a:cs typeface="Arial" panose="020B0604020202020204" pitchFamily="34" charset="0"/>
                        </a:rPr>
                        <a:t>Total</a:t>
                      </a:r>
                      <a:endParaRPr lang="en-GB" sz="2000" b="1" i="0" u="none" strike="noStrike">
                        <a:solidFill>
                          <a:srgbClr val="FFFFFF"/>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r>
                        <a:rPr lang="en-GB" sz="2000" u="none" strike="noStrike">
                          <a:effectLst/>
                          <a:latin typeface="Arial" panose="020B0604020202020204" pitchFamily="34" charset="0"/>
                          <a:cs typeface="Arial" panose="020B0604020202020204" pitchFamily="34" charset="0"/>
                        </a:rPr>
                        <a:t>2902</a:t>
                      </a:r>
                      <a:endParaRPr lang="en-GB"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r>
                        <a:rPr lang="en-GB" sz="2000" u="none" strike="noStrike" dirty="0">
                          <a:effectLst/>
                          <a:latin typeface="Arial" panose="020B0604020202020204" pitchFamily="34" charset="0"/>
                          <a:cs typeface="Arial" panose="020B0604020202020204" pitchFamily="34" charset="0"/>
                        </a:rPr>
                        <a:t>4913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565004843"/>
                  </a:ext>
                </a:extLst>
              </a:tr>
            </a:tbl>
          </a:graphicData>
        </a:graphic>
      </p:graphicFrame>
    </p:spTree>
    <p:extLst>
      <p:ext uri="{BB962C8B-B14F-4D97-AF65-F5344CB8AC3E}">
        <p14:creationId xmlns:p14="http://schemas.microsoft.com/office/powerpoint/2010/main" val="2382938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t>Current Capacity </a:t>
            </a:r>
            <a:endParaRPr lang="en-GB" dirty="0"/>
          </a:p>
        </p:txBody>
      </p:sp>
      <p:sp>
        <p:nvSpPr>
          <p:cNvPr id="3" name="Text Placeholder 2"/>
          <p:cNvSpPr>
            <a:spLocks noGrp="1"/>
          </p:cNvSpPr>
          <p:nvPr>
            <p:ph type="body" sz="quarter" idx="11"/>
          </p:nvPr>
        </p:nvSpPr>
        <p:spPr>
          <a:xfrm>
            <a:off x="756444" y="1616075"/>
            <a:ext cx="17409186" cy="7239000"/>
          </a:xfrm>
        </p:spPr>
        <p:txBody>
          <a:bodyPr/>
          <a:lstStyle/>
          <a:p>
            <a:r>
              <a:rPr lang="en-GB" sz="2000" dirty="0" smtClean="0"/>
              <a:t>There is capacity for 60 sessions a week Monday-Friday within the 6 available endoscopy rooms. The endoscopy </a:t>
            </a:r>
            <a:r>
              <a:rPr lang="en-GB" sz="2000" dirty="0"/>
              <a:t>service is currently funded for 42 sessions through baseline funding</a:t>
            </a:r>
            <a:r>
              <a:rPr lang="en-GB" sz="2000" dirty="0" smtClean="0"/>
              <a:t>. 18 sessions are unfunded. </a:t>
            </a:r>
          </a:p>
          <a:p>
            <a:r>
              <a:rPr lang="en-GB" sz="2000" dirty="0" smtClean="0"/>
              <a:t>Since </a:t>
            </a:r>
            <a:r>
              <a:rPr lang="en-GB" sz="2000" dirty="0"/>
              <a:t>2019, there has been a non-recurrent allocation of funding into endoscopy to manage the weekly demand and backlog. This has been in the region of £3.4- £3.6 million since 2018/19 and has funded insourcing of capacity to support an increase in activity as well as internal waiting list initiatives. </a:t>
            </a:r>
            <a:endParaRPr lang="en-GB" sz="2000" dirty="0" smtClean="0"/>
          </a:p>
          <a:p>
            <a:r>
              <a:rPr lang="en-GB" sz="2000" dirty="0" smtClean="0"/>
              <a:t>An </a:t>
            </a:r>
            <a:r>
              <a:rPr lang="en-GB" sz="2000" dirty="0"/>
              <a:t>additional 17 sessions a week has been secured </a:t>
            </a:r>
            <a:r>
              <a:rPr lang="en-GB" sz="2000" dirty="0" smtClean="0"/>
              <a:t>through </a:t>
            </a:r>
            <a:r>
              <a:rPr lang="en-GB" sz="2000" dirty="0"/>
              <a:t>the additional activity route. A pool of substantive staff have also been recruited via this funding route.</a:t>
            </a:r>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smtClean="0"/>
          </a:p>
          <a:p>
            <a:r>
              <a:rPr lang="en-GB" sz="2000" dirty="0" smtClean="0"/>
              <a:t>The </a:t>
            </a:r>
            <a:r>
              <a:rPr lang="en-GB" sz="2000" dirty="0"/>
              <a:t>remaining 18 sessions </a:t>
            </a:r>
            <a:r>
              <a:rPr lang="en-GB" sz="2000" dirty="0" smtClean="0"/>
              <a:t>currently </a:t>
            </a:r>
            <a:r>
              <a:rPr lang="en-GB" sz="2000" dirty="0"/>
              <a:t>unfunded </a:t>
            </a:r>
            <a:r>
              <a:rPr lang="en-GB" sz="2000" dirty="0" smtClean="0"/>
              <a:t>are </a:t>
            </a:r>
            <a:r>
              <a:rPr lang="en-GB" sz="2000" dirty="0"/>
              <a:t>displayed below as UNF. </a:t>
            </a:r>
            <a:r>
              <a:rPr lang="en-GB" sz="2000" dirty="0" smtClean="0"/>
              <a:t>The insourcing company “ID medical” </a:t>
            </a:r>
            <a:r>
              <a:rPr lang="en-GB" sz="2000" dirty="0"/>
              <a:t>currently support 17 of the 18 unfunded sessions with the remaining session being allocated for staff to be released to support a paediatric theatre list.</a:t>
            </a:r>
          </a:p>
          <a:p>
            <a:endParaRPr lang="en-GB" dirty="0"/>
          </a:p>
          <a:p>
            <a:endParaRPr lang="en-GB" dirty="0" smtClean="0"/>
          </a:p>
          <a:p>
            <a:endParaRPr lang="en-GB" dirty="0"/>
          </a:p>
          <a:p>
            <a:endParaRPr lang="en-GB" dirty="0" smtClean="0"/>
          </a:p>
          <a:p>
            <a:pPr algn="ct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664160263"/>
              </p:ext>
            </p:extLst>
          </p:nvPr>
        </p:nvGraphicFramePr>
        <p:xfrm>
          <a:off x="4134719" y="3444876"/>
          <a:ext cx="11277600" cy="2991176"/>
        </p:xfrm>
        <a:graphic>
          <a:graphicData uri="http://schemas.openxmlformats.org/drawingml/2006/table">
            <a:tbl>
              <a:tblPr firstRow="1" firstCol="1" bandRow="1">
                <a:tableStyleId>{5C22544A-7EE6-4342-B048-85BDC9FD1C3A}</a:tableStyleId>
              </a:tblPr>
              <a:tblGrid>
                <a:gridCol w="8706224">
                  <a:extLst>
                    <a:ext uri="{9D8B030D-6E8A-4147-A177-3AD203B41FA5}">
                      <a16:colId xmlns:a16="http://schemas.microsoft.com/office/drawing/2014/main" val="272873236"/>
                    </a:ext>
                  </a:extLst>
                </a:gridCol>
                <a:gridCol w="2571376">
                  <a:extLst>
                    <a:ext uri="{9D8B030D-6E8A-4147-A177-3AD203B41FA5}">
                      <a16:colId xmlns:a16="http://schemas.microsoft.com/office/drawing/2014/main" val="3337527295"/>
                    </a:ext>
                  </a:extLst>
                </a:gridCol>
              </a:tblGrid>
              <a:tr h="571228">
                <a:tc>
                  <a:txBody>
                    <a:bodyPr/>
                    <a:lstStyle/>
                    <a:p>
                      <a:pPr algn="l">
                        <a:lnSpc>
                          <a:spcPct val="107000"/>
                        </a:lnSpc>
                        <a:spcAft>
                          <a:spcPts val="0"/>
                        </a:spcAft>
                      </a:pPr>
                      <a:r>
                        <a:rPr lang="en-GB" sz="2000" dirty="0">
                          <a:effectLst/>
                          <a:latin typeface="Arial" panose="020B0604020202020204" pitchFamily="34" charset="0"/>
                          <a:cs typeface="Arial" panose="020B0604020202020204" pitchFamily="34" charset="0"/>
                        </a:rPr>
                        <a:t>Activity</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Number of funded sessions</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769483781"/>
                  </a:ext>
                </a:extLst>
              </a:tr>
              <a:tr h="285614">
                <a:tc>
                  <a:txBody>
                    <a:bodyPr/>
                    <a:lstStyle/>
                    <a:p>
                      <a:pPr algn="l">
                        <a:lnSpc>
                          <a:spcPct val="107000"/>
                        </a:lnSpc>
                        <a:spcAft>
                          <a:spcPts val="0"/>
                        </a:spcAft>
                      </a:pPr>
                      <a:r>
                        <a:rPr lang="en-GB" sz="2000" dirty="0">
                          <a:effectLst/>
                          <a:latin typeface="Arial" panose="020B0604020202020204" pitchFamily="34" charset="0"/>
                          <a:cs typeface="Arial" panose="020B0604020202020204" pitchFamily="34" charset="0"/>
                        </a:rPr>
                        <a:t>Gastro and Surgery – (Colonoscopy, Flexi Sig and OGD)</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26</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934788817"/>
                  </a:ext>
                </a:extLst>
              </a:tr>
              <a:tr h="285614">
                <a:tc>
                  <a:txBody>
                    <a:bodyPr/>
                    <a:lstStyle/>
                    <a:p>
                      <a:pPr algn="l">
                        <a:lnSpc>
                          <a:spcPct val="107000"/>
                        </a:lnSpc>
                        <a:spcAft>
                          <a:spcPts val="0"/>
                        </a:spcAft>
                      </a:pPr>
                      <a:r>
                        <a:rPr lang="en-GB" sz="2000" dirty="0">
                          <a:effectLst/>
                          <a:latin typeface="Arial" panose="020B0604020202020204" pitchFamily="34" charset="0"/>
                          <a:cs typeface="Arial" panose="020B0604020202020204" pitchFamily="34" charset="0"/>
                        </a:rPr>
                        <a:t>Inpatient Endoscopy</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5</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475681547"/>
                  </a:ext>
                </a:extLst>
              </a:tr>
              <a:tr h="382088">
                <a:tc>
                  <a:txBody>
                    <a:bodyPr/>
                    <a:lstStyle/>
                    <a:p>
                      <a:pPr algn="l">
                        <a:lnSpc>
                          <a:spcPct val="107000"/>
                        </a:lnSpc>
                        <a:spcAft>
                          <a:spcPts val="0"/>
                        </a:spcAft>
                      </a:pPr>
                      <a:r>
                        <a:rPr lang="en-GB" sz="2000" dirty="0">
                          <a:effectLst/>
                          <a:latin typeface="Arial" panose="020B0604020202020204" pitchFamily="34" charset="0"/>
                          <a:cs typeface="Arial" panose="020B0604020202020204" pitchFamily="34" charset="0"/>
                        </a:rPr>
                        <a:t>ERCP</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4</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649912831"/>
                  </a:ext>
                </a:extLst>
              </a:tr>
              <a:tr h="285614">
                <a:tc>
                  <a:txBody>
                    <a:bodyPr/>
                    <a:lstStyle/>
                    <a:p>
                      <a:pPr algn="l">
                        <a:lnSpc>
                          <a:spcPct val="107000"/>
                        </a:lnSpc>
                        <a:spcAft>
                          <a:spcPts val="0"/>
                        </a:spcAft>
                      </a:pPr>
                      <a:r>
                        <a:rPr lang="en-GB" sz="2000" dirty="0" err="1">
                          <a:effectLst/>
                          <a:latin typeface="Arial" panose="020B0604020202020204" pitchFamily="34" charset="0"/>
                          <a:cs typeface="Arial" panose="020B0604020202020204" pitchFamily="34" charset="0"/>
                        </a:rPr>
                        <a:t>Bronch</a:t>
                      </a:r>
                      <a:r>
                        <a:rPr lang="en-GB" sz="2000" dirty="0">
                          <a:effectLst/>
                          <a:latin typeface="Arial" panose="020B0604020202020204" pitchFamily="34" charset="0"/>
                          <a:cs typeface="Arial" panose="020B0604020202020204" pitchFamily="34" charset="0"/>
                        </a:rPr>
                        <a:t>/</a:t>
                      </a:r>
                      <a:r>
                        <a:rPr lang="en-GB" sz="2000" dirty="0" err="1">
                          <a:effectLst/>
                          <a:latin typeface="Arial" panose="020B0604020202020204" pitchFamily="34" charset="0"/>
                          <a:cs typeface="Arial" panose="020B0604020202020204" pitchFamily="34" charset="0"/>
                        </a:rPr>
                        <a:t>Thora</a:t>
                      </a:r>
                      <a:r>
                        <a:rPr lang="en-GB" sz="2000" dirty="0">
                          <a:effectLst/>
                          <a:latin typeface="Arial" panose="020B0604020202020204" pitchFamily="34" charset="0"/>
                          <a:cs typeface="Arial" panose="020B0604020202020204" pitchFamily="34" charset="0"/>
                        </a:rPr>
                        <a:t>/EBUS</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a:effectLst/>
                          <a:latin typeface="Arial" panose="020B0604020202020204" pitchFamily="34" charset="0"/>
                          <a:cs typeface="Arial" panose="020B0604020202020204" pitchFamily="34" charset="0"/>
                        </a:rPr>
                        <a:t>3</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842719659"/>
                  </a:ext>
                </a:extLst>
              </a:tr>
              <a:tr h="285614">
                <a:tc>
                  <a:txBody>
                    <a:bodyPr/>
                    <a:lstStyle/>
                    <a:p>
                      <a:pPr algn="l">
                        <a:lnSpc>
                          <a:spcPct val="107000"/>
                        </a:lnSpc>
                        <a:spcAft>
                          <a:spcPts val="0"/>
                        </a:spcAft>
                      </a:pPr>
                      <a:r>
                        <a:rPr lang="en-GB" sz="2000" dirty="0">
                          <a:effectLst/>
                          <a:latin typeface="Arial" panose="020B0604020202020204" pitchFamily="34" charset="0"/>
                          <a:cs typeface="Arial" panose="020B0604020202020204" pitchFamily="34" charset="0"/>
                        </a:rPr>
                        <a:t>Paediatric</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1</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068107034"/>
                  </a:ext>
                </a:extLst>
              </a:tr>
              <a:tr h="285614">
                <a:tc>
                  <a:txBody>
                    <a:bodyPr/>
                    <a:lstStyle/>
                    <a:p>
                      <a:pPr algn="l">
                        <a:lnSpc>
                          <a:spcPct val="107000"/>
                        </a:lnSpc>
                        <a:spcAft>
                          <a:spcPts val="0"/>
                        </a:spcAft>
                      </a:pPr>
                      <a:r>
                        <a:rPr lang="en-GB" sz="2000">
                          <a:effectLst/>
                          <a:latin typeface="Arial" panose="020B0604020202020204" pitchFamily="34" charset="0"/>
                          <a:cs typeface="Arial" panose="020B0604020202020204" pitchFamily="34" charset="0"/>
                        </a:rPr>
                        <a:t>Bowel Screening Wales</a:t>
                      </a:r>
                      <a:endParaRPr lang="en-GB"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3</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170254579"/>
                  </a:ext>
                </a:extLst>
              </a:tr>
              <a:tr h="285614">
                <a:tc>
                  <a:txBody>
                    <a:bodyPr/>
                    <a:lstStyle/>
                    <a:p>
                      <a:pPr algn="l">
                        <a:lnSpc>
                          <a:spcPct val="107000"/>
                        </a:lnSpc>
                        <a:spcAft>
                          <a:spcPts val="0"/>
                        </a:spcAft>
                      </a:pPr>
                      <a:r>
                        <a:rPr lang="en-GB" sz="2000" dirty="0">
                          <a:effectLst/>
                          <a:latin typeface="Arial" panose="020B0604020202020204" pitchFamily="34" charset="0"/>
                          <a:cs typeface="Arial" panose="020B0604020202020204" pitchFamily="34" charset="0"/>
                        </a:rPr>
                        <a:t>Total</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GB" sz="2000" dirty="0">
                          <a:effectLst/>
                          <a:latin typeface="Arial" panose="020B0604020202020204" pitchFamily="34" charset="0"/>
                          <a:cs typeface="Arial" panose="020B0604020202020204" pitchFamily="34" charset="0"/>
                        </a:rPr>
                        <a:t>42</a:t>
                      </a:r>
                      <a:endParaRPr lang="en-GB"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906291391"/>
                  </a:ext>
                </a:extLst>
              </a:tr>
            </a:tbl>
          </a:graphicData>
        </a:graphic>
      </p:graphicFrame>
      <p:pic>
        <p:nvPicPr>
          <p:cNvPr id="7" name="Picture 6"/>
          <p:cNvPicPr/>
          <p:nvPr/>
        </p:nvPicPr>
        <p:blipFill>
          <a:blip r:embed="rId2"/>
          <a:stretch>
            <a:fillRect/>
          </a:stretch>
        </p:blipFill>
        <p:spPr>
          <a:xfrm>
            <a:off x="2966243" y="7726227"/>
            <a:ext cx="13614553" cy="1905000"/>
          </a:xfrm>
          <a:prstGeom prst="rect">
            <a:avLst/>
          </a:prstGeom>
        </p:spPr>
      </p:pic>
    </p:spTree>
    <p:extLst>
      <p:ext uri="{BB962C8B-B14F-4D97-AF65-F5344CB8AC3E}">
        <p14:creationId xmlns:p14="http://schemas.microsoft.com/office/powerpoint/2010/main" val="3473553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5925952" cy="558800"/>
          </a:xfrm>
        </p:spPr>
        <p:txBody>
          <a:bodyPr/>
          <a:lstStyle/>
          <a:p>
            <a:r>
              <a:rPr lang="en-GB" dirty="0" smtClean="0"/>
              <a:t>Summary of Capacity and Demand requirements </a:t>
            </a:r>
            <a:endParaRPr lang="en-GB" dirty="0"/>
          </a:p>
        </p:txBody>
      </p:sp>
      <p:sp>
        <p:nvSpPr>
          <p:cNvPr id="3" name="Text Placeholder 2"/>
          <p:cNvSpPr>
            <a:spLocks noGrp="1"/>
          </p:cNvSpPr>
          <p:nvPr>
            <p:ph type="body" sz="quarter" idx="11"/>
          </p:nvPr>
        </p:nvSpPr>
        <p:spPr>
          <a:xfrm>
            <a:off x="756444" y="2530475"/>
            <a:ext cx="17409186" cy="6324600"/>
          </a:xfrm>
        </p:spPr>
        <p:txBody>
          <a:bodyPr/>
          <a:lstStyle/>
          <a:p>
            <a:pPr marL="800100" indent="-342900">
              <a:spcBef>
                <a:spcPts val="0"/>
              </a:spcBef>
              <a:buFont typeface="Arial" panose="020B0604020202020204" pitchFamily="34" charset="0"/>
              <a:buChar char="•"/>
            </a:pPr>
            <a:r>
              <a:rPr lang="en-GB" sz="3200" dirty="0" smtClean="0"/>
              <a:t>The </a:t>
            </a:r>
            <a:r>
              <a:rPr lang="en-GB" sz="3200" dirty="0"/>
              <a:t>total backlog of diagnostic and surveillance waits is 4438 patients and 8069 </a:t>
            </a:r>
            <a:r>
              <a:rPr lang="en-GB" sz="3200" dirty="0" smtClean="0"/>
              <a:t>points. If utilising </a:t>
            </a:r>
            <a:r>
              <a:rPr lang="en-GB" sz="3200" dirty="0"/>
              <a:t>an insourced solution and 12 points per </a:t>
            </a:r>
            <a:r>
              <a:rPr lang="en-GB" sz="3200" dirty="0" smtClean="0"/>
              <a:t>session this would require a maximum of 672 sessions to clear. </a:t>
            </a:r>
            <a:r>
              <a:rPr lang="en-GB" sz="3200" dirty="0"/>
              <a:t>It is anticipated that a further 10% of the total waits will be removed other than </a:t>
            </a:r>
            <a:r>
              <a:rPr lang="en-GB" sz="3200" dirty="0" smtClean="0"/>
              <a:t>treated though validation. </a:t>
            </a:r>
          </a:p>
          <a:p>
            <a:pPr marL="457200">
              <a:spcBef>
                <a:spcPts val="0"/>
              </a:spcBef>
            </a:pPr>
            <a:endParaRPr lang="en-GB" sz="3200" b="1" dirty="0"/>
          </a:p>
          <a:p>
            <a:pPr marL="457200">
              <a:spcBef>
                <a:spcPts val="0"/>
              </a:spcBef>
            </a:pPr>
            <a:r>
              <a:rPr lang="en-GB" sz="3200" b="1" dirty="0" smtClean="0"/>
              <a:t>	Total </a:t>
            </a:r>
            <a:r>
              <a:rPr lang="en-GB" sz="3200" b="1" dirty="0"/>
              <a:t>requirement to manage backlog is </a:t>
            </a:r>
            <a:r>
              <a:rPr lang="en-GB" sz="3200" b="1" dirty="0" smtClean="0"/>
              <a:t>605 sessions.</a:t>
            </a:r>
          </a:p>
          <a:p>
            <a:pPr marL="457200">
              <a:spcBef>
                <a:spcPts val="0"/>
              </a:spcBef>
            </a:pPr>
            <a:endParaRPr lang="en-GB" sz="3200" b="1" dirty="0" smtClean="0"/>
          </a:p>
          <a:p>
            <a:pPr marL="800100" indent="-342900">
              <a:spcBef>
                <a:spcPts val="0"/>
              </a:spcBef>
              <a:buFont typeface="Arial" panose="020B0604020202020204" pitchFamily="34" charset="0"/>
              <a:buChar char="•"/>
            </a:pPr>
            <a:r>
              <a:rPr lang="en-GB" sz="3200" dirty="0" smtClean="0"/>
              <a:t>The </a:t>
            </a:r>
            <a:r>
              <a:rPr lang="en-GB" sz="3200" dirty="0"/>
              <a:t>total weekly demand for endoscopy is 596 points</a:t>
            </a:r>
            <a:r>
              <a:rPr lang="en-GB" sz="3200" b="1" i="1" dirty="0"/>
              <a:t>. </a:t>
            </a:r>
            <a:r>
              <a:rPr lang="en-GB" sz="3200" dirty="0"/>
              <a:t>The </a:t>
            </a:r>
            <a:r>
              <a:rPr lang="en-GB" sz="3200" dirty="0" smtClean="0"/>
              <a:t>capacity required based </a:t>
            </a:r>
            <a:r>
              <a:rPr lang="en-GB" sz="3200" dirty="0"/>
              <a:t>on implementing efficiencies to </a:t>
            </a:r>
            <a:r>
              <a:rPr lang="en-GB" sz="3200" dirty="0" smtClean="0"/>
              <a:t>achieve 10 </a:t>
            </a:r>
            <a:r>
              <a:rPr lang="en-GB" sz="3200" dirty="0"/>
              <a:t>points per session is 60 sessions. </a:t>
            </a:r>
            <a:endParaRPr lang="en-GB" sz="3200" dirty="0" smtClean="0"/>
          </a:p>
          <a:p>
            <a:pPr marL="800100" indent="-342900">
              <a:spcBef>
                <a:spcPts val="0"/>
              </a:spcBef>
              <a:buFont typeface="Arial" panose="020B0604020202020204" pitchFamily="34" charset="0"/>
              <a:buChar char="•"/>
            </a:pPr>
            <a:endParaRPr lang="en-GB" sz="3200" b="1" dirty="0"/>
          </a:p>
          <a:p>
            <a:pPr marL="457200">
              <a:spcBef>
                <a:spcPts val="0"/>
              </a:spcBef>
            </a:pPr>
            <a:r>
              <a:rPr lang="en-GB" sz="3200" b="1" dirty="0" smtClean="0"/>
              <a:t>	Total </a:t>
            </a:r>
            <a:r>
              <a:rPr lang="en-GB" sz="3200" b="1" dirty="0"/>
              <a:t>requirement to manage the capacity gap on a sustainable basis is 60 </a:t>
            </a:r>
            <a:r>
              <a:rPr lang="en-GB" sz="3200" b="1" dirty="0" smtClean="0"/>
              <a:t>sessions 	 per </a:t>
            </a:r>
            <a:r>
              <a:rPr lang="en-GB" sz="3200" b="1" dirty="0"/>
              <a:t>week.</a:t>
            </a:r>
            <a:r>
              <a:rPr lang="en-GB" sz="3200" dirty="0"/>
              <a:t> </a:t>
            </a:r>
          </a:p>
          <a:p>
            <a:endParaRPr lang="en-GB" dirty="0"/>
          </a:p>
          <a:p>
            <a:endParaRPr lang="en-GB" dirty="0" smtClean="0"/>
          </a:p>
          <a:p>
            <a:pPr algn="ctr"/>
            <a:endParaRPr lang="en-GB" dirty="0"/>
          </a:p>
        </p:txBody>
      </p:sp>
    </p:spTree>
    <p:extLst>
      <p:ext uri="{BB962C8B-B14F-4D97-AF65-F5344CB8AC3E}">
        <p14:creationId xmlns:p14="http://schemas.microsoft.com/office/powerpoint/2010/main" val="3131343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p:txBody>
          <a:bodyPr/>
          <a:lstStyle/>
          <a:p>
            <a:r>
              <a:rPr lang="pt-BR" dirty="0" smtClean="0"/>
              <a:t>Options for Sustainable Endoscopy Service</a:t>
            </a:r>
            <a:endParaRPr lang="pt-BR" dirty="0"/>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985044" y="2606675"/>
            <a:ext cx="17409186" cy="6273800"/>
          </a:xfrm>
        </p:spPr>
        <p:txBody>
          <a:bodyPr/>
          <a:lstStyle/>
          <a:p>
            <a:r>
              <a:rPr lang="en-GB" sz="2800" b="1" dirty="0"/>
              <a:t>Options to consider in relation to managing the backlog and ongoing capacity gap within the endoscopy service.</a:t>
            </a:r>
            <a:endParaRPr lang="en-GB" sz="2800" dirty="0"/>
          </a:p>
          <a:p>
            <a:r>
              <a:rPr lang="en-GB" sz="2800" b="1" dirty="0"/>
              <a:t> </a:t>
            </a:r>
            <a:endParaRPr lang="en-GB" sz="2800" dirty="0"/>
          </a:p>
          <a:p>
            <a:r>
              <a:rPr lang="en-GB" sz="2800" dirty="0"/>
              <a:t>Three options </a:t>
            </a:r>
            <a:r>
              <a:rPr lang="en-GB" sz="2800" dirty="0" smtClean="0"/>
              <a:t>are proposed</a:t>
            </a:r>
            <a:r>
              <a:rPr lang="en-GB" sz="2800" dirty="0"/>
              <a:t>:</a:t>
            </a:r>
          </a:p>
          <a:p>
            <a:r>
              <a:rPr lang="en-GB" sz="2800" b="1" dirty="0"/>
              <a:t> </a:t>
            </a:r>
            <a:endParaRPr lang="en-GB" sz="2800" dirty="0"/>
          </a:p>
          <a:p>
            <a:pPr marL="285750" indent="-285750">
              <a:buFont typeface="Arial" panose="020B0604020202020204" pitchFamily="34" charset="0"/>
              <a:buChar char="•"/>
            </a:pPr>
            <a:r>
              <a:rPr lang="en-GB" sz="2800" dirty="0"/>
              <a:t>Option 1: Do </a:t>
            </a:r>
            <a:r>
              <a:rPr lang="en-GB" sz="2800" dirty="0" smtClean="0"/>
              <a:t>nothing</a:t>
            </a:r>
          </a:p>
          <a:p>
            <a:endParaRPr lang="en-GB" sz="2800" dirty="0"/>
          </a:p>
          <a:p>
            <a:pPr marL="285750" indent="-285750">
              <a:buFont typeface="Arial" panose="020B0604020202020204" pitchFamily="34" charset="0"/>
              <a:buChar char="•"/>
            </a:pPr>
            <a:r>
              <a:rPr lang="en-GB" sz="2800" dirty="0"/>
              <a:t>Option 2: Increase capacity with additional non –recurrent sessions to </a:t>
            </a:r>
            <a:r>
              <a:rPr lang="en-GB" sz="2800" dirty="0" smtClean="0"/>
              <a:t>the level </a:t>
            </a:r>
            <a:r>
              <a:rPr lang="en-GB" sz="2800" dirty="0"/>
              <a:t>secured for 2023/24</a:t>
            </a:r>
            <a:r>
              <a:rPr lang="en-GB" sz="2800" dirty="0" smtClean="0"/>
              <a:t>.</a:t>
            </a:r>
          </a:p>
          <a:p>
            <a:endParaRPr lang="en-GB" sz="2800" dirty="0" smtClean="0"/>
          </a:p>
          <a:p>
            <a:pPr marL="285750" indent="-285750">
              <a:buFont typeface="Arial" panose="020B0604020202020204" pitchFamily="34" charset="0"/>
              <a:buChar char="•"/>
            </a:pPr>
            <a:r>
              <a:rPr lang="en-GB" sz="2800" dirty="0" smtClean="0"/>
              <a:t> Option </a:t>
            </a:r>
            <a:r>
              <a:rPr lang="en-GB" sz="2800" dirty="0"/>
              <a:t>3: Invest in the expansion of substantive workforce up to 18 </a:t>
            </a:r>
            <a:r>
              <a:rPr lang="en-GB" sz="2800" dirty="0" smtClean="0"/>
              <a:t>sessions. Implement </a:t>
            </a:r>
            <a:r>
              <a:rPr lang="en-GB" sz="2800" dirty="0"/>
              <a:t>a </a:t>
            </a:r>
            <a:r>
              <a:rPr lang="en-GB" sz="2800" dirty="0" smtClean="0"/>
              <a:t>non-recurrent</a:t>
            </a:r>
          </a:p>
          <a:p>
            <a:r>
              <a:rPr lang="en-GB" sz="2800" dirty="0"/>
              <a:t> </a:t>
            </a:r>
            <a:r>
              <a:rPr lang="en-GB" sz="2800" dirty="0" smtClean="0"/>
              <a:t>                   mobile </a:t>
            </a:r>
            <a:r>
              <a:rPr lang="en-GB" sz="2800" dirty="0"/>
              <a:t>e</a:t>
            </a:r>
            <a:r>
              <a:rPr lang="en-GB" sz="2800" dirty="0" smtClean="0"/>
              <a:t>ndoscopy </a:t>
            </a:r>
            <a:r>
              <a:rPr lang="en-GB" sz="2800" dirty="0"/>
              <a:t>solution to manage the backlog of surveillance and over </a:t>
            </a:r>
            <a:r>
              <a:rPr lang="en-GB" sz="2800" dirty="0" smtClean="0"/>
              <a:t>8-weeks                                                    </a:t>
            </a:r>
          </a:p>
          <a:p>
            <a:r>
              <a:rPr lang="en-GB" sz="2800" dirty="0"/>
              <a:t>	</a:t>
            </a:r>
            <a:r>
              <a:rPr lang="en-GB" sz="2800" dirty="0" smtClean="0"/>
              <a:t>	  waits </a:t>
            </a:r>
            <a:r>
              <a:rPr lang="en-GB" sz="2800" dirty="0"/>
              <a:t>to zero.  </a:t>
            </a:r>
          </a:p>
          <a:p>
            <a:pPr marL="285750" indent="-285750">
              <a:buFont typeface="Arial" panose="020B0604020202020204" pitchFamily="34" charset="0"/>
              <a:buChar char="•"/>
            </a:pPr>
            <a:endParaRPr lang="pt-BR" dirty="0"/>
          </a:p>
        </p:txBody>
      </p:sp>
    </p:spTree>
    <p:extLst>
      <p:ext uri="{BB962C8B-B14F-4D97-AF65-F5344CB8AC3E}">
        <p14:creationId xmlns:p14="http://schemas.microsoft.com/office/powerpoint/2010/main" val="4214409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t>Option 1- Do Nothing </a:t>
            </a:r>
            <a:endParaRPr lang="en-GB" dirty="0"/>
          </a:p>
        </p:txBody>
      </p:sp>
      <p:sp>
        <p:nvSpPr>
          <p:cNvPr id="3" name="Text Placeholder 2"/>
          <p:cNvSpPr>
            <a:spLocks noGrp="1"/>
          </p:cNvSpPr>
          <p:nvPr>
            <p:ph type="body" sz="quarter" idx="11"/>
          </p:nvPr>
        </p:nvSpPr>
        <p:spPr>
          <a:xfrm>
            <a:off x="832644" y="1920875"/>
            <a:ext cx="17409186" cy="6934200"/>
          </a:xfrm>
        </p:spPr>
        <p:txBody>
          <a:bodyPr/>
          <a:lstStyle/>
          <a:p>
            <a:r>
              <a:rPr lang="en-GB" sz="2400" dirty="0"/>
              <a:t>The do nothing option is as follows:</a:t>
            </a:r>
          </a:p>
          <a:p>
            <a:pPr marL="285750" lvl="0" indent="-285750">
              <a:buFont typeface="Arial" panose="020B0604020202020204" pitchFamily="34" charset="0"/>
              <a:buChar char="•"/>
            </a:pPr>
            <a:r>
              <a:rPr lang="en-GB" sz="2400" dirty="0"/>
              <a:t>Continue with current funded capacity within the service of 42 sessions a week.</a:t>
            </a:r>
          </a:p>
          <a:p>
            <a:pPr marL="285750" lvl="0" indent="-285750">
              <a:buFont typeface="Arial" panose="020B0604020202020204" pitchFamily="34" charset="0"/>
              <a:buChar char="•"/>
            </a:pPr>
            <a:r>
              <a:rPr lang="en-GB" sz="2400" dirty="0"/>
              <a:t>Q1 24/25 additional i</a:t>
            </a:r>
            <a:r>
              <a:rPr lang="en-GB" sz="2400" dirty="0" smtClean="0"/>
              <a:t>nsourcing of 17 </a:t>
            </a:r>
            <a:r>
              <a:rPr lang="en-GB" sz="2400" dirty="0"/>
              <a:t>sessions already agreed and actioned. </a:t>
            </a:r>
            <a:r>
              <a:rPr lang="en-GB" sz="2400" dirty="0" smtClean="0"/>
              <a:t>Cease for Q2 24/25 onwards. </a:t>
            </a:r>
            <a:endParaRPr lang="en-GB" sz="2400" dirty="0"/>
          </a:p>
          <a:p>
            <a:pPr marL="285750" lvl="0" indent="-285750">
              <a:buFont typeface="Arial" panose="020B0604020202020204" pitchFamily="34" charset="0"/>
              <a:buChar char="•"/>
            </a:pPr>
            <a:r>
              <a:rPr lang="en-GB" sz="2400" dirty="0"/>
              <a:t>Current recurrent baseline budget within the service is £</a:t>
            </a:r>
            <a:r>
              <a:rPr lang="en-GB" sz="2400" dirty="0" smtClean="0"/>
              <a:t>3,099,000</a:t>
            </a:r>
            <a:r>
              <a:rPr lang="en-GB" sz="2400" dirty="0"/>
              <a:t> </a:t>
            </a:r>
            <a:r>
              <a:rPr lang="en-GB" sz="2400" dirty="0" smtClean="0"/>
              <a:t>to continue. </a:t>
            </a:r>
            <a:endParaRPr lang="en-GB" sz="2400" dirty="0"/>
          </a:p>
          <a:p>
            <a:pPr marL="285750" lvl="0" indent="-285750">
              <a:buFont typeface="Arial" panose="020B0604020202020204" pitchFamily="34" charset="0"/>
              <a:buChar char="•"/>
            </a:pPr>
            <a:r>
              <a:rPr lang="en-GB" sz="2400" dirty="0"/>
              <a:t>Additional 4 sessions (to uplift to 42 sessions) agreed within 2023/24 recovery plan funded within baseline budget.</a:t>
            </a:r>
          </a:p>
          <a:p>
            <a:pPr marL="285750" lvl="0" indent="-285750">
              <a:buFont typeface="Arial" panose="020B0604020202020204" pitchFamily="34" charset="0"/>
              <a:buChar char="•"/>
            </a:pPr>
            <a:r>
              <a:rPr lang="en-GB" sz="2400" dirty="0"/>
              <a:t>Continue with internal efficiency </a:t>
            </a:r>
            <a:r>
              <a:rPr lang="en-GB" sz="2400" dirty="0" smtClean="0"/>
              <a:t>implementation to increase points to 10 points consistently. </a:t>
            </a:r>
            <a:endParaRPr lang="en-GB" sz="2400" dirty="0"/>
          </a:p>
          <a:p>
            <a:endParaRPr lang="en-GB" dirty="0"/>
          </a:p>
        </p:txBody>
      </p:sp>
      <p:graphicFrame>
        <p:nvGraphicFramePr>
          <p:cNvPr id="4" name="Chart 3"/>
          <p:cNvGraphicFramePr/>
          <p:nvPr>
            <p:extLst>
              <p:ext uri="{D42A27DB-BD31-4B8C-83A1-F6EECF244321}">
                <p14:modId xmlns:p14="http://schemas.microsoft.com/office/powerpoint/2010/main" val="43598843"/>
              </p:ext>
            </p:extLst>
          </p:nvPr>
        </p:nvGraphicFramePr>
        <p:xfrm>
          <a:off x="1594644" y="4892675"/>
          <a:ext cx="105918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3329444" y="5197475"/>
            <a:ext cx="4114800" cy="3754874"/>
          </a:xfrm>
          <a:prstGeom prst="rect">
            <a:avLst/>
          </a:prstGeom>
          <a:noFill/>
        </p:spPr>
        <p:txBody>
          <a:bodyPr wrap="square" rtlCol="0">
            <a:spAutoFit/>
          </a:bodyPr>
          <a:lstStyle/>
          <a:p>
            <a:r>
              <a:rPr lang="en-GB" sz="2000" b="1" dirty="0" smtClean="0">
                <a:latin typeface="Arial" panose="020B0604020202020204" pitchFamily="34" charset="0"/>
                <a:cs typeface="Arial" panose="020B0604020202020204" pitchFamily="34" charset="0"/>
              </a:rPr>
              <a:t>Impact:</a:t>
            </a:r>
          </a:p>
          <a:p>
            <a:endParaRPr lang="en-GB" sz="2000" b="1"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smtClean="0">
                <a:latin typeface="Arial" panose="020B0604020202020204" pitchFamily="34" charset="0"/>
                <a:cs typeface="Arial" panose="020B0604020202020204" pitchFamily="34" charset="0"/>
              </a:rPr>
              <a:t>No impact on SCP referrals.</a:t>
            </a:r>
          </a:p>
          <a:p>
            <a:pPr marL="285750" indent="-285750">
              <a:buFont typeface="Arial" panose="020B0604020202020204" pitchFamily="34" charset="0"/>
              <a:buChar char="•"/>
            </a:pPr>
            <a:r>
              <a:rPr lang="en-GB" sz="2000" dirty="0" smtClean="0">
                <a:latin typeface="Arial" panose="020B0604020202020204" pitchFamily="34" charset="0"/>
                <a:cs typeface="Arial" panose="020B0604020202020204" pitchFamily="34" charset="0"/>
              </a:rPr>
              <a:t>Increase of surveillance waits by 443 patients. </a:t>
            </a:r>
          </a:p>
          <a:p>
            <a:pPr marL="285750" indent="-285750">
              <a:buFont typeface="Arial" panose="020B0604020202020204" pitchFamily="34" charset="0"/>
              <a:buChar char="•"/>
            </a:pPr>
            <a:r>
              <a:rPr lang="en-GB" sz="2000" dirty="0" smtClean="0">
                <a:latin typeface="Arial" panose="020B0604020202020204" pitchFamily="34" charset="0"/>
                <a:cs typeface="Arial" panose="020B0604020202020204" pitchFamily="34" charset="0"/>
              </a:rPr>
              <a:t>Increase of 1743 patients waiting over 8 weeks</a:t>
            </a:r>
          </a:p>
          <a:p>
            <a:pPr marL="285750" indent="-285750">
              <a:buFont typeface="Arial" panose="020B0604020202020204" pitchFamily="34" charset="0"/>
              <a:buChar char="•"/>
            </a:pPr>
            <a:r>
              <a:rPr lang="en-GB" sz="2000" dirty="0" smtClean="0">
                <a:latin typeface="Arial" panose="020B0604020202020204" pitchFamily="34" charset="0"/>
                <a:cs typeface="Arial" panose="020B0604020202020204" pitchFamily="34" charset="0"/>
              </a:rPr>
              <a:t>Considerable risks to delayed care and early management of worsening condition or malignancy.</a:t>
            </a:r>
          </a:p>
          <a:p>
            <a:endParaRPr lang="en-GB" dirty="0"/>
          </a:p>
        </p:txBody>
      </p:sp>
    </p:spTree>
    <p:extLst>
      <p:ext uri="{BB962C8B-B14F-4D97-AF65-F5344CB8AC3E}">
        <p14:creationId xmlns:p14="http://schemas.microsoft.com/office/powerpoint/2010/main" val="382831334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0d139368d98fec5309d19c873c5c07f4">
  <xsd:schema xmlns:xsd="http://www.w3.org/2001/XMLSchema" xmlns:xs="http://www.w3.org/2001/XMLSchema" xmlns:p="http://schemas.microsoft.com/office/2006/metadata/properties" xmlns:ns3="2795bbee-07b4-4e79-98d8-0419d9871cad" xmlns:ns4="258d5018-feb4-45ec-8043-ac7152467c64" targetNamespace="http://schemas.microsoft.com/office/2006/metadata/properties" ma:root="true" ma:fieldsID="8aa0073e791d2f24150d0c290c9f932c" ns3:_="" ns4:_="">
    <xsd:import namespace="2795bbee-07b4-4e79-98d8-0419d9871cad"/>
    <xsd:import namespace="258d5018-feb4-45ec-8043-ac7152467c6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element ref="ns3:MediaServiceSearchPropertie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SystemTags" ma:index="24"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53AC40-0A0E-4F46-A609-E30D51CC4C15}">
  <ds:schemaRefs>
    <ds:schemaRef ds:uri="http://www.w3.org/XML/1998/namespace"/>
    <ds:schemaRef ds:uri="258d5018-feb4-45ec-8043-ac7152467c64"/>
    <ds:schemaRef ds:uri="http://schemas.microsoft.com/office/2006/documentManagement/types"/>
    <ds:schemaRef ds:uri="http://purl.org/dc/dcmitype/"/>
    <ds:schemaRef ds:uri="http://schemas.microsoft.com/office/infopath/2007/PartnerControls"/>
    <ds:schemaRef ds:uri="http://purl.org/dc/elements/1.1/"/>
    <ds:schemaRef ds:uri="http://purl.org/dc/terms/"/>
    <ds:schemaRef ds:uri="http://schemas.openxmlformats.org/package/2006/metadata/core-properties"/>
    <ds:schemaRef ds:uri="2795bbee-07b4-4e79-98d8-0419d9871cad"/>
    <ds:schemaRef ds:uri="http://schemas.microsoft.com/office/2006/metadata/properties"/>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63DDEC5E-7F70-48E0-90E0-C699298B99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95bbee-07b4-4e79-98d8-0419d9871cad"/>
    <ds:schemaRef ds:uri="258d5018-feb4-45ec-8043-ac7152467c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1257</TotalTime>
  <Words>1851</Words>
  <Application>Microsoft Office PowerPoint</Application>
  <PresentationFormat>Custom</PresentationFormat>
  <Paragraphs>385</Paragraphs>
  <Slides>14</Slides>
  <Notes>6</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14</vt:i4>
      </vt:variant>
    </vt:vector>
  </HeadingPairs>
  <TitlesOfParts>
    <vt:vector size="24" baseType="lpstr">
      <vt:lpstr>Arial</vt:lpstr>
      <vt:lpstr>Arial Black</vt:lpstr>
      <vt:lpstr>Calibri</vt:lpstr>
      <vt:lpstr>Times New Roman</vt:lpstr>
      <vt:lpstr>DARK TITLE BG</vt:lpstr>
      <vt:lpstr>WHITE TITLE BG</vt:lpstr>
      <vt:lpstr>DARK BG (PHOTO) TITLE</vt:lpstr>
      <vt:lpstr>WHITE BG (PHOTO) TITLE</vt:lpstr>
      <vt:lpstr>WHITE BG SLIDE</vt:lpstr>
      <vt:lpstr>ENDING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Emma Lewis (Swansea Bay UHB - Corporate)</cp:lastModifiedBy>
  <cp:revision>72</cp:revision>
  <dcterms:created xsi:type="dcterms:W3CDTF">2023-11-15T10:54:55Z</dcterms:created>
  <dcterms:modified xsi:type="dcterms:W3CDTF">2024-07-15T13:50:27Z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0x0101006652E948FA37F943B0514D0A14AFC95A</vt:lpwstr>
  </property>
</Properties>
</file>