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36" r:id="rId4"/>
    <p:sldMasterId id="2147483739" r:id="rId5"/>
    <p:sldMasterId id="2147483748" r:id="rId6"/>
    <p:sldMasterId id="2147483751" r:id="rId7"/>
  </p:sldMasterIdLst>
  <p:notesMasterIdLst>
    <p:notesMasterId r:id="rId13"/>
  </p:notesMasterIdLst>
  <p:handoutMasterIdLst>
    <p:handoutMasterId r:id="rId14"/>
  </p:handoutMasterIdLst>
  <p:sldIdLst>
    <p:sldId id="318" r:id="rId8"/>
    <p:sldId id="330" r:id="rId9"/>
    <p:sldId id="331" r:id="rId10"/>
    <p:sldId id="332" r:id="rId11"/>
    <p:sldId id="333" r:id="rId12"/>
  </p:sldIdLst>
  <p:sldSz cx="20105688"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4ECA"/>
    <a:srgbClr val="1F355E"/>
    <a:srgbClr val="CE3636"/>
    <a:srgbClr val="00BC62"/>
    <a:srgbClr val="181924"/>
    <a:srgbClr val="7EB0DE"/>
    <a:srgbClr val="FFD550"/>
    <a:srgbClr val="325A8A"/>
    <a:srgbClr val="F8CD47"/>
    <a:srgbClr val="79C5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59" autoAdjust="0"/>
    <p:restoredTop sz="94795"/>
  </p:normalViewPr>
  <p:slideViewPr>
    <p:cSldViewPr>
      <p:cViewPr varScale="1">
        <p:scale>
          <a:sx n="62" d="100"/>
          <a:sy n="62" d="100"/>
        </p:scale>
        <p:origin x="360" y="42"/>
      </p:cViewPr>
      <p:guideLst>
        <p:guide orient="horz" pos="2880"/>
        <p:guide pos="2160"/>
      </p:guideLst>
    </p:cSldViewPr>
  </p:slideViewPr>
  <p:notesTextViewPr>
    <p:cViewPr>
      <p:scale>
        <a:sx n="100" d="100"/>
        <a:sy n="100" d="100"/>
      </p:scale>
      <p:origin x="0" y="0"/>
    </p:cViewPr>
  </p:notesTextViewPr>
  <p:notesViewPr>
    <p:cSldViewPr>
      <p:cViewPr varScale="1">
        <p:scale>
          <a:sx n="102" d="100"/>
          <a:sy n="102" d="100"/>
        </p:scale>
        <p:origin x="1208"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3.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on Lingard (Swansea Bay UHB - Public Health SBUHB)" userId="9830b178-1f66-4551-b9b9-6e54eef5e5ba" providerId="ADAL" clId="{A751FAD2-46F0-462B-BCE4-2EBFBDCA6058}"/>
    <pc:docChg chg="custSel addSld delSld modSld">
      <pc:chgData name="Sion Lingard (Swansea Bay UHB - Public Health SBUHB)" userId="9830b178-1f66-4551-b9b9-6e54eef5e5ba" providerId="ADAL" clId="{A751FAD2-46F0-462B-BCE4-2EBFBDCA6058}" dt="2026-05-04T18:45:00.260" v="4038" actId="20577"/>
      <pc:docMkLst>
        <pc:docMk/>
      </pc:docMkLst>
      <pc:sldChg chg="delSp modSp mod">
        <pc:chgData name="Sion Lingard (Swansea Bay UHB - Public Health SBUHB)" userId="9830b178-1f66-4551-b9b9-6e54eef5e5ba" providerId="ADAL" clId="{A751FAD2-46F0-462B-BCE4-2EBFBDCA6058}" dt="2026-05-04T18:01:26.495" v="168" actId="14100"/>
        <pc:sldMkLst>
          <pc:docMk/>
          <pc:sldMk cId="3153000310" sldId="318"/>
        </pc:sldMkLst>
        <pc:spChg chg="mod">
          <ac:chgData name="Sion Lingard (Swansea Bay UHB - Public Health SBUHB)" userId="9830b178-1f66-4551-b9b9-6e54eef5e5ba" providerId="ADAL" clId="{A751FAD2-46F0-462B-BCE4-2EBFBDCA6058}" dt="2026-05-04T18:01:26.495" v="168" actId="14100"/>
          <ac:spMkLst>
            <pc:docMk/>
            <pc:sldMk cId="3153000310" sldId="318"/>
            <ac:spMk id="2" creationId="{2F365E27-B4DD-72AE-4E18-98FD807DC441}"/>
          </ac:spMkLst>
        </pc:spChg>
        <pc:spChg chg="mod">
          <ac:chgData name="Sion Lingard (Swansea Bay UHB - Public Health SBUHB)" userId="9830b178-1f66-4551-b9b9-6e54eef5e5ba" providerId="ADAL" clId="{A751FAD2-46F0-462B-BCE4-2EBFBDCA6058}" dt="2026-05-04T17:58:25.129" v="33" actId="6549"/>
          <ac:spMkLst>
            <pc:docMk/>
            <pc:sldMk cId="3153000310" sldId="318"/>
            <ac:spMk id="3" creationId="{4A7CDC87-84B8-982A-7BBD-BEDCC8E94A44}"/>
          </ac:spMkLst>
        </pc:spChg>
        <pc:picChg chg="del">
          <ac:chgData name="Sion Lingard (Swansea Bay UHB - Public Health SBUHB)" userId="9830b178-1f66-4551-b9b9-6e54eef5e5ba" providerId="ADAL" clId="{A751FAD2-46F0-462B-BCE4-2EBFBDCA6058}" dt="2026-05-04T17:58:26.653" v="34" actId="478"/>
          <ac:picMkLst>
            <pc:docMk/>
            <pc:sldMk cId="3153000310" sldId="318"/>
            <ac:picMk id="4" creationId="{E9689CDF-BEFF-F034-2470-1B5CB9FCAA15}"/>
          </ac:picMkLst>
        </pc:picChg>
      </pc:sldChg>
      <pc:sldChg chg="del">
        <pc:chgData name="Sion Lingard (Swansea Bay UHB - Public Health SBUHB)" userId="9830b178-1f66-4551-b9b9-6e54eef5e5ba" providerId="ADAL" clId="{A751FAD2-46F0-462B-BCE4-2EBFBDCA6058}" dt="2026-05-04T17:58:17.847" v="31" actId="47"/>
        <pc:sldMkLst>
          <pc:docMk/>
          <pc:sldMk cId="3385373949" sldId="324"/>
        </pc:sldMkLst>
      </pc:sldChg>
      <pc:sldChg chg="del">
        <pc:chgData name="Sion Lingard (Swansea Bay UHB - Public Health SBUHB)" userId="9830b178-1f66-4551-b9b9-6e54eef5e5ba" providerId="ADAL" clId="{A751FAD2-46F0-462B-BCE4-2EBFBDCA6058}" dt="2026-05-04T17:58:16.557" v="30" actId="47"/>
        <pc:sldMkLst>
          <pc:docMk/>
          <pc:sldMk cId="3432299001" sldId="325"/>
        </pc:sldMkLst>
      </pc:sldChg>
      <pc:sldChg chg="del">
        <pc:chgData name="Sion Lingard (Swansea Bay UHB - Public Health SBUHB)" userId="9830b178-1f66-4551-b9b9-6e54eef5e5ba" providerId="ADAL" clId="{A751FAD2-46F0-462B-BCE4-2EBFBDCA6058}" dt="2026-05-04T17:58:10.657" v="0" actId="47"/>
        <pc:sldMkLst>
          <pc:docMk/>
          <pc:sldMk cId="4152685688" sldId="326"/>
        </pc:sldMkLst>
      </pc:sldChg>
      <pc:sldChg chg="del">
        <pc:chgData name="Sion Lingard (Swansea Bay UHB - Public Health SBUHB)" userId="9830b178-1f66-4551-b9b9-6e54eef5e5ba" providerId="ADAL" clId="{A751FAD2-46F0-462B-BCE4-2EBFBDCA6058}" dt="2026-05-04T17:58:11.181" v="1" actId="47"/>
        <pc:sldMkLst>
          <pc:docMk/>
          <pc:sldMk cId="4201021306" sldId="327"/>
        </pc:sldMkLst>
      </pc:sldChg>
      <pc:sldChg chg="del">
        <pc:chgData name="Sion Lingard (Swansea Bay UHB - Public Health SBUHB)" userId="9830b178-1f66-4551-b9b9-6e54eef5e5ba" providerId="ADAL" clId="{A751FAD2-46F0-462B-BCE4-2EBFBDCA6058}" dt="2026-05-04T17:58:11.344" v="2" actId="47"/>
        <pc:sldMkLst>
          <pc:docMk/>
          <pc:sldMk cId="3777045527" sldId="328"/>
        </pc:sldMkLst>
      </pc:sldChg>
      <pc:sldChg chg="del">
        <pc:chgData name="Sion Lingard (Swansea Bay UHB - Public Health SBUHB)" userId="9830b178-1f66-4551-b9b9-6e54eef5e5ba" providerId="ADAL" clId="{A751FAD2-46F0-462B-BCE4-2EBFBDCA6058}" dt="2026-05-04T17:58:11.536" v="3" actId="47"/>
        <pc:sldMkLst>
          <pc:docMk/>
          <pc:sldMk cId="2473733484" sldId="329"/>
        </pc:sldMkLst>
      </pc:sldChg>
      <pc:sldChg chg="delSp modSp mod">
        <pc:chgData name="Sion Lingard (Swansea Bay UHB - Public Health SBUHB)" userId="9830b178-1f66-4551-b9b9-6e54eef5e5ba" providerId="ADAL" clId="{A751FAD2-46F0-462B-BCE4-2EBFBDCA6058}" dt="2026-05-04T18:19:32.996" v="1268" actId="14100"/>
        <pc:sldMkLst>
          <pc:docMk/>
          <pc:sldMk cId="3042199227" sldId="330"/>
        </pc:sldMkLst>
        <pc:spChg chg="mod">
          <ac:chgData name="Sion Lingard (Swansea Bay UHB - Public Health SBUHB)" userId="9830b178-1f66-4551-b9b9-6e54eef5e5ba" providerId="ADAL" clId="{A751FAD2-46F0-462B-BCE4-2EBFBDCA6058}" dt="2026-05-04T18:18:52.448" v="1220" actId="14100"/>
          <ac:spMkLst>
            <pc:docMk/>
            <pc:sldMk cId="3042199227" sldId="330"/>
            <ac:spMk id="2" creationId="{52D697F3-ECB6-B231-97C6-A5F523BA1098}"/>
          </ac:spMkLst>
        </pc:spChg>
        <pc:spChg chg="mod">
          <ac:chgData name="Sion Lingard (Swansea Bay UHB - Public Health SBUHB)" userId="9830b178-1f66-4551-b9b9-6e54eef5e5ba" providerId="ADAL" clId="{A751FAD2-46F0-462B-BCE4-2EBFBDCA6058}" dt="2026-05-04T18:19:32.996" v="1268" actId="14100"/>
          <ac:spMkLst>
            <pc:docMk/>
            <pc:sldMk cId="3042199227" sldId="330"/>
            <ac:spMk id="3" creationId="{9E37B6B2-ADE0-6E32-71D9-30C6F7133990}"/>
          </ac:spMkLst>
        </pc:spChg>
        <pc:picChg chg="del">
          <ac:chgData name="Sion Lingard (Swansea Bay UHB - Public Health SBUHB)" userId="9830b178-1f66-4551-b9b9-6e54eef5e5ba" providerId="ADAL" clId="{A751FAD2-46F0-462B-BCE4-2EBFBDCA6058}" dt="2026-05-04T17:58:32.088" v="35" actId="478"/>
          <ac:picMkLst>
            <pc:docMk/>
            <pc:sldMk cId="3042199227" sldId="330"/>
            <ac:picMk id="4" creationId="{DF35D7C8-792A-2615-79E0-F21E75B52676}"/>
          </ac:picMkLst>
        </pc:picChg>
      </pc:sldChg>
      <pc:sldChg chg="del">
        <pc:chgData name="Sion Lingard (Swansea Bay UHB - Public Health SBUHB)" userId="9830b178-1f66-4551-b9b9-6e54eef5e5ba" providerId="ADAL" clId="{A751FAD2-46F0-462B-BCE4-2EBFBDCA6058}" dt="2026-05-04T17:58:12.012" v="6" actId="47"/>
        <pc:sldMkLst>
          <pc:docMk/>
          <pc:sldMk cId="775766659" sldId="331"/>
        </pc:sldMkLst>
      </pc:sldChg>
      <pc:sldChg chg="modSp add mod">
        <pc:chgData name="Sion Lingard (Swansea Bay UHB - Public Health SBUHB)" userId="9830b178-1f66-4551-b9b9-6e54eef5e5ba" providerId="ADAL" clId="{A751FAD2-46F0-462B-BCE4-2EBFBDCA6058}" dt="2026-05-04T18:29:45.143" v="2210" actId="20577"/>
        <pc:sldMkLst>
          <pc:docMk/>
          <pc:sldMk cId="3902251625" sldId="331"/>
        </pc:sldMkLst>
        <pc:spChg chg="mod">
          <ac:chgData name="Sion Lingard (Swansea Bay UHB - Public Health SBUHB)" userId="9830b178-1f66-4551-b9b9-6e54eef5e5ba" providerId="ADAL" clId="{A751FAD2-46F0-462B-BCE4-2EBFBDCA6058}" dt="2026-05-04T18:20:01.422" v="1291" actId="20577"/>
          <ac:spMkLst>
            <pc:docMk/>
            <pc:sldMk cId="3902251625" sldId="331"/>
            <ac:spMk id="2" creationId="{99A0E83C-8309-A0E1-340F-816766B3FD65}"/>
          </ac:spMkLst>
        </pc:spChg>
        <pc:spChg chg="mod">
          <ac:chgData name="Sion Lingard (Swansea Bay UHB - Public Health SBUHB)" userId="9830b178-1f66-4551-b9b9-6e54eef5e5ba" providerId="ADAL" clId="{A751FAD2-46F0-462B-BCE4-2EBFBDCA6058}" dt="2026-05-04T18:29:45.143" v="2210" actId="20577"/>
          <ac:spMkLst>
            <pc:docMk/>
            <pc:sldMk cId="3902251625" sldId="331"/>
            <ac:spMk id="3" creationId="{9643AB1F-1AD9-D426-0609-F46469EB1143}"/>
          </ac:spMkLst>
        </pc:spChg>
      </pc:sldChg>
      <pc:sldChg chg="del">
        <pc:chgData name="Sion Lingard (Swansea Bay UHB - Public Health SBUHB)" userId="9830b178-1f66-4551-b9b9-6e54eef5e5ba" providerId="ADAL" clId="{A751FAD2-46F0-462B-BCE4-2EBFBDCA6058}" dt="2026-05-04T17:58:11.849" v="5" actId="47"/>
        <pc:sldMkLst>
          <pc:docMk/>
          <pc:sldMk cId="218398939" sldId="332"/>
        </pc:sldMkLst>
      </pc:sldChg>
      <pc:sldChg chg="modSp add mod">
        <pc:chgData name="Sion Lingard (Swansea Bay UHB - Public Health SBUHB)" userId="9830b178-1f66-4551-b9b9-6e54eef5e5ba" providerId="ADAL" clId="{A751FAD2-46F0-462B-BCE4-2EBFBDCA6058}" dt="2026-05-04T18:36:01.013" v="3178" actId="20577"/>
        <pc:sldMkLst>
          <pc:docMk/>
          <pc:sldMk cId="1363331443" sldId="332"/>
        </pc:sldMkLst>
        <pc:spChg chg="mod">
          <ac:chgData name="Sion Lingard (Swansea Bay UHB - Public Health SBUHB)" userId="9830b178-1f66-4551-b9b9-6e54eef5e5ba" providerId="ADAL" clId="{A751FAD2-46F0-462B-BCE4-2EBFBDCA6058}" dt="2026-05-04T18:30:17.701" v="2255" actId="20577"/>
          <ac:spMkLst>
            <pc:docMk/>
            <pc:sldMk cId="1363331443" sldId="332"/>
            <ac:spMk id="2" creationId="{B26CAAB0-EEE1-E667-E535-FB9C101F03E2}"/>
          </ac:spMkLst>
        </pc:spChg>
        <pc:spChg chg="mod">
          <ac:chgData name="Sion Lingard (Swansea Bay UHB - Public Health SBUHB)" userId="9830b178-1f66-4551-b9b9-6e54eef5e5ba" providerId="ADAL" clId="{A751FAD2-46F0-462B-BCE4-2EBFBDCA6058}" dt="2026-05-04T18:36:01.013" v="3178" actId="20577"/>
          <ac:spMkLst>
            <pc:docMk/>
            <pc:sldMk cId="1363331443" sldId="332"/>
            <ac:spMk id="3" creationId="{CC0E31D4-33B8-9A4F-4232-0C7C16BE5B8F}"/>
          </ac:spMkLst>
        </pc:spChg>
      </pc:sldChg>
      <pc:sldChg chg="modSp add mod">
        <pc:chgData name="Sion Lingard (Swansea Bay UHB - Public Health SBUHB)" userId="9830b178-1f66-4551-b9b9-6e54eef5e5ba" providerId="ADAL" clId="{A751FAD2-46F0-462B-BCE4-2EBFBDCA6058}" dt="2026-05-04T18:45:00.260" v="4038" actId="20577"/>
        <pc:sldMkLst>
          <pc:docMk/>
          <pc:sldMk cId="330897250" sldId="333"/>
        </pc:sldMkLst>
        <pc:spChg chg="mod">
          <ac:chgData name="Sion Lingard (Swansea Bay UHB - Public Health SBUHB)" userId="9830b178-1f66-4551-b9b9-6e54eef5e5ba" providerId="ADAL" clId="{A751FAD2-46F0-462B-BCE4-2EBFBDCA6058}" dt="2026-05-04T18:36:29.107" v="3197" actId="20577"/>
          <ac:spMkLst>
            <pc:docMk/>
            <pc:sldMk cId="330897250" sldId="333"/>
            <ac:spMk id="2" creationId="{485458D2-AD08-D734-BDF7-7C10138218AF}"/>
          </ac:spMkLst>
        </pc:spChg>
        <pc:spChg chg="mod">
          <ac:chgData name="Sion Lingard (Swansea Bay UHB - Public Health SBUHB)" userId="9830b178-1f66-4551-b9b9-6e54eef5e5ba" providerId="ADAL" clId="{A751FAD2-46F0-462B-BCE4-2EBFBDCA6058}" dt="2026-05-04T18:45:00.260" v="4038" actId="20577"/>
          <ac:spMkLst>
            <pc:docMk/>
            <pc:sldMk cId="330897250" sldId="333"/>
            <ac:spMk id="3" creationId="{D148E019-8E7F-523F-FD67-9EAFADCD51B5}"/>
          </ac:spMkLst>
        </pc:spChg>
      </pc:sldChg>
      <pc:sldChg chg="del">
        <pc:chgData name="Sion Lingard (Swansea Bay UHB - Public Health SBUHB)" userId="9830b178-1f66-4551-b9b9-6e54eef5e5ba" providerId="ADAL" clId="{A751FAD2-46F0-462B-BCE4-2EBFBDCA6058}" dt="2026-05-04T17:58:11.688" v="4" actId="47"/>
        <pc:sldMkLst>
          <pc:docMk/>
          <pc:sldMk cId="3760977553" sldId="333"/>
        </pc:sldMkLst>
      </pc:sldChg>
      <pc:sldChg chg="del">
        <pc:chgData name="Sion Lingard (Swansea Bay UHB - Public Health SBUHB)" userId="9830b178-1f66-4551-b9b9-6e54eef5e5ba" providerId="ADAL" clId="{A751FAD2-46F0-462B-BCE4-2EBFBDCA6058}" dt="2026-05-04T17:58:12.709" v="10" actId="47"/>
        <pc:sldMkLst>
          <pc:docMk/>
          <pc:sldMk cId="1583610068" sldId="334"/>
        </pc:sldMkLst>
      </pc:sldChg>
      <pc:sldChg chg="del">
        <pc:chgData name="Sion Lingard (Swansea Bay UHB - Public Health SBUHB)" userId="9830b178-1f66-4551-b9b9-6e54eef5e5ba" providerId="ADAL" clId="{A751FAD2-46F0-462B-BCE4-2EBFBDCA6058}" dt="2026-05-04T17:58:15.122" v="23" actId="47"/>
        <pc:sldMkLst>
          <pc:docMk/>
          <pc:sldMk cId="1312432863" sldId="335"/>
        </pc:sldMkLst>
      </pc:sldChg>
      <pc:sldChg chg="del">
        <pc:chgData name="Sion Lingard (Swansea Bay UHB - Public Health SBUHB)" userId="9830b178-1f66-4551-b9b9-6e54eef5e5ba" providerId="ADAL" clId="{A751FAD2-46F0-462B-BCE4-2EBFBDCA6058}" dt="2026-05-04T17:58:14.057" v="17" actId="47"/>
        <pc:sldMkLst>
          <pc:docMk/>
          <pc:sldMk cId="1326357197" sldId="336"/>
        </pc:sldMkLst>
      </pc:sldChg>
      <pc:sldChg chg="del">
        <pc:chgData name="Sion Lingard (Swansea Bay UHB - Public Health SBUHB)" userId="9830b178-1f66-4551-b9b9-6e54eef5e5ba" providerId="ADAL" clId="{A751FAD2-46F0-462B-BCE4-2EBFBDCA6058}" dt="2026-05-04T17:58:13.819" v="16" actId="47"/>
        <pc:sldMkLst>
          <pc:docMk/>
          <pc:sldMk cId="3368670540" sldId="337"/>
        </pc:sldMkLst>
      </pc:sldChg>
      <pc:sldChg chg="del">
        <pc:chgData name="Sion Lingard (Swansea Bay UHB - Public Health SBUHB)" userId="9830b178-1f66-4551-b9b9-6e54eef5e5ba" providerId="ADAL" clId="{A751FAD2-46F0-462B-BCE4-2EBFBDCA6058}" dt="2026-05-04T17:58:13.454" v="14" actId="47"/>
        <pc:sldMkLst>
          <pc:docMk/>
          <pc:sldMk cId="289310712" sldId="338"/>
        </pc:sldMkLst>
      </pc:sldChg>
      <pc:sldChg chg="del">
        <pc:chgData name="Sion Lingard (Swansea Bay UHB - Public Health SBUHB)" userId="9830b178-1f66-4551-b9b9-6e54eef5e5ba" providerId="ADAL" clId="{A751FAD2-46F0-462B-BCE4-2EBFBDCA6058}" dt="2026-05-04T17:58:13.248" v="13" actId="47"/>
        <pc:sldMkLst>
          <pc:docMk/>
          <pc:sldMk cId="1985295556" sldId="339"/>
        </pc:sldMkLst>
      </pc:sldChg>
      <pc:sldChg chg="del">
        <pc:chgData name="Sion Lingard (Swansea Bay UHB - Public Health SBUHB)" userId="9830b178-1f66-4551-b9b9-6e54eef5e5ba" providerId="ADAL" clId="{A751FAD2-46F0-462B-BCE4-2EBFBDCA6058}" dt="2026-05-04T17:58:13.095" v="12" actId="47"/>
        <pc:sldMkLst>
          <pc:docMk/>
          <pc:sldMk cId="4116311111" sldId="340"/>
        </pc:sldMkLst>
      </pc:sldChg>
      <pc:sldChg chg="del">
        <pc:chgData name="Sion Lingard (Swansea Bay UHB - Public Health SBUHB)" userId="9830b178-1f66-4551-b9b9-6e54eef5e5ba" providerId="ADAL" clId="{A751FAD2-46F0-462B-BCE4-2EBFBDCA6058}" dt="2026-05-04T17:58:12.901" v="11" actId="47"/>
        <pc:sldMkLst>
          <pc:docMk/>
          <pc:sldMk cId="520314131" sldId="341"/>
        </pc:sldMkLst>
      </pc:sldChg>
      <pc:sldChg chg="del">
        <pc:chgData name="Sion Lingard (Swansea Bay UHB - Public Health SBUHB)" userId="9830b178-1f66-4551-b9b9-6e54eef5e5ba" providerId="ADAL" clId="{A751FAD2-46F0-462B-BCE4-2EBFBDCA6058}" dt="2026-05-04T17:58:12.585" v="9" actId="47"/>
        <pc:sldMkLst>
          <pc:docMk/>
          <pc:sldMk cId="745910044" sldId="342"/>
        </pc:sldMkLst>
      </pc:sldChg>
      <pc:sldChg chg="del">
        <pc:chgData name="Sion Lingard (Swansea Bay UHB - Public Health SBUHB)" userId="9830b178-1f66-4551-b9b9-6e54eef5e5ba" providerId="ADAL" clId="{A751FAD2-46F0-462B-BCE4-2EBFBDCA6058}" dt="2026-05-04T17:58:14.937" v="22" actId="47"/>
        <pc:sldMkLst>
          <pc:docMk/>
          <pc:sldMk cId="10141766" sldId="343"/>
        </pc:sldMkLst>
      </pc:sldChg>
      <pc:sldChg chg="del">
        <pc:chgData name="Sion Lingard (Swansea Bay UHB - Public Health SBUHB)" userId="9830b178-1f66-4551-b9b9-6e54eef5e5ba" providerId="ADAL" clId="{A751FAD2-46F0-462B-BCE4-2EBFBDCA6058}" dt="2026-05-04T17:58:14.756" v="21" actId="47"/>
        <pc:sldMkLst>
          <pc:docMk/>
          <pc:sldMk cId="1668867559" sldId="344"/>
        </pc:sldMkLst>
      </pc:sldChg>
      <pc:sldChg chg="del">
        <pc:chgData name="Sion Lingard (Swansea Bay UHB - Public Health SBUHB)" userId="9830b178-1f66-4551-b9b9-6e54eef5e5ba" providerId="ADAL" clId="{A751FAD2-46F0-462B-BCE4-2EBFBDCA6058}" dt="2026-05-04T17:58:14.381" v="19" actId="47"/>
        <pc:sldMkLst>
          <pc:docMk/>
          <pc:sldMk cId="413131127" sldId="345"/>
        </pc:sldMkLst>
      </pc:sldChg>
      <pc:sldChg chg="del">
        <pc:chgData name="Sion Lingard (Swansea Bay UHB - Public Health SBUHB)" userId="9830b178-1f66-4551-b9b9-6e54eef5e5ba" providerId="ADAL" clId="{A751FAD2-46F0-462B-BCE4-2EBFBDCA6058}" dt="2026-05-04T17:58:14.202" v="18" actId="47"/>
        <pc:sldMkLst>
          <pc:docMk/>
          <pc:sldMk cId="2026091257" sldId="346"/>
        </pc:sldMkLst>
      </pc:sldChg>
      <pc:sldChg chg="del">
        <pc:chgData name="Sion Lingard (Swansea Bay UHB - Public Health SBUHB)" userId="9830b178-1f66-4551-b9b9-6e54eef5e5ba" providerId="ADAL" clId="{A751FAD2-46F0-462B-BCE4-2EBFBDCA6058}" dt="2026-05-04T17:58:13.622" v="15" actId="47"/>
        <pc:sldMkLst>
          <pc:docMk/>
          <pc:sldMk cId="814591630" sldId="347"/>
        </pc:sldMkLst>
      </pc:sldChg>
      <pc:sldChg chg="del">
        <pc:chgData name="Sion Lingard (Swansea Bay UHB - Public Health SBUHB)" userId="9830b178-1f66-4551-b9b9-6e54eef5e5ba" providerId="ADAL" clId="{A751FAD2-46F0-462B-BCE4-2EBFBDCA6058}" dt="2026-05-04T17:58:15.299" v="24" actId="47"/>
        <pc:sldMkLst>
          <pc:docMk/>
          <pc:sldMk cId="404536862" sldId="348"/>
        </pc:sldMkLst>
      </pc:sldChg>
      <pc:sldChg chg="del">
        <pc:chgData name="Sion Lingard (Swansea Bay UHB - Public Health SBUHB)" userId="9830b178-1f66-4551-b9b9-6e54eef5e5ba" providerId="ADAL" clId="{A751FAD2-46F0-462B-BCE4-2EBFBDCA6058}" dt="2026-05-04T17:58:16.247" v="29" actId="47"/>
        <pc:sldMkLst>
          <pc:docMk/>
          <pc:sldMk cId="2941993429" sldId="350"/>
        </pc:sldMkLst>
      </pc:sldChg>
      <pc:sldChg chg="del">
        <pc:chgData name="Sion Lingard (Swansea Bay UHB - Public Health SBUHB)" userId="9830b178-1f66-4551-b9b9-6e54eef5e5ba" providerId="ADAL" clId="{A751FAD2-46F0-462B-BCE4-2EBFBDCA6058}" dt="2026-05-04T17:58:14.566" v="20" actId="47"/>
        <pc:sldMkLst>
          <pc:docMk/>
          <pc:sldMk cId="943272496" sldId="351"/>
        </pc:sldMkLst>
      </pc:sldChg>
      <pc:sldChg chg="del">
        <pc:chgData name="Sion Lingard (Swansea Bay UHB - Public Health SBUHB)" userId="9830b178-1f66-4551-b9b9-6e54eef5e5ba" providerId="ADAL" clId="{A751FAD2-46F0-462B-BCE4-2EBFBDCA6058}" dt="2026-05-04T17:58:16.071" v="28" actId="47"/>
        <pc:sldMkLst>
          <pc:docMk/>
          <pc:sldMk cId="771455358" sldId="354"/>
        </pc:sldMkLst>
      </pc:sldChg>
      <pc:sldChg chg="del">
        <pc:chgData name="Sion Lingard (Swansea Bay UHB - Public Health SBUHB)" userId="9830b178-1f66-4551-b9b9-6e54eef5e5ba" providerId="ADAL" clId="{A751FAD2-46F0-462B-BCE4-2EBFBDCA6058}" dt="2026-05-04T17:58:15.881" v="27" actId="47"/>
        <pc:sldMkLst>
          <pc:docMk/>
          <pc:sldMk cId="100859351" sldId="355"/>
        </pc:sldMkLst>
      </pc:sldChg>
      <pc:sldChg chg="del">
        <pc:chgData name="Sion Lingard (Swansea Bay UHB - Public Health SBUHB)" userId="9830b178-1f66-4551-b9b9-6e54eef5e5ba" providerId="ADAL" clId="{A751FAD2-46F0-462B-BCE4-2EBFBDCA6058}" dt="2026-05-04T17:58:15.499" v="25" actId="47"/>
        <pc:sldMkLst>
          <pc:docMk/>
          <pc:sldMk cId="2203251260" sldId="356"/>
        </pc:sldMkLst>
      </pc:sldChg>
      <pc:sldChg chg="del">
        <pc:chgData name="Sion Lingard (Swansea Bay UHB - Public Health SBUHB)" userId="9830b178-1f66-4551-b9b9-6e54eef5e5ba" providerId="ADAL" clId="{A751FAD2-46F0-462B-BCE4-2EBFBDCA6058}" dt="2026-05-04T17:58:12.213" v="7" actId="47"/>
        <pc:sldMkLst>
          <pc:docMk/>
          <pc:sldMk cId="3097225019" sldId="361"/>
        </pc:sldMkLst>
      </pc:sldChg>
      <pc:sldChg chg="del">
        <pc:chgData name="Sion Lingard (Swansea Bay UHB - Public Health SBUHB)" userId="9830b178-1f66-4551-b9b9-6e54eef5e5ba" providerId="ADAL" clId="{A751FAD2-46F0-462B-BCE4-2EBFBDCA6058}" dt="2026-05-04T17:58:12.388" v="8" actId="47"/>
        <pc:sldMkLst>
          <pc:docMk/>
          <pc:sldMk cId="3851086452" sldId="362"/>
        </pc:sldMkLst>
      </pc:sldChg>
      <pc:sldChg chg="del">
        <pc:chgData name="Sion Lingard (Swansea Bay UHB - Public Health SBUHB)" userId="9830b178-1f66-4551-b9b9-6e54eef5e5ba" providerId="ADAL" clId="{A751FAD2-46F0-462B-BCE4-2EBFBDCA6058}" dt="2026-05-04T17:58:15.674" v="26" actId="47"/>
        <pc:sldMkLst>
          <pc:docMk/>
          <pc:sldMk cId="1061112410" sldId="363"/>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11387138" y="0"/>
            <a:ext cx="8712200" cy="566738"/>
          </a:xfrm>
          <a:prstGeom prst="rect">
            <a:avLst/>
          </a:prstGeom>
        </p:spPr>
        <p:txBody>
          <a:bodyPr vert="horz" lIns="91440" tIns="45720" rIns="91440" bIns="45720" rtlCol="0"/>
          <a:lstStyle>
            <a:lvl1pPr algn="r">
              <a:defRPr sz="1200"/>
            </a:lvl1pPr>
          </a:lstStyle>
          <a:p>
            <a:fld id="{2333FF07-D416-4C2C-85F3-1B087AD86F7F}" type="datetimeFigureOut">
              <a:rPr lang="pt-BR" smtClean="0"/>
              <a:t>04/05/2026</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11387138" y="10742613"/>
            <a:ext cx="8712200" cy="566737"/>
          </a:xfrm>
          <a:prstGeom prst="rect">
            <a:avLst/>
          </a:prstGeom>
        </p:spPr>
        <p:txBody>
          <a:bodyPr vert="horz" lIns="91440" tIns="45720" rIns="91440" bIns="45720" rtlCol="0" anchor="b"/>
          <a:lstStyle>
            <a:lvl1pPr algn="r">
              <a:defRPr sz="12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A8B3879D-8347-4C3B-8580-C424A6D4BD38}" type="datetimeFigureOut">
              <a:rPr lang="pt-BR" smtClean="0"/>
              <a:t>04/05/2026</a:t>
            </a:fld>
            <a:endParaRPr lang="pt-BR"/>
          </a:p>
        </p:txBody>
      </p:sp>
      <p:sp>
        <p:nvSpPr>
          <p:cNvPr id="4" name="Espaço Reservado para Imagem de Slide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slideMaster" Target="../slideMasters/slideMaster3.xml"/><Relationship Id="rId4" Type="http://schemas.openxmlformats.org/officeDocument/2006/relationships/image" Target="../media/image10.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svg"/><Relationship Id="rId1" Type="http://schemas.openxmlformats.org/officeDocument/2006/relationships/slideMaster" Target="../slideMasters/slideMaster3.xml"/><Relationship Id="rId4" Type="http://schemas.openxmlformats.org/officeDocument/2006/relationships/image" Target="../media/image10.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 Id="rId4" Type="http://schemas.openxmlformats.org/officeDocument/2006/relationships/image" Target="../media/image14.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7.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1137444" y="2965334"/>
            <a:ext cx="12115800" cy="1219200"/>
          </a:xfrm>
        </p:spPr>
        <p:txBody>
          <a:bodyPr anchor="t" anchorCtr="0"/>
          <a:lstStyle>
            <a:lvl1pPr algn="l">
              <a:defRPr sz="6000" b="1"/>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1137444" y="4327410"/>
            <a:ext cx="12115800" cy="1543050"/>
          </a:xfrm>
        </p:spPr>
        <p:txBody>
          <a:bodyPr anchor="t" anchorCtr="0"/>
          <a:lstStyle>
            <a:lvl1pPr marL="0" indent="0" algn="l">
              <a:buNone/>
              <a:defRPr sz="3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0" name="Graphic 9">
            <a:extLst>
              <a:ext uri="{FF2B5EF4-FFF2-40B4-BE49-F238E27FC236}">
                <a16:creationId xmlns:a16="http://schemas.microsoft.com/office/drawing/2014/main" id="{3D91B9D7-0661-FB85-D23A-807EB82B12D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rot="21058263" flipH="1">
            <a:off x="6803102" y="4202052"/>
            <a:ext cx="16581120" cy="9132570"/>
          </a:xfrm>
          <a:prstGeom prst="rect">
            <a:avLst/>
          </a:prstGeom>
        </p:spPr>
      </p:pic>
      <p:pic>
        <p:nvPicPr>
          <p:cNvPr id="12" name="Picture 35">
            <a:extLst>
              <a:ext uri="{FF2B5EF4-FFF2-40B4-BE49-F238E27FC236}">
                <a16:creationId xmlns:a16="http://schemas.microsoft.com/office/drawing/2014/main" id="{880117C7-5292-C5A0-3CFA-8F555548590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5070272" y="9199508"/>
            <a:ext cx="3632200" cy="924560"/>
          </a:xfrm>
          <a:prstGeom prst="rect">
            <a:avLst/>
          </a:prstGeom>
        </p:spPr>
      </p:pic>
      <p:pic>
        <p:nvPicPr>
          <p:cNvPr id="13" name="Graphic 12">
            <a:extLst>
              <a:ext uri="{FF2B5EF4-FFF2-40B4-BE49-F238E27FC236}">
                <a16:creationId xmlns:a16="http://schemas.microsoft.com/office/drawing/2014/main" id="{679F988C-821F-E254-809E-195DAB6CD1A9}"/>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938603" y="8954135"/>
            <a:ext cx="5257800" cy="1424940"/>
          </a:xfrm>
          <a:prstGeom prst="rect">
            <a:avLst/>
          </a:prstGeom>
        </p:spPr>
      </p:pic>
    </p:spTree>
    <p:extLst>
      <p:ext uri="{BB962C8B-B14F-4D97-AF65-F5344CB8AC3E}">
        <p14:creationId xmlns:p14="http://schemas.microsoft.com/office/powerpoint/2010/main" val="2816592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1137444" y="2965334"/>
            <a:ext cx="12115800" cy="1219200"/>
          </a:xfrm>
        </p:spPr>
        <p:txBody>
          <a:bodyPr anchor="t" anchorCtr="0"/>
          <a:lstStyle>
            <a:lvl1pPr algn="l">
              <a:defRPr sz="6000" b="1">
                <a:solidFill>
                  <a:srgbClr val="1F355E"/>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1137444" y="4327410"/>
            <a:ext cx="12115800" cy="1543050"/>
          </a:xfrm>
        </p:spPr>
        <p:txBody>
          <a:bodyPr anchor="t" anchorCtr="0"/>
          <a:lstStyle>
            <a:lvl1pPr marL="0" indent="0" algn="l">
              <a:buNone/>
              <a:defRPr sz="3600">
                <a:solidFill>
                  <a:srgbClr val="1F355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0" name="Graphic 9">
            <a:extLst>
              <a:ext uri="{FF2B5EF4-FFF2-40B4-BE49-F238E27FC236}">
                <a16:creationId xmlns:a16="http://schemas.microsoft.com/office/drawing/2014/main" id="{3D91B9D7-0661-FB85-D23A-807EB82B12D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rot="21058263" flipH="1">
            <a:off x="6803102" y="4202052"/>
            <a:ext cx="16581120" cy="9132570"/>
          </a:xfrm>
          <a:prstGeom prst="rect">
            <a:avLst/>
          </a:prstGeom>
        </p:spPr>
      </p:pic>
      <p:pic>
        <p:nvPicPr>
          <p:cNvPr id="12" name="Picture 35">
            <a:extLst>
              <a:ext uri="{FF2B5EF4-FFF2-40B4-BE49-F238E27FC236}">
                <a16:creationId xmlns:a16="http://schemas.microsoft.com/office/drawing/2014/main" id="{880117C7-5292-C5A0-3CFA-8F555548590A}"/>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5070272" y="9199508"/>
            <a:ext cx="3632200" cy="924559"/>
          </a:xfrm>
          <a:prstGeom prst="rect">
            <a:avLst/>
          </a:prstGeom>
        </p:spPr>
      </p:pic>
      <p:pic>
        <p:nvPicPr>
          <p:cNvPr id="13" name="Graphic 12">
            <a:extLst>
              <a:ext uri="{FF2B5EF4-FFF2-40B4-BE49-F238E27FC236}">
                <a16:creationId xmlns:a16="http://schemas.microsoft.com/office/drawing/2014/main" id="{679F988C-821F-E254-809E-195DAB6CD1A9}"/>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938603" y="8954135"/>
            <a:ext cx="5257800" cy="1424940"/>
          </a:xfrm>
          <a:prstGeom prst="rect">
            <a:avLst/>
          </a:prstGeom>
        </p:spPr>
      </p:pic>
    </p:spTree>
    <p:extLst>
      <p:ext uri="{BB962C8B-B14F-4D97-AF65-F5344CB8AC3E}">
        <p14:creationId xmlns:p14="http://schemas.microsoft.com/office/powerpoint/2010/main" val="10252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1289844" y="2063751"/>
            <a:ext cx="12115800" cy="1219200"/>
          </a:xfrm>
        </p:spPr>
        <p:txBody>
          <a:bodyPr anchor="t" anchorCtr="0"/>
          <a:lstStyle>
            <a:lvl1pPr algn="l">
              <a:defRPr sz="6000" b="1">
                <a:solidFill>
                  <a:srgbClr val="1F355E"/>
                </a:solidFill>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1289844" y="3425827"/>
            <a:ext cx="12115800" cy="1543050"/>
          </a:xfrm>
        </p:spPr>
        <p:txBody>
          <a:bodyPr anchor="t" anchorCtr="0"/>
          <a:lstStyle>
            <a:lvl1pPr marL="0" indent="0" algn="l">
              <a:buNone/>
              <a:defRPr sz="3600">
                <a:solidFill>
                  <a:srgbClr val="1F355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0" name="Graphic 9">
            <a:extLst>
              <a:ext uri="{FF2B5EF4-FFF2-40B4-BE49-F238E27FC236}">
                <a16:creationId xmlns:a16="http://schemas.microsoft.com/office/drawing/2014/main" id="{3D91B9D7-0661-FB85-D23A-807EB82B12D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196556" y="4968877"/>
            <a:ext cx="26460450" cy="5124450"/>
          </a:xfrm>
          <a:prstGeom prst="rect">
            <a:avLst/>
          </a:prstGeom>
        </p:spPr>
      </p:pic>
      <p:pic>
        <p:nvPicPr>
          <p:cNvPr id="4" name="Picture 35">
            <a:extLst>
              <a:ext uri="{FF2B5EF4-FFF2-40B4-BE49-F238E27FC236}">
                <a16:creationId xmlns:a16="http://schemas.microsoft.com/office/drawing/2014/main" id="{5455B14C-E6A0-00EC-1771-75A8432318A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5905443" y="9475606"/>
            <a:ext cx="2814955" cy="716533"/>
          </a:xfrm>
          <a:prstGeom prst="rect">
            <a:avLst/>
          </a:prstGeom>
        </p:spPr>
      </p:pic>
      <p:pic>
        <p:nvPicPr>
          <p:cNvPr id="5" name="Graphic 4">
            <a:extLst>
              <a:ext uri="{FF2B5EF4-FFF2-40B4-BE49-F238E27FC236}">
                <a16:creationId xmlns:a16="http://schemas.microsoft.com/office/drawing/2014/main" id="{C8408971-AB40-3C42-8AAE-AFF7EC0B3F70}"/>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1137444" y="9311395"/>
            <a:ext cx="3855720" cy="1044956"/>
          </a:xfrm>
          <a:prstGeom prst="rect">
            <a:avLst/>
          </a:prstGeom>
        </p:spPr>
      </p:pic>
    </p:spTree>
    <p:extLst>
      <p:ext uri="{BB962C8B-B14F-4D97-AF65-F5344CB8AC3E}">
        <p14:creationId xmlns:p14="http://schemas.microsoft.com/office/powerpoint/2010/main" val="31202857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pic>
        <p:nvPicPr>
          <p:cNvPr id="10" name="Graphic 9">
            <a:extLst>
              <a:ext uri="{FF2B5EF4-FFF2-40B4-BE49-F238E27FC236}">
                <a16:creationId xmlns:a16="http://schemas.microsoft.com/office/drawing/2014/main" id="{74D9D2A3-00F4-8038-D208-5AAA065A43DA}"/>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flipH="1">
            <a:off x="9140184" y="7071681"/>
            <a:ext cx="12517882" cy="5416931"/>
          </a:xfrm>
          <a:prstGeom prst="rect">
            <a:avLst/>
          </a:prstGeom>
        </p:spPr>
      </p:pic>
    </p:spTree>
    <p:extLst>
      <p:ext uri="{BB962C8B-B14F-4D97-AF65-F5344CB8AC3E}">
        <p14:creationId xmlns:p14="http://schemas.microsoft.com/office/powerpoint/2010/main" val="23354780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4" name="Freeform 13">
            <a:extLst>
              <a:ext uri="{FF2B5EF4-FFF2-40B4-BE49-F238E27FC236}">
                <a16:creationId xmlns:a16="http://schemas.microsoft.com/office/drawing/2014/main" id="{1F44AA46-845C-D09D-1237-FBBC26F0DC61}"/>
              </a:ext>
            </a:extLst>
          </p:cNvPr>
          <p:cNvSpPr/>
          <p:nvPr/>
        </p:nvSpPr>
        <p:spPr>
          <a:xfrm flipH="1">
            <a:off x="10440000" y="8640000"/>
            <a:ext cx="10235137" cy="4010400"/>
          </a:xfrm>
          <a:custGeom>
            <a:avLst/>
            <a:gdLst>
              <a:gd name="csX0" fmla="*/ 0 w 10235137"/>
              <a:gd name="csY0" fmla="*/ 1319991 h 4011323"/>
              <a:gd name="csX1" fmla="*/ 1854195 w 10235137"/>
              <a:gd name="csY1" fmla="*/ 47698 h 4011323"/>
              <a:gd name="csX2" fmla="*/ 3197101 w 10235137"/>
              <a:gd name="csY2" fmla="*/ 62121 h 4011323"/>
              <a:gd name="csX3" fmla="*/ 4108802 w 10235137"/>
              <a:gd name="csY3" fmla="*/ 366533 h 4011323"/>
              <a:gd name="csX4" fmla="*/ 4752264 w 10235137"/>
              <a:gd name="csY4" fmla="*/ 786595 h 4011323"/>
              <a:gd name="csX5" fmla="*/ 5907296 w 10235137"/>
              <a:gd name="csY5" fmla="*/ 1777134 h 4011323"/>
              <a:gd name="csX6" fmla="*/ 6241155 w 10235137"/>
              <a:gd name="csY6" fmla="*/ 1954990 h 4011323"/>
              <a:gd name="csX7" fmla="*/ 7356004 w 10235137"/>
              <a:gd name="csY7" fmla="*/ 2162932 h 4011323"/>
              <a:gd name="csX8" fmla="*/ 9562286 w 10235137"/>
              <a:gd name="csY8" fmla="*/ 2687199 h 4011323"/>
              <a:gd name="csX9" fmla="*/ 10235138 w 10235137"/>
              <a:gd name="csY9" fmla="*/ 4011324 h 4011323"/>
              <a:gd name="csX10" fmla="*/ 10031401 w 10235137"/>
              <a:gd name="csY10" fmla="*/ 3280563 h 4011323"/>
              <a:gd name="csX11" fmla="*/ 8114798 w 10235137"/>
              <a:gd name="csY11" fmla="*/ 2257162 h 4011323"/>
              <a:gd name="csX12" fmla="*/ 6592350 w 10235137"/>
              <a:gd name="csY12" fmla="*/ 2108196 h 4011323"/>
              <a:gd name="csX13" fmla="*/ 6223189 w 10235137"/>
              <a:gd name="csY13" fmla="*/ 1996183 h 4011323"/>
              <a:gd name="csX14" fmla="*/ 5882555 w 10235137"/>
              <a:gd name="csY14" fmla="*/ 1816795 h 4011323"/>
              <a:gd name="csX15" fmla="*/ 4718055 w 10235137"/>
              <a:gd name="csY15" fmla="*/ 827978 h 4011323"/>
              <a:gd name="csX16" fmla="*/ 4083346 w 10235137"/>
              <a:gd name="csY16" fmla="*/ 418443 h 4011323"/>
              <a:gd name="csX17" fmla="*/ 3232509 w 10235137"/>
              <a:gd name="csY17" fmla="*/ 133786 h 4011323"/>
              <a:gd name="csX18" fmla="*/ 2620395 w 10235137"/>
              <a:gd name="csY18" fmla="*/ 70573 h 4011323"/>
              <a:gd name="csX19" fmla="*/ 536638 w 10235137"/>
              <a:gd name="csY19" fmla="*/ 774344 h 4011323"/>
              <a:gd name="csX20" fmla="*/ 72015 w 10235137"/>
              <a:gd name="csY20" fmla="*/ 1363284 h 4011323"/>
              <a:gd name="csX21" fmla="*/ 0 w 10235137"/>
              <a:gd name="csY21" fmla="*/ 1319991 h 4011323"/>
              <a:gd name="csX22" fmla="*/ 0 w 10235137"/>
              <a:gd name="csY22" fmla="*/ 1319991 h 40113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235137" h="4011323">
                <a:moveTo>
                  <a:pt x="0" y="1319991"/>
                </a:moveTo>
                <a:cubicBezTo>
                  <a:pt x="398877" y="641625"/>
                  <a:pt x="1072738" y="167604"/>
                  <a:pt x="1854195" y="47698"/>
                </a:cubicBezTo>
                <a:cubicBezTo>
                  <a:pt x="2299327" y="-27416"/>
                  <a:pt x="2753084" y="-7130"/>
                  <a:pt x="3197101" y="62121"/>
                </a:cubicBezTo>
                <a:cubicBezTo>
                  <a:pt x="3511373" y="126700"/>
                  <a:pt x="3820176" y="224584"/>
                  <a:pt x="4108802" y="366533"/>
                </a:cubicBezTo>
                <a:cubicBezTo>
                  <a:pt x="4339721" y="479046"/>
                  <a:pt x="4555049" y="622679"/>
                  <a:pt x="4752264" y="786595"/>
                </a:cubicBezTo>
                <a:cubicBezTo>
                  <a:pt x="5144063" y="1111067"/>
                  <a:pt x="5471232" y="1510318"/>
                  <a:pt x="5907296" y="1777134"/>
                </a:cubicBezTo>
                <a:cubicBezTo>
                  <a:pt x="6014403" y="1843795"/>
                  <a:pt x="6126474" y="1903130"/>
                  <a:pt x="6241155" y="1954990"/>
                </a:cubicBezTo>
                <a:cubicBezTo>
                  <a:pt x="6592581" y="2103703"/>
                  <a:pt x="6978827" y="2129066"/>
                  <a:pt x="7356004" y="2162932"/>
                </a:cubicBezTo>
                <a:cubicBezTo>
                  <a:pt x="8104805" y="2230203"/>
                  <a:pt x="8927955" y="2229762"/>
                  <a:pt x="9562286" y="2687199"/>
                </a:cubicBezTo>
                <a:cubicBezTo>
                  <a:pt x="9984864" y="2991702"/>
                  <a:pt x="10186455" y="3508158"/>
                  <a:pt x="10235138" y="4011324"/>
                </a:cubicBezTo>
                <a:cubicBezTo>
                  <a:pt x="10194744" y="3770375"/>
                  <a:pt x="10145893" y="3507381"/>
                  <a:pt x="10031401" y="3280563"/>
                </a:cubicBezTo>
                <a:cubicBezTo>
                  <a:pt x="9687254" y="2537331"/>
                  <a:pt x="8866250" y="2324538"/>
                  <a:pt x="8114798" y="2257162"/>
                </a:cubicBezTo>
                <a:cubicBezTo>
                  <a:pt x="7607729" y="2203664"/>
                  <a:pt x="7094854" y="2208724"/>
                  <a:pt x="6592350" y="2108196"/>
                </a:cubicBezTo>
                <a:cubicBezTo>
                  <a:pt x="6466435" y="2081888"/>
                  <a:pt x="6341656" y="2047413"/>
                  <a:pt x="6223189" y="1996183"/>
                </a:cubicBezTo>
                <a:cubicBezTo>
                  <a:pt x="6105562" y="1943778"/>
                  <a:pt x="5991976" y="1884129"/>
                  <a:pt x="5882555" y="1816795"/>
                </a:cubicBezTo>
                <a:cubicBezTo>
                  <a:pt x="5442788" y="1550798"/>
                  <a:pt x="5110338" y="1150195"/>
                  <a:pt x="4718055" y="827978"/>
                </a:cubicBezTo>
                <a:cubicBezTo>
                  <a:pt x="4523113" y="667330"/>
                  <a:pt x="4311256" y="527666"/>
                  <a:pt x="4083346" y="418443"/>
                </a:cubicBezTo>
                <a:cubicBezTo>
                  <a:pt x="3814201" y="287091"/>
                  <a:pt x="3525196" y="197575"/>
                  <a:pt x="3232509" y="133786"/>
                </a:cubicBezTo>
                <a:cubicBezTo>
                  <a:pt x="3031170" y="97089"/>
                  <a:pt x="2824867" y="79446"/>
                  <a:pt x="2620395" y="70573"/>
                </a:cubicBezTo>
                <a:cubicBezTo>
                  <a:pt x="1869869" y="34973"/>
                  <a:pt x="1082176" y="237892"/>
                  <a:pt x="536638" y="774344"/>
                </a:cubicBezTo>
                <a:cubicBezTo>
                  <a:pt x="355491" y="947621"/>
                  <a:pt x="201405" y="1148188"/>
                  <a:pt x="72015" y="1363284"/>
                </a:cubicBezTo>
                <a:lnTo>
                  <a:pt x="0" y="1319991"/>
                </a:lnTo>
                <a:lnTo>
                  <a:pt x="0" y="1319991"/>
                </a:lnTo>
                <a:close/>
              </a:path>
            </a:pathLst>
          </a:custGeom>
          <a:solidFill>
            <a:srgbClr val="FFD64F"/>
          </a:solidFill>
          <a:ln w="21035" cap="flat">
            <a:noFill/>
            <a:prstDash val="solid"/>
            <a:miter/>
          </a:ln>
        </p:spPr>
      </p:sp>
      <p:pic>
        <p:nvPicPr>
          <p:cNvPr id="4" name="Picture 35">
            <a:extLst>
              <a:ext uri="{FF2B5EF4-FFF2-40B4-BE49-F238E27FC236}">
                <a16:creationId xmlns:a16="http://schemas.microsoft.com/office/drawing/2014/main" id="{92AF60C6-8F00-4FB9-8A81-44A5ED02EA9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5" name="Graphic 4">
            <a:extLst>
              <a:ext uri="{FF2B5EF4-FFF2-40B4-BE49-F238E27FC236}">
                <a16:creationId xmlns:a16="http://schemas.microsoft.com/office/drawing/2014/main" id="{B5EAF48B-D989-BB5E-399B-60B089452970}"/>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31863270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6" name="Freeform 15">
            <a:extLst>
              <a:ext uri="{FF2B5EF4-FFF2-40B4-BE49-F238E27FC236}">
                <a16:creationId xmlns:a16="http://schemas.microsoft.com/office/drawing/2014/main" id="{6666AD00-DAC0-FD02-4570-C328AFDBE450}"/>
              </a:ext>
            </a:extLst>
          </p:cNvPr>
          <p:cNvSpPr/>
          <p:nvPr userDrawn="1"/>
        </p:nvSpPr>
        <p:spPr>
          <a:xfrm flipH="1">
            <a:off x="10440000" y="8640000"/>
            <a:ext cx="10132158" cy="3796666"/>
          </a:xfrm>
          <a:custGeom>
            <a:avLst/>
            <a:gdLst>
              <a:gd name="csX0" fmla="*/ 0 w 10132158"/>
              <a:gd name="csY0" fmla="*/ 1335596 h 3796666"/>
              <a:gd name="csX1" fmla="*/ 1073471 w 10132158"/>
              <a:gd name="csY1" fmla="*/ 287138 h 3796666"/>
              <a:gd name="csX2" fmla="*/ 2924236 w 10132158"/>
              <a:gd name="csY2" fmla="*/ 38682 h 3796666"/>
              <a:gd name="csX3" fmla="*/ 3656837 w 10132158"/>
              <a:gd name="csY3" fmla="*/ 221213 h 3796666"/>
              <a:gd name="csX4" fmla="*/ 4632938 w 10132158"/>
              <a:gd name="csY4" fmla="*/ 786920 h 3796666"/>
              <a:gd name="csX5" fmla="*/ 5818897 w 10132158"/>
              <a:gd name="csY5" fmla="*/ 1691182 h 3796666"/>
              <a:gd name="csX6" fmla="*/ 7267163 w 10132158"/>
              <a:gd name="csY6" fmla="*/ 2004020 h 3796666"/>
              <a:gd name="csX7" fmla="*/ 9711537 w 10132158"/>
              <a:gd name="csY7" fmla="*/ 2768626 h 3796666"/>
              <a:gd name="csX8" fmla="*/ 10132159 w 10132158"/>
              <a:gd name="csY8" fmla="*/ 3796142 h 3796666"/>
              <a:gd name="csX9" fmla="*/ 10128182 w 10132158"/>
              <a:gd name="csY9" fmla="*/ 3796667 h 3796666"/>
              <a:gd name="csX10" fmla="*/ 9702595 w 10132158"/>
              <a:gd name="csY10" fmla="*/ 2776331 h 3796666"/>
              <a:gd name="csX11" fmla="*/ 7265080 w 10132158"/>
              <a:gd name="csY11" fmla="*/ 2033897 h 3796666"/>
              <a:gd name="csX12" fmla="*/ 5800657 w 10132158"/>
              <a:gd name="csY12" fmla="*/ 1727274 h 3796666"/>
              <a:gd name="csX13" fmla="*/ 4602327 w 10132158"/>
              <a:gd name="csY13" fmla="*/ 825201 h 3796666"/>
              <a:gd name="csX14" fmla="*/ 3637377 w 10132158"/>
              <a:gd name="csY14" fmla="*/ 273919 h 3796666"/>
              <a:gd name="csX15" fmla="*/ 2916242 w 10132158"/>
              <a:gd name="csY15" fmla="*/ 99641 h 3796666"/>
              <a:gd name="csX16" fmla="*/ 1805621 w 10132158"/>
              <a:gd name="csY16" fmla="*/ 117313 h 3796666"/>
              <a:gd name="csX17" fmla="*/ 332117 w 10132158"/>
              <a:gd name="csY17" fmla="*/ 995711 h 3796666"/>
              <a:gd name="csX18" fmla="*/ 221154 w 10132158"/>
              <a:gd name="csY18" fmla="*/ 1143274 h 3796666"/>
              <a:gd name="csX19" fmla="*/ 120675 w 10132158"/>
              <a:gd name="csY19" fmla="*/ 1298349 h 3796666"/>
              <a:gd name="csX20" fmla="*/ 72972 w 10132158"/>
              <a:gd name="csY20" fmla="*/ 1377525 h 3796666"/>
              <a:gd name="csX21" fmla="*/ 0 w 10132158"/>
              <a:gd name="csY21" fmla="*/ 1335617 h 3796666"/>
              <a:gd name="csX22" fmla="*/ 0 w 10132158"/>
              <a:gd name="csY22" fmla="*/ 1335617 h 37966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132158" h="3796666">
                <a:moveTo>
                  <a:pt x="0" y="1335596"/>
                </a:moveTo>
                <a:cubicBezTo>
                  <a:pt x="253654" y="897937"/>
                  <a:pt x="617544" y="515397"/>
                  <a:pt x="1073471" y="287138"/>
                </a:cubicBezTo>
                <a:cubicBezTo>
                  <a:pt x="1641311" y="-2529"/>
                  <a:pt x="2301309" y="-46501"/>
                  <a:pt x="2924236" y="38682"/>
                </a:cubicBezTo>
                <a:cubicBezTo>
                  <a:pt x="3174110" y="69056"/>
                  <a:pt x="3420870" y="132989"/>
                  <a:pt x="3656837" y="221213"/>
                </a:cubicBezTo>
                <a:cubicBezTo>
                  <a:pt x="4012366" y="350323"/>
                  <a:pt x="4340356" y="549887"/>
                  <a:pt x="4632938" y="786920"/>
                </a:cubicBezTo>
                <a:cubicBezTo>
                  <a:pt x="5021140" y="1098973"/>
                  <a:pt x="5369179" y="1467261"/>
                  <a:pt x="5818897" y="1691182"/>
                </a:cubicBezTo>
                <a:cubicBezTo>
                  <a:pt x="6263923" y="1926986"/>
                  <a:pt x="6772507" y="1969293"/>
                  <a:pt x="7267163" y="2004020"/>
                </a:cubicBezTo>
                <a:cubicBezTo>
                  <a:pt x="8109879" y="2072865"/>
                  <a:pt x="9111058" y="2084266"/>
                  <a:pt x="9711537" y="2768626"/>
                </a:cubicBezTo>
                <a:cubicBezTo>
                  <a:pt x="9958528" y="3055052"/>
                  <a:pt x="10083518" y="3426258"/>
                  <a:pt x="10132159" y="3796142"/>
                </a:cubicBezTo>
                <a:cubicBezTo>
                  <a:pt x="10132159" y="3796142"/>
                  <a:pt x="10128182" y="3796667"/>
                  <a:pt x="10128182" y="3796667"/>
                </a:cubicBezTo>
                <a:cubicBezTo>
                  <a:pt x="10077017" y="3428022"/>
                  <a:pt x="9950471" y="3059860"/>
                  <a:pt x="9702595" y="2776331"/>
                </a:cubicBezTo>
                <a:cubicBezTo>
                  <a:pt x="9101443" y="2100370"/>
                  <a:pt x="8103084" y="2096675"/>
                  <a:pt x="7265080" y="2033897"/>
                </a:cubicBezTo>
                <a:cubicBezTo>
                  <a:pt x="6767142" y="2002613"/>
                  <a:pt x="6250963" y="1963099"/>
                  <a:pt x="5800657" y="1727274"/>
                </a:cubicBezTo>
                <a:cubicBezTo>
                  <a:pt x="5346583" y="1504696"/>
                  <a:pt x="4992296" y="1135253"/>
                  <a:pt x="4602327" y="825201"/>
                </a:cubicBezTo>
                <a:cubicBezTo>
                  <a:pt x="4311239" y="592282"/>
                  <a:pt x="3988845" y="399151"/>
                  <a:pt x="3637377" y="273919"/>
                </a:cubicBezTo>
                <a:cubicBezTo>
                  <a:pt x="3404229" y="188489"/>
                  <a:pt x="3163528" y="128051"/>
                  <a:pt x="2916242" y="99641"/>
                </a:cubicBezTo>
                <a:cubicBezTo>
                  <a:pt x="2547943" y="52543"/>
                  <a:pt x="2170744" y="49207"/>
                  <a:pt x="1805621" y="117313"/>
                </a:cubicBezTo>
                <a:cubicBezTo>
                  <a:pt x="1227007" y="218306"/>
                  <a:pt x="693228" y="533252"/>
                  <a:pt x="332117" y="995711"/>
                </a:cubicBezTo>
                <a:cubicBezTo>
                  <a:pt x="295662" y="1038441"/>
                  <a:pt x="254384" y="1098973"/>
                  <a:pt x="221154" y="1143274"/>
                </a:cubicBezTo>
                <a:cubicBezTo>
                  <a:pt x="195494" y="1183817"/>
                  <a:pt x="144370" y="1255371"/>
                  <a:pt x="120675" y="1298349"/>
                </a:cubicBezTo>
                <a:cubicBezTo>
                  <a:pt x="120670" y="1298349"/>
                  <a:pt x="72972" y="1377525"/>
                  <a:pt x="72972" y="1377525"/>
                </a:cubicBezTo>
                <a:lnTo>
                  <a:pt x="0" y="1335617"/>
                </a:lnTo>
                <a:lnTo>
                  <a:pt x="0" y="1335617"/>
                </a:lnTo>
                <a:close/>
              </a:path>
            </a:pathLst>
          </a:custGeom>
          <a:solidFill>
            <a:srgbClr val="39B76F"/>
          </a:solidFill>
          <a:ln w="21035" cap="flat">
            <a:noFill/>
            <a:prstDash val="solid"/>
            <a:miter/>
          </a:ln>
        </p:spPr>
      </p:sp>
      <p:pic>
        <p:nvPicPr>
          <p:cNvPr id="4" name="Picture 35">
            <a:extLst>
              <a:ext uri="{FF2B5EF4-FFF2-40B4-BE49-F238E27FC236}">
                <a16:creationId xmlns:a16="http://schemas.microsoft.com/office/drawing/2014/main" id="{9E6819C5-10E4-11EE-475B-2E1C8BABC34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5" name="Graphic 4">
            <a:extLst>
              <a:ext uri="{FF2B5EF4-FFF2-40B4-BE49-F238E27FC236}">
                <a16:creationId xmlns:a16="http://schemas.microsoft.com/office/drawing/2014/main" id="{8C608304-85CA-C40D-960E-9C587801BF0A}"/>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13967057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3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9" name="Freeform 8">
            <a:extLst>
              <a:ext uri="{FF2B5EF4-FFF2-40B4-BE49-F238E27FC236}">
                <a16:creationId xmlns:a16="http://schemas.microsoft.com/office/drawing/2014/main" id="{BF965EA5-7D4E-EAF7-EAC0-3F3447C2E70F}"/>
              </a:ext>
            </a:extLst>
          </p:cNvPr>
          <p:cNvSpPr/>
          <p:nvPr userDrawn="1"/>
        </p:nvSpPr>
        <p:spPr>
          <a:xfrm flipH="1">
            <a:off x="10440000" y="8640000"/>
            <a:ext cx="10029148" cy="3584795"/>
          </a:xfrm>
          <a:custGeom>
            <a:avLst/>
            <a:gdLst>
              <a:gd name="csX0" fmla="*/ 0 w 10029148"/>
              <a:gd name="csY0" fmla="*/ 1354490 h 3584795"/>
              <a:gd name="csX1" fmla="*/ 3030516 w 10029148"/>
              <a:gd name="csY1" fmla="*/ 72019 h 3584795"/>
              <a:gd name="csX2" fmla="*/ 3904433 w 10029148"/>
              <a:gd name="csY2" fmla="*/ 382369 h 3584795"/>
              <a:gd name="csX3" fmla="*/ 5728719 w 10029148"/>
              <a:gd name="csY3" fmla="*/ 1618387 h 3584795"/>
              <a:gd name="csX4" fmla="*/ 6438241 w 10029148"/>
              <a:gd name="csY4" fmla="*/ 1789944 h 3584795"/>
              <a:gd name="csX5" fmla="*/ 9582859 w 10029148"/>
              <a:gd name="csY5" fmla="*/ 2587765 h 3584795"/>
              <a:gd name="csX6" fmla="*/ 10029149 w 10029148"/>
              <a:gd name="csY6" fmla="*/ 3584187 h 3584795"/>
              <a:gd name="csX7" fmla="*/ 10025445 w 10029148"/>
              <a:gd name="csY7" fmla="*/ 3584796 h 3584795"/>
              <a:gd name="csX8" fmla="*/ 9689440 w 10029148"/>
              <a:gd name="csY8" fmla="*/ 2738306 h 3584795"/>
              <a:gd name="csX9" fmla="*/ 7171011 w 10029148"/>
              <a:gd name="csY9" fmla="*/ 1876636 h 3584795"/>
              <a:gd name="csX10" fmla="*/ 5713362 w 10029148"/>
              <a:gd name="csY10" fmla="*/ 1656221 h 3584795"/>
              <a:gd name="csX11" fmla="*/ 3878429 w 10029148"/>
              <a:gd name="csY11" fmla="*/ 431371 h 3584795"/>
              <a:gd name="csX12" fmla="*/ 3108758 w 10029148"/>
              <a:gd name="csY12" fmla="*/ 150741 h 3584795"/>
              <a:gd name="csX13" fmla="*/ 496299 w 10029148"/>
              <a:gd name="csY13" fmla="*/ 806666 h 3584795"/>
              <a:gd name="csX14" fmla="*/ 73908 w 10029148"/>
              <a:gd name="csY14" fmla="*/ 1395012 h 3584795"/>
              <a:gd name="csX15" fmla="*/ 0 w 10029148"/>
              <a:gd name="csY15" fmla="*/ 1354490 h 3584795"/>
              <a:gd name="csX16" fmla="*/ 0 w 10029148"/>
              <a:gd name="csY16" fmla="*/ 1354490 h 35847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0029148" h="3584795">
                <a:moveTo>
                  <a:pt x="0" y="1354490"/>
                </a:moveTo>
                <a:cubicBezTo>
                  <a:pt x="645218" y="183465"/>
                  <a:pt x="1759941" y="-170032"/>
                  <a:pt x="3030516" y="72019"/>
                </a:cubicBezTo>
                <a:cubicBezTo>
                  <a:pt x="3335048" y="130106"/>
                  <a:pt x="3631206" y="236500"/>
                  <a:pt x="3904433" y="382369"/>
                </a:cubicBezTo>
                <a:cubicBezTo>
                  <a:pt x="4563000" y="720617"/>
                  <a:pt x="5037901" y="1338890"/>
                  <a:pt x="5728719" y="1618387"/>
                </a:cubicBezTo>
                <a:cubicBezTo>
                  <a:pt x="5954799" y="1712175"/>
                  <a:pt x="6195310" y="1762082"/>
                  <a:pt x="6438241" y="1789944"/>
                </a:cubicBezTo>
                <a:cubicBezTo>
                  <a:pt x="7469736" y="1917347"/>
                  <a:pt x="8811464" y="1762922"/>
                  <a:pt x="9582859" y="2587765"/>
                </a:cubicBezTo>
                <a:cubicBezTo>
                  <a:pt x="9831239" y="2862958"/>
                  <a:pt x="9971819" y="3221420"/>
                  <a:pt x="10029149" y="3584187"/>
                </a:cubicBezTo>
                <a:cubicBezTo>
                  <a:pt x="10029149" y="3584187"/>
                  <a:pt x="10025445" y="3584796"/>
                  <a:pt x="10025445" y="3584796"/>
                </a:cubicBezTo>
                <a:cubicBezTo>
                  <a:pt x="9974574" y="3283673"/>
                  <a:pt x="9870161" y="2986330"/>
                  <a:pt x="9689440" y="2738306"/>
                </a:cubicBezTo>
                <a:cubicBezTo>
                  <a:pt x="9119066" y="1958604"/>
                  <a:pt x="8053175" y="1928663"/>
                  <a:pt x="7171011" y="1876636"/>
                </a:cubicBezTo>
                <a:cubicBezTo>
                  <a:pt x="6681762" y="1847221"/>
                  <a:pt x="6174419" y="1843693"/>
                  <a:pt x="5713362" y="1656221"/>
                </a:cubicBezTo>
                <a:cubicBezTo>
                  <a:pt x="5018230" y="1381469"/>
                  <a:pt x="4538427" y="764762"/>
                  <a:pt x="3878429" y="431371"/>
                </a:cubicBezTo>
                <a:cubicBezTo>
                  <a:pt x="3636150" y="303647"/>
                  <a:pt x="3375862" y="210480"/>
                  <a:pt x="3108758" y="150741"/>
                </a:cubicBezTo>
                <a:cubicBezTo>
                  <a:pt x="2167308" y="-42665"/>
                  <a:pt x="1179132" y="72735"/>
                  <a:pt x="496299" y="806666"/>
                </a:cubicBezTo>
                <a:cubicBezTo>
                  <a:pt x="328989" y="982107"/>
                  <a:pt x="191547" y="1183458"/>
                  <a:pt x="73908" y="1395012"/>
                </a:cubicBezTo>
                <a:cubicBezTo>
                  <a:pt x="73906" y="1395012"/>
                  <a:pt x="0" y="1354490"/>
                  <a:pt x="0" y="1354490"/>
                </a:cubicBezTo>
                <a:lnTo>
                  <a:pt x="0" y="1354490"/>
                </a:lnTo>
                <a:close/>
              </a:path>
            </a:pathLst>
          </a:custGeom>
          <a:solidFill>
            <a:srgbClr val="7EB0DE"/>
          </a:solidFill>
          <a:ln w="21035" cap="flat">
            <a:noFill/>
            <a:prstDash val="solid"/>
            <a:miter/>
          </a:ln>
        </p:spPr>
      </p:sp>
      <p:pic>
        <p:nvPicPr>
          <p:cNvPr id="4" name="Picture 35">
            <a:extLst>
              <a:ext uri="{FF2B5EF4-FFF2-40B4-BE49-F238E27FC236}">
                <a16:creationId xmlns:a16="http://schemas.microsoft.com/office/drawing/2014/main" id="{11455CF3-88B5-EA9E-A87B-37FA49BB625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5" name="Graphic 4">
            <a:extLst>
              <a:ext uri="{FF2B5EF4-FFF2-40B4-BE49-F238E27FC236}">
                <a16:creationId xmlns:a16="http://schemas.microsoft.com/office/drawing/2014/main" id="{9D5EEEEE-1996-1B9A-88D8-899501F0EA9E}"/>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32157844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4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Freeform 5">
            <a:extLst>
              <a:ext uri="{FF2B5EF4-FFF2-40B4-BE49-F238E27FC236}">
                <a16:creationId xmlns:a16="http://schemas.microsoft.com/office/drawing/2014/main" id="{270BD420-968A-F94F-40C7-638F0D5C86D0}"/>
              </a:ext>
            </a:extLst>
          </p:cNvPr>
          <p:cNvSpPr/>
          <p:nvPr userDrawn="1"/>
        </p:nvSpPr>
        <p:spPr>
          <a:xfrm flipH="1">
            <a:off x="10440000" y="8640000"/>
            <a:ext cx="9926125" cy="3372482"/>
          </a:xfrm>
          <a:custGeom>
            <a:avLst/>
            <a:gdLst>
              <a:gd name="csX0" fmla="*/ 0 w 9926125"/>
              <a:gd name="csY0" fmla="*/ 1372942 h 3372482"/>
              <a:gd name="csX1" fmla="*/ 2410894 w 9926125"/>
              <a:gd name="csY1" fmla="*/ 5442 h 3372482"/>
              <a:gd name="csX2" fmla="*/ 4414807 w 9926125"/>
              <a:gd name="csY2" fmla="*/ 803933 h 3372482"/>
              <a:gd name="csX3" fmla="*/ 6256955 w 9926125"/>
              <a:gd name="csY3" fmla="*/ 1664721 h 3372482"/>
              <a:gd name="csX4" fmla="*/ 9452802 w 9926125"/>
              <a:gd name="csY4" fmla="*/ 2406253 h 3372482"/>
              <a:gd name="csX5" fmla="*/ 9926125 w 9926125"/>
              <a:gd name="csY5" fmla="*/ 3371789 h 3372482"/>
              <a:gd name="csX6" fmla="*/ 9922717 w 9926125"/>
              <a:gd name="csY6" fmla="*/ 3372482 h 3372482"/>
              <a:gd name="csX7" fmla="*/ 9505040 w 9926125"/>
              <a:gd name="csY7" fmla="*/ 2481250 h 3372482"/>
              <a:gd name="csX8" fmla="*/ 6346011 w 9926125"/>
              <a:gd name="csY8" fmla="*/ 1705117 h 3372482"/>
              <a:gd name="csX9" fmla="*/ 4383817 w 9926125"/>
              <a:gd name="csY9" fmla="*/ 844560 h 3372482"/>
              <a:gd name="csX10" fmla="*/ 3118207 w 9926125"/>
              <a:gd name="csY10" fmla="*/ 178928 h 3372482"/>
              <a:gd name="csX11" fmla="*/ 1693672 w 9926125"/>
              <a:gd name="csY11" fmla="*/ 124641 h 3372482"/>
              <a:gd name="csX12" fmla="*/ 477461 w 9926125"/>
              <a:gd name="csY12" fmla="*/ 823375 h 3372482"/>
              <a:gd name="csX13" fmla="*/ 74823 w 9926125"/>
              <a:gd name="csY13" fmla="*/ 1412036 h 3372482"/>
              <a:gd name="csX14" fmla="*/ 0 w 9926125"/>
              <a:gd name="csY14" fmla="*/ 1372942 h 3372482"/>
              <a:gd name="csX15" fmla="*/ 0 w 9926125"/>
              <a:gd name="csY15" fmla="*/ 1372942 h 33724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9926125" h="3372482">
                <a:moveTo>
                  <a:pt x="0" y="1372942"/>
                </a:moveTo>
                <a:cubicBezTo>
                  <a:pt x="497867" y="422547"/>
                  <a:pt x="1337587" y="-57212"/>
                  <a:pt x="2410894" y="5442"/>
                </a:cubicBezTo>
                <a:cubicBezTo>
                  <a:pt x="3209892" y="46646"/>
                  <a:pt x="3796676" y="312981"/>
                  <a:pt x="4414807" y="803933"/>
                </a:cubicBezTo>
                <a:cubicBezTo>
                  <a:pt x="4999297" y="1261643"/>
                  <a:pt x="5479331" y="1637868"/>
                  <a:pt x="6256955" y="1664721"/>
                </a:cubicBezTo>
                <a:cubicBezTo>
                  <a:pt x="7283863" y="1723342"/>
                  <a:pt x="8683720" y="1605576"/>
                  <a:pt x="9452802" y="2406253"/>
                </a:cubicBezTo>
                <a:cubicBezTo>
                  <a:pt x="9705305" y="2669541"/>
                  <a:pt x="9856004" y="3017106"/>
                  <a:pt x="9926125" y="3371789"/>
                </a:cubicBezTo>
                <a:cubicBezTo>
                  <a:pt x="9926125" y="3371789"/>
                  <a:pt x="9922717" y="3372482"/>
                  <a:pt x="9922717" y="3372482"/>
                </a:cubicBezTo>
                <a:cubicBezTo>
                  <a:pt x="9855478" y="3048600"/>
                  <a:pt x="9723819" y="2731899"/>
                  <a:pt x="9505040" y="2481250"/>
                </a:cubicBezTo>
                <a:cubicBezTo>
                  <a:pt x="8774375" y="1637951"/>
                  <a:pt x="7368312" y="1747277"/>
                  <a:pt x="6346011" y="1705117"/>
                </a:cubicBezTo>
                <a:cubicBezTo>
                  <a:pt x="5493659" y="1696614"/>
                  <a:pt x="5025469" y="1339684"/>
                  <a:pt x="4383817" y="844560"/>
                </a:cubicBezTo>
                <a:cubicBezTo>
                  <a:pt x="4003337" y="552289"/>
                  <a:pt x="3587659" y="294229"/>
                  <a:pt x="3118207" y="178928"/>
                </a:cubicBezTo>
                <a:cubicBezTo>
                  <a:pt x="2654540" y="66689"/>
                  <a:pt x="2163040" y="27767"/>
                  <a:pt x="1693672" y="124641"/>
                </a:cubicBezTo>
                <a:cubicBezTo>
                  <a:pt x="1225680" y="217508"/>
                  <a:pt x="792483" y="465606"/>
                  <a:pt x="477461" y="823375"/>
                </a:cubicBezTo>
                <a:cubicBezTo>
                  <a:pt x="317325" y="1000286"/>
                  <a:pt x="186378" y="1201532"/>
                  <a:pt x="74823" y="1412036"/>
                </a:cubicBezTo>
                <a:cubicBezTo>
                  <a:pt x="74821" y="1412036"/>
                  <a:pt x="0" y="1372942"/>
                  <a:pt x="0" y="1372942"/>
                </a:cubicBezTo>
                <a:lnTo>
                  <a:pt x="0" y="1372942"/>
                </a:lnTo>
                <a:close/>
              </a:path>
            </a:pathLst>
          </a:custGeom>
          <a:solidFill>
            <a:srgbClr val="CE3736"/>
          </a:solidFill>
          <a:ln w="21035" cap="flat">
            <a:noFill/>
            <a:prstDash val="solid"/>
            <a:miter/>
          </a:ln>
        </p:spPr>
        <p:txBody>
          <a:bodyPr/>
          <a:lstStyle/>
          <a:p>
            <a:endParaRPr lang="en-GB"/>
          </a:p>
        </p:txBody>
      </p:sp>
      <p:pic>
        <p:nvPicPr>
          <p:cNvPr id="4" name="Picture 35">
            <a:extLst>
              <a:ext uri="{FF2B5EF4-FFF2-40B4-BE49-F238E27FC236}">
                <a16:creationId xmlns:a16="http://schemas.microsoft.com/office/drawing/2014/main" id="{1236929A-9807-81A2-D5EC-0713B080DCE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5" name="Graphic 4">
            <a:extLst>
              <a:ext uri="{FF2B5EF4-FFF2-40B4-BE49-F238E27FC236}">
                <a16:creationId xmlns:a16="http://schemas.microsoft.com/office/drawing/2014/main" id="{5826DD0B-5478-FC6B-8BDA-E87D4DC4BA74}"/>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31944456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5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Freeform 4">
            <a:extLst>
              <a:ext uri="{FF2B5EF4-FFF2-40B4-BE49-F238E27FC236}">
                <a16:creationId xmlns:a16="http://schemas.microsoft.com/office/drawing/2014/main" id="{18B550FD-9E92-A4FD-A09F-CC806F20CFA6}"/>
              </a:ext>
            </a:extLst>
          </p:cNvPr>
          <p:cNvSpPr/>
          <p:nvPr userDrawn="1"/>
        </p:nvSpPr>
        <p:spPr>
          <a:xfrm flipH="1">
            <a:off x="10440000" y="8640000"/>
            <a:ext cx="9823091" cy="3159792"/>
          </a:xfrm>
          <a:custGeom>
            <a:avLst/>
            <a:gdLst>
              <a:gd name="csX0" fmla="*/ 0 w 9823091"/>
              <a:gd name="csY0" fmla="*/ 1391017 h 3159792"/>
              <a:gd name="csX1" fmla="*/ 1277586 w 9823091"/>
              <a:gd name="csY1" fmla="*/ 157586 h 3159792"/>
              <a:gd name="csX2" fmla="*/ 3060805 w 9823091"/>
              <a:gd name="csY2" fmla="*/ 121740 h 3159792"/>
              <a:gd name="csX3" fmla="*/ 3723622 w 9823091"/>
              <a:gd name="csY3" fmla="*/ 408810 h 3159792"/>
              <a:gd name="csX4" fmla="*/ 5547824 w 9823091"/>
              <a:gd name="csY4" fmla="*/ 1505466 h 3159792"/>
              <a:gd name="csX5" fmla="*/ 6252781 w 9823091"/>
              <a:gd name="csY5" fmla="*/ 1564590 h 3159792"/>
              <a:gd name="csX6" fmla="*/ 9289829 w 9823091"/>
              <a:gd name="csY6" fmla="*/ 2192177 h 3159792"/>
              <a:gd name="csX7" fmla="*/ 9823091 w 9823091"/>
              <a:gd name="csY7" fmla="*/ 3159015 h 3159792"/>
              <a:gd name="csX8" fmla="*/ 9819957 w 9823091"/>
              <a:gd name="csY8" fmla="*/ 3159792 h 3159792"/>
              <a:gd name="csX9" fmla="*/ 9313182 w 9823091"/>
              <a:gd name="csY9" fmla="*/ 2232300 h 3159792"/>
              <a:gd name="csX10" fmla="*/ 6969583 w 9823091"/>
              <a:gd name="csY10" fmla="*/ 1574332 h 3159792"/>
              <a:gd name="csX11" fmla="*/ 5537747 w 9823091"/>
              <a:gd name="csY11" fmla="*/ 1545862 h 3159792"/>
              <a:gd name="csX12" fmla="*/ 3693705 w 9823091"/>
              <a:gd name="csY12" fmla="*/ 459578 h 3159792"/>
              <a:gd name="csX13" fmla="*/ 3043996 w 9823091"/>
              <a:gd name="csY13" fmla="*/ 185630 h 3159792"/>
              <a:gd name="csX14" fmla="*/ 990554 w 9823091"/>
              <a:gd name="csY14" fmla="*/ 383751 h 3159792"/>
              <a:gd name="csX15" fmla="*/ 250055 w 9823091"/>
              <a:gd name="csY15" fmla="*/ 1122102 h 3159792"/>
              <a:gd name="csX16" fmla="*/ 75709 w 9823091"/>
              <a:gd name="csY16" fmla="*/ 1428684 h 3159792"/>
              <a:gd name="csX17" fmla="*/ 0 w 9823091"/>
              <a:gd name="csY17" fmla="*/ 1391017 h 3159792"/>
              <a:gd name="csX18" fmla="*/ 0 w 9823091"/>
              <a:gd name="csY18" fmla="*/ 1391017 h 31597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9823091" h="3159792">
                <a:moveTo>
                  <a:pt x="0" y="1391017"/>
                </a:moveTo>
                <a:cubicBezTo>
                  <a:pt x="269679" y="848043"/>
                  <a:pt x="700499" y="375370"/>
                  <a:pt x="1277586" y="157586"/>
                </a:cubicBezTo>
                <a:cubicBezTo>
                  <a:pt x="1846045" y="-62003"/>
                  <a:pt x="2480207" y="-31089"/>
                  <a:pt x="3060805" y="121740"/>
                </a:cubicBezTo>
                <a:cubicBezTo>
                  <a:pt x="3294374" y="184891"/>
                  <a:pt x="3516772" y="284840"/>
                  <a:pt x="3723622" y="408810"/>
                </a:cubicBezTo>
                <a:cubicBezTo>
                  <a:pt x="4338155" y="774369"/>
                  <a:pt x="4838282" y="1331641"/>
                  <a:pt x="5547824" y="1505466"/>
                </a:cubicBezTo>
                <a:cubicBezTo>
                  <a:pt x="5777585" y="1565157"/>
                  <a:pt x="6016204" y="1578615"/>
                  <a:pt x="6252781" y="1564590"/>
                </a:cubicBezTo>
                <a:cubicBezTo>
                  <a:pt x="7249541" y="1525097"/>
                  <a:pt x="8511112" y="1467757"/>
                  <a:pt x="9289829" y="2192177"/>
                </a:cubicBezTo>
                <a:cubicBezTo>
                  <a:pt x="9561857" y="2450594"/>
                  <a:pt x="9736139" y="2797341"/>
                  <a:pt x="9823091" y="3159015"/>
                </a:cubicBezTo>
                <a:cubicBezTo>
                  <a:pt x="9823091" y="3159015"/>
                  <a:pt x="9819957" y="3159792"/>
                  <a:pt x="9819957" y="3159792"/>
                </a:cubicBezTo>
                <a:cubicBezTo>
                  <a:pt x="9733088" y="2814788"/>
                  <a:pt x="9570104" y="2482319"/>
                  <a:pt x="9313182" y="2232300"/>
                </a:cubicBezTo>
                <a:cubicBezTo>
                  <a:pt x="8702225" y="1636480"/>
                  <a:pt x="7780825" y="1570993"/>
                  <a:pt x="6969583" y="1574332"/>
                </a:cubicBezTo>
                <a:cubicBezTo>
                  <a:pt x="6492346" y="1566857"/>
                  <a:pt x="6008020" y="1666861"/>
                  <a:pt x="5537747" y="1545862"/>
                </a:cubicBezTo>
                <a:cubicBezTo>
                  <a:pt x="4825048" y="1379406"/>
                  <a:pt x="4304220" y="813883"/>
                  <a:pt x="3693705" y="459578"/>
                </a:cubicBezTo>
                <a:cubicBezTo>
                  <a:pt x="3490116" y="340294"/>
                  <a:pt x="3272200" y="245523"/>
                  <a:pt x="3043996" y="185630"/>
                </a:cubicBezTo>
                <a:cubicBezTo>
                  <a:pt x="2366431" y="10789"/>
                  <a:pt x="1601936" y="8404"/>
                  <a:pt x="990554" y="383751"/>
                </a:cubicBezTo>
                <a:cubicBezTo>
                  <a:pt x="688378" y="564998"/>
                  <a:pt x="438991" y="826481"/>
                  <a:pt x="250055" y="1122102"/>
                </a:cubicBezTo>
                <a:cubicBezTo>
                  <a:pt x="185147" y="1220111"/>
                  <a:pt x="129729" y="1324166"/>
                  <a:pt x="75709" y="1428684"/>
                </a:cubicBezTo>
                <a:lnTo>
                  <a:pt x="0" y="1391017"/>
                </a:lnTo>
                <a:lnTo>
                  <a:pt x="0" y="1391017"/>
                </a:lnTo>
                <a:close/>
              </a:path>
            </a:pathLst>
          </a:custGeom>
          <a:solidFill>
            <a:srgbClr val="8C58A4"/>
          </a:solidFill>
          <a:ln w="21035" cap="flat">
            <a:noFill/>
            <a:prstDash val="solid"/>
            <a:miter/>
          </a:ln>
        </p:spPr>
      </p:sp>
      <p:pic>
        <p:nvPicPr>
          <p:cNvPr id="4" name="Picture 35">
            <a:extLst>
              <a:ext uri="{FF2B5EF4-FFF2-40B4-BE49-F238E27FC236}">
                <a16:creationId xmlns:a16="http://schemas.microsoft.com/office/drawing/2014/main" id="{2F88D6CB-3196-3E82-2D71-137C02D85AA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6" name="Graphic 5">
            <a:extLst>
              <a:ext uri="{FF2B5EF4-FFF2-40B4-BE49-F238E27FC236}">
                <a16:creationId xmlns:a16="http://schemas.microsoft.com/office/drawing/2014/main" id="{A0B1D5DE-49EA-123F-6303-945727420F75}"/>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12542624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6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rgbClr val="1F355E"/>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rgbClr val="1F355E"/>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rgbClr val="1F355E"/>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rgbClr val="1F355E"/>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reeform 3">
            <a:extLst>
              <a:ext uri="{FF2B5EF4-FFF2-40B4-BE49-F238E27FC236}">
                <a16:creationId xmlns:a16="http://schemas.microsoft.com/office/drawing/2014/main" id="{BD86B024-E7B3-D908-1C11-E24FC3149EFC}"/>
              </a:ext>
            </a:extLst>
          </p:cNvPr>
          <p:cNvSpPr/>
          <p:nvPr userDrawn="1"/>
        </p:nvSpPr>
        <p:spPr>
          <a:xfrm flipH="1">
            <a:off x="10440000" y="8640000"/>
            <a:ext cx="9720042" cy="2949736"/>
          </a:xfrm>
          <a:custGeom>
            <a:avLst/>
            <a:gdLst>
              <a:gd name="csX0" fmla="*/ 0 w 9720042"/>
              <a:gd name="csY0" fmla="*/ 1411769 h 2949736"/>
              <a:gd name="csX1" fmla="*/ 2992533 w 9720042"/>
              <a:gd name="csY1" fmla="*/ 128282 h 2949736"/>
              <a:gd name="csX2" fmla="*/ 4806259 w 9720042"/>
              <a:gd name="csY2" fmla="*/ 1223184 h 2949736"/>
              <a:gd name="csX3" fmla="*/ 6157096 w 9720042"/>
              <a:gd name="csY3" fmla="*/ 1477612 h 2949736"/>
              <a:gd name="csX4" fmla="*/ 7570502 w 9720042"/>
              <a:gd name="csY4" fmla="*/ 1410404 h 2949736"/>
              <a:gd name="csX5" fmla="*/ 9596274 w 9720042"/>
              <a:gd name="csY5" fmla="*/ 2618296 h 2949736"/>
              <a:gd name="csX6" fmla="*/ 9720043 w 9720042"/>
              <a:gd name="csY6" fmla="*/ 2948876 h 2949736"/>
              <a:gd name="csX7" fmla="*/ 9717202 w 9720042"/>
              <a:gd name="csY7" fmla="*/ 2949737 h 2949736"/>
              <a:gd name="csX8" fmla="*/ 9590698 w 9720042"/>
              <a:gd name="csY8" fmla="*/ 2620920 h 2949736"/>
              <a:gd name="csX9" fmla="*/ 7568356 w 9720042"/>
              <a:gd name="csY9" fmla="*/ 1438854 h 2949736"/>
              <a:gd name="csX10" fmla="*/ 6162756 w 9720042"/>
              <a:gd name="csY10" fmla="*/ 1518470 h 2949736"/>
              <a:gd name="csX11" fmla="*/ 4781644 w 9720042"/>
              <a:gd name="csY11" fmla="*/ 1268934 h 2949736"/>
              <a:gd name="csX12" fmla="*/ 2973557 w 9720042"/>
              <a:gd name="csY12" fmla="*/ 197285 h 2949736"/>
              <a:gd name="csX13" fmla="*/ 954700 w 9720042"/>
              <a:gd name="csY13" fmla="*/ 394982 h 2949736"/>
              <a:gd name="csX14" fmla="*/ 76574 w 9720042"/>
              <a:gd name="csY14" fmla="*/ 1447924 h 2949736"/>
              <a:gd name="csX15" fmla="*/ 0 w 9720042"/>
              <a:gd name="csY15" fmla="*/ 1411769 h 2949736"/>
              <a:gd name="csX16" fmla="*/ 0 w 9720042"/>
              <a:gd name="csY16" fmla="*/ 1411769 h 29497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9720042" h="2949736">
                <a:moveTo>
                  <a:pt x="0" y="1411769"/>
                </a:moveTo>
                <a:cubicBezTo>
                  <a:pt x="581242" y="166734"/>
                  <a:pt x="1700541" y="-234825"/>
                  <a:pt x="2992533" y="128282"/>
                </a:cubicBezTo>
                <a:cubicBezTo>
                  <a:pt x="3691010" y="316814"/>
                  <a:pt x="4188191" y="892940"/>
                  <a:pt x="4806259" y="1223184"/>
                </a:cubicBezTo>
                <a:cubicBezTo>
                  <a:pt x="5214931" y="1452081"/>
                  <a:pt x="5692567" y="1546395"/>
                  <a:pt x="6157096" y="1477612"/>
                </a:cubicBezTo>
                <a:cubicBezTo>
                  <a:pt x="6623582" y="1409481"/>
                  <a:pt x="7098567" y="1373473"/>
                  <a:pt x="7570502" y="1410404"/>
                </a:cubicBezTo>
                <a:cubicBezTo>
                  <a:pt x="8411850" y="1469403"/>
                  <a:pt x="9231467" y="1811425"/>
                  <a:pt x="9596274" y="2618296"/>
                </a:cubicBezTo>
                <a:cubicBezTo>
                  <a:pt x="9645693" y="2725270"/>
                  <a:pt x="9686718" y="2835981"/>
                  <a:pt x="9720043" y="2948876"/>
                </a:cubicBezTo>
                <a:cubicBezTo>
                  <a:pt x="9720043" y="2948876"/>
                  <a:pt x="9717202" y="2949737"/>
                  <a:pt x="9717202" y="2949737"/>
                </a:cubicBezTo>
                <a:cubicBezTo>
                  <a:pt x="9682889" y="2837262"/>
                  <a:pt x="9640938" y="2727139"/>
                  <a:pt x="9590698" y="2620920"/>
                </a:cubicBezTo>
                <a:cubicBezTo>
                  <a:pt x="9220821" y="1822280"/>
                  <a:pt x="8405118" y="1489916"/>
                  <a:pt x="7568356" y="1438854"/>
                </a:cubicBezTo>
                <a:cubicBezTo>
                  <a:pt x="7098904" y="1406394"/>
                  <a:pt x="6627726" y="1446370"/>
                  <a:pt x="6162756" y="1518470"/>
                </a:cubicBezTo>
                <a:cubicBezTo>
                  <a:pt x="5691053" y="1592354"/>
                  <a:pt x="5198857" y="1498923"/>
                  <a:pt x="4781644" y="1268934"/>
                </a:cubicBezTo>
                <a:cubicBezTo>
                  <a:pt x="4155708" y="939635"/>
                  <a:pt x="3665238" y="383917"/>
                  <a:pt x="2973557" y="197285"/>
                </a:cubicBezTo>
                <a:cubicBezTo>
                  <a:pt x="2308763" y="12305"/>
                  <a:pt x="1549842" y="10865"/>
                  <a:pt x="954700" y="394982"/>
                </a:cubicBezTo>
                <a:cubicBezTo>
                  <a:pt x="560877" y="643972"/>
                  <a:pt x="272850" y="1029854"/>
                  <a:pt x="76574" y="1447924"/>
                </a:cubicBezTo>
                <a:cubicBezTo>
                  <a:pt x="76574" y="1447924"/>
                  <a:pt x="0" y="1411769"/>
                  <a:pt x="0" y="1411769"/>
                </a:cubicBezTo>
                <a:lnTo>
                  <a:pt x="0" y="1411769"/>
                </a:lnTo>
                <a:close/>
              </a:path>
            </a:pathLst>
          </a:custGeom>
          <a:solidFill>
            <a:srgbClr val="1F355E"/>
          </a:solidFill>
          <a:ln w="21035" cap="flat">
            <a:noFill/>
            <a:prstDash val="solid"/>
            <a:miter/>
          </a:ln>
        </p:spPr>
      </p:sp>
      <p:pic>
        <p:nvPicPr>
          <p:cNvPr id="5" name="Picture 35">
            <a:extLst>
              <a:ext uri="{FF2B5EF4-FFF2-40B4-BE49-F238E27FC236}">
                <a16:creationId xmlns:a16="http://schemas.microsoft.com/office/drawing/2014/main" id="{7BF977E4-2101-8463-2D74-2C33C4F137B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5"/>
          </a:xfrm>
          <a:prstGeom prst="rect">
            <a:avLst/>
          </a:prstGeom>
        </p:spPr>
      </p:pic>
      <p:pic>
        <p:nvPicPr>
          <p:cNvPr id="6" name="Graphic 5">
            <a:extLst>
              <a:ext uri="{FF2B5EF4-FFF2-40B4-BE49-F238E27FC236}">
                <a16:creationId xmlns:a16="http://schemas.microsoft.com/office/drawing/2014/main" id="{0BC690A0-DD15-056F-293F-892A5F2FEFE2}"/>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599" cy="888006"/>
          </a:xfrm>
          <a:prstGeom prst="rect">
            <a:avLst/>
          </a:prstGeom>
        </p:spPr>
      </p:pic>
    </p:spTree>
    <p:extLst>
      <p:ext uri="{BB962C8B-B14F-4D97-AF65-F5344CB8AC3E}">
        <p14:creationId xmlns:p14="http://schemas.microsoft.com/office/powerpoint/2010/main" val="1228747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BDF31-1F7B-EC0A-3A30-58386BFE8089}"/>
              </a:ext>
            </a:extLst>
          </p:cNvPr>
          <p:cNvSpPr>
            <a:spLocks noGrp="1"/>
          </p:cNvSpPr>
          <p:nvPr>
            <p:ph type="ctrTitle"/>
          </p:nvPr>
        </p:nvSpPr>
        <p:spPr>
          <a:xfrm>
            <a:off x="1289844" y="2063751"/>
            <a:ext cx="12115800" cy="1219200"/>
          </a:xfrm>
        </p:spPr>
        <p:txBody>
          <a:bodyPr anchor="t" anchorCtr="0"/>
          <a:lstStyle>
            <a:lvl1pPr algn="l">
              <a:defRPr sz="6000" b="1"/>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4A80A8BB-4B4B-33CA-A09A-C7224FF7DB9A}"/>
              </a:ext>
            </a:extLst>
          </p:cNvPr>
          <p:cNvSpPr>
            <a:spLocks noGrp="1"/>
          </p:cNvSpPr>
          <p:nvPr>
            <p:ph type="subTitle" idx="1"/>
          </p:nvPr>
        </p:nvSpPr>
        <p:spPr>
          <a:xfrm>
            <a:off x="1289844" y="3425827"/>
            <a:ext cx="12115800" cy="1543050"/>
          </a:xfrm>
        </p:spPr>
        <p:txBody>
          <a:bodyPr anchor="t" anchorCtr="0"/>
          <a:lstStyle>
            <a:lvl1pPr marL="0" indent="0" algn="l">
              <a:buNone/>
              <a:defRPr sz="3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10" name="Graphic 9">
            <a:extLst>
              <a:ext uri="{FF2B5EF4-FFF2-40B4-BE49-F238E27FC236}">
                <a16:creationId xmlns:a16="http://schemas.microsoft.com/office/drawing/2014/main" id="{3D91B9D7-0661-FB85-D23A-807EB82B12D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196556" y="4968877"/>
            <a:ext cx="26460450" cy="5124450"/>
          </a:xfrm>
          <a:prstGeom prst="rect">
            <a:avLst/>
          </a:prstGeom>
        </p:spPr>
      </p:pic>
      <p:pic>
        <p:nvPicPr>
          <p:cNvPr id="4" name="Picture 35">
            <a:extLst>
              <a:ext uri="{FF2B5EF4-FFF2-40B4-BE49-F238E27FC236}">
                <a16:creationId xmlns:a16="http://schemas.microsoft.com/office/drawing/2014/main" id="{5455B14C-E6A0-00EC-1771-75A8432318A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5905443" y="9475606"/>
            <a:ext cx="2814955" cy="716534"/>
          </a:xfrm>
          <a:prstGeom prst="rect">
            <a:avLst/>
          </a:prstGeom>
        </p:spPr>
      </p:pic>
      <p:pic>
        <p:nvPicPr>
          <p:cNvPr id="5" name="Graphic 4">
            <a:extLst>
              <a:ext uri="{FF2B5EF4-FFF2-40B4-BE49-F238E27FC236}">
                <a16:creationId xmlns:a16="http://schemas.microsoft.com/office/drawing/2014/main" id="{C8408971-AB40-3C42-8AAE-AFF7EC0B3F70}"/>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1137444" y="9311395"/>
            <a:ext cx="3855720" cy="1044956"/>
          </a:xfrm>
          <a:prstGeom prst="rect">
            <a:avLst/>
          </a:prstGeom>
        </p:spPr>
      </p:pic>
    </p:spTree>
    <p:extLst>
      <p:ext uri="{BB962C8B-B14F-4D97-AF65-F5344CB8AC3E}">
        <p14:creationId xmlns:p14="http://schemas.microsoft.com/office/powerpoint/2010/main" val="2242614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pic>
        <p:nvPicPr>
          <p:cNvPr id="10" name="Graphic 9">
            <a:extLst>
              <a:ext uri="{FF2B5EF4-FFF2-40B4-BE49-F238E27FC236}">
                <a16:creationId xmlns:a16="http://schemas.microsoft.com/office/drawing/2014/main" id="{74D9D2A3-00F4-8038-D208-5AAA065A43DA}"/>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flipH="1">
            <a:off x="9140184" y="7071681"/>
            <a:ext cx="12517882" cy="5416931"/>
          </a:xfrm>
          <a:prstGeom prst="rect">
            <a:avLst/>
          </a:prstGeom>
        </p:spPr>
      </p:pic>
    </p:spTree>
    <p:extLst>
      <p:ext uri="{BB962C8B-B14F-4D97-AF65-F5344CB8AC3E}">
        <p14:creationId xmlns:p14="http://schemas.microsoft.com/office/powerpoint/2010/main" val="1026703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14" name="Freeform 13">
            <a:extLst>
              <a:ext uri="{FF2B5EF4-FFF2-40B4-BE49-F238E27FC236}">
                <a16:creationId xmlns:a16="http://schemas.microsoft.com/office/drawing/2014/main" id="{1F44AA46-845C-D09D-1237-FBBC26F0DC61}"/>
              </a:ext>
            </a:extLst>
          </p:cNvPr>
          <p:cNvSpPr/>
          <p:nvPr/>
        </p:nvSpPr>
        <p:spPr>
          <a:xfrm flipH="1">
            <a:off x="10440000" y="8640000"/>
            <a:ext cx="10235137" cy="4010400"/>
          </a:xfrm>
          <a:custGeom>
            <a:avLst/>
            <a:gdLst>
              <a:gd name="csX0" fmla="*/ 0 w 10235137"/>
              <a:gd name="csY0" fmla="*/ 1319991 h 4011323"/>
              <a:gd name="csX1" fmla="*/ 1854195 w 10235137"/>
              <a:gd name="csY1" fmla="*/ 47698 h 4011323"/>
              <a:gd name="csX2" fmla="*/ 3197101 w 10235137"/>
              <a:gd name="csY2" fmla="*/ 62121 h 4011323"/>
              <a:gd name="csX3" fmla="*/ 4108802 w 10235137"/>
              <a:gd name="csY3" fmla="*/ 366533 h 4011323"/>
              <a:gd name="csX4" fmla="*/ 4752264 w 10235137"/>
              <a:gd name="csY4" fmla="*/ 786595 h 4011323"/>
              <a:gd name="csX5" fmla="*/ 5907296 w 10235137"/>
              <a:gd name="csY5" fmla="*/ 1777134 h 4011323"/>
              <a:gd name="csX6" fmla="*/ 6241155 w 10235137"/>
              <a:gd name="csY6" fmla="*/ 1954990 h 4011323"/>
              <a:gd name="csX7" fmla="*/ 7356004 w 10235137"/>
              <a:gd name="csY7" fmla="*/ 2162932 h 4011323"/>
              <a:gd name="csX8" fmla="*/ 9562286 w 10235137"/>
              <a:gd name="csY8" fmla="*/ 2687199 h 4011323"/>
              <a:gd name="csX9" fmla="*/ 10235138 w 10235137"/>
              <a:gd name="csY9" fmla="*/ 4011324 h 4011323"/>
              <a:gd name="csX10" fmla="*/ 10031401 w 10235137"/>
              <a:gd name="csY10" fmla="*/ 3280563 h 4011323"/>
              <a:gd name="csX11" fmla="*/ 8114798 w 10235137"/>
              <a:gd name="csY11" fmla="*/ 2257162 h 4011323"/>
              <a:gd name="csX12" fmla="*/ 6592350 w 10235137"/>
              <a:gd name="csY12" fmla="*/ 2108196 h 4011323"/>
              <a:gd name="csX13" fmla="*/ 6223189 w 10235137"/>
              <a:gd name="csY13" fmla="*/ 1996183 h 4011323"/>
              <a:gd name="csX14" fmla="*/ 5882555 w 10235137"/>
              <a:gd name="csY14" fmla="*/ 1816795 h 4011323"/>
              <a:gd name="csX15" fmla="*/ 4718055 w 10235137"/>
              <a:gd name="csY15" fmla="*/ 827978 h 4011323"/>
              <a:gd name="csX16" fmla="*/ 4083346 w 10235137"/>
              <a:gd name="csY16" fmla="*/ 418443 h 4011323"/>
              <a:gd name="csX17" fmla="*/ 3232509 w 10235137"/>
              <a:gd name="csY17" fmla="*/ 133786 h 4011323"/>
              <a:gd name="csX18" fmla="*/ 2620395 w 10235137"/>
              <a:gd name="csY18" fmla="*/ 70573 h 4011323"/>
              <a:gd name="csX19" fmla="*/ 536638 w 10235137"/>
              <a:gd name="csY19" fmla="*/ 774344 h 4011323"/>
              <a:gd name="csX20" fmla="*/ 72015 w 10235137"/>
              <a:gd name="csY20" fmla="*/ 1363284 h 4011323"/>
              <a:gd name="csX21" fmla="*/ 0 w 10235137"/>
              <a:gd name="csY21" fmla="*/ 1319991 h 4011323"/>
              <a:gd name="csX22" fmla="*/ 0 w 10235137"/>
              <a:gd name="csY22" fmla="*/ 1319991 h 40113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235137" h="4011323">
                <a:moveTo>
                  <a:pt x="0" y="1319991"/>
                </a:moveTo>
                <a:cubicBezTo>
                  <a:pt x="398877" y="641625"/>
                  <a:pt x="1072738" y="167604"/>
                  <a:pt x="1854195" y="47698"/>
                </a:cubicBezTo>
                <a:cubicBezTo>
                  <a:pt x="2299327" y="-27416"/>
                  <a:pt x="2753084" y="-7130"/>
                  <a:pt x="3197101" y="62121"/>
                </a:cubicBezTo>
                <a:cubicBezTo>
                  <a:pt x="3511373" y="126700"/>
                  <a:pt x="3820176" y="224584"/>
                  <a:pt x="4108802" y="366533"/>
                </a:cubicBezTo>
                <a:cubicBezTo>
                  <a:pt x="4339721" y="479046"/>
                  <a:pt x="4555049" y="622679"/>
                  <a:pt x="4752264" y="786595"/>
                </a:cubicBezTo>
                <a:cubicBezTo>
                  <a:pt x="5144063" y="1111067"/>
                  <a:pt x="5471232" y="1510318"/>
                  <a:pt x="5907296" y="1777134"/>
                </a:cubicBezTo>
                <a:cubicBezTo>
                  <a:pt x="6014403" y="1843795"/>
                  <a:pt x="6126474" y="1903130"/>
                  <a:pt x="6241155" y="1954990"/>
                </a:cubicBezTo>
                <a:cubicBezTo>
                  <a:pt x="6592581" y="2103703"/>
                  <a:pt x="6978827" y="2129066"/>
                  <a:pt x="7356004" y="2162932"/>
                </a:cubicBezTo>
                <a:cubicBezTo>
                  <a:pt x="8104805" y="2230203"/>
                  <a:pt x="8927955" y="2229762"/>
                  <a:pt x="9562286" y="2687199"/>
                </a:cubicBezTo>
                <a:cubicBezTo>
                  <a:pt x="9984864" y="2991702"/>
                  <a:pt x="10186455" y="3508158"/>
                  <a:pt x="10235138" y="4011324"/>
                </a:cubicBezTo>
                <a:cubicBezTo>
                  <a:pt x="10194744" y="3770375"/>
                  <a:pt x="10145893" y="3507381"/>
                  <a:pt x="10031401" y="3280563"/>
                </a:cubicBezTo>
                <a:cubicBezTo>
                  <a:pt x="9687254" y="2537331"/>
                  <a:pt x="8866250" y="2324538"/>
                  <a:pt x="8114798" y="2257162"/>
                </a:cubicBezTo>
                <a:cubicBezTo>
                  <a:pt x="7607729" y="2203664"/>
                  <a:pt x="7094854" y="2208724"/>
                  <a:pt x="6592350" y="2108196"/>
                </a:cubicBezTo>
                <a:cubicBezTo>
                  <a:pt x="6466435" y="2081888"/>
                  <a:pt x="6341656" y="2047413"/>
                  <a:pt x="6223189" y="1996183"/>
                </a:cubicBezTo>
                <a:cubicBezTo>
                  <a:pt x="6105562" y="1943778"/>
                  <a:pt x="5991976" y="1884129"/>
                  <a:pt x="5882555" y="1816795"/>
                </a:cubicBezTo>
                <a:cubicBezTo>
                  <a:pt x="5442788" y="1550798"/>
                  <a:pt x="5110338" y="1150195"/>
                  <a:pt x="4718055" y="827978"/>
                </a:cubicBezTo>
                <a:cubicBezTo>
                  <a:pt x="4523113" y="667330"/>
                  <a:pt x="4311256" y="527666"/>
                  <a:pt x="4083346" y="418443"/>
                </a:cubicBezTo>
                <a:cubicBezTo>
                  <a:pt x="3814201" y="287091"/>
                  <a:pt x="3525196" y="197575"/>
                  <a:pt x="3232509" y="133786"/>
                </a:cubicBezTo>
                <a:cubicBezTo>
                  <a:pt x="3031170" y="97089"/>
                  <a:pt x="2824867" y="79446"/>
                  <a:pt x="2620395" y="70573"/>
                </a:cubicBezTo>
                <a:cubicBezTo>
                  <a:pt x="1869869" y="34973"/>
                  <a:pt x="1082176" y="237892"/>
                  <a:pt x="536638" y="774344"/>
                </a:cubicBezTo>
                <a:cubicBezTo>
                  <a:pt x="355491" y="947621"/>
                  <a:pt x="201405" y="1148188"/>
                  <a:pt x="72015" y="1363284"/>
                </a:cubicBezTo>
                <a:lnTo>
                  <a:pt x="0" y="1319991"/>
                </a:lnTo>
                <a:lnTo>
                  <a:pt x="0" y="1319991"/>
                </a:lnTo>
                <a:close/>
              </a:path>
            </a:pathLst>
          </a:custGeom>
          <a:solidFill>
            <a:srgbClr val="FFD64F"/>
          </a:solidFill>
          <a:ln w="21035" cap="flat">
            <a:noFill/>
            <a:prstDash val="solid"/>
            <a:miter/>
          </a:ln>
        </p:spPr>
      </p:sp>
    </p:spTree>
    <p:extLst>
      <p:ext uri="{BB962C8B-B14F-4D97-AF65-F5344CB8AC3E}">
        <p14:creationId xmlns:p14="http://schemas.microsoft.com/office/powerpoint/2010/main" val="2942487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16" name="Freeform 15">
            <a:extLst>
              <a:ext uri="{FF2B5EF4-FFF2-40B4-BE49-F238E27FC236}">
                <a16:creationId xmlns:a16="http://schemas.microsoft.com/office/drawing/2014/main" id="{6666AD00-DAC0-FD02-4570-C328AFDBE450}"/>
              </a:ext>
            </a:extLst>
          </p:cNvPr>
          <p:cNvSpPr/>
          <p:nvPr userDrawn="1"/>
        </p:nvSpPr>
        <p:spPr>
          <a:xfrm flipH="1">
            <a:off x="10440000" y="8640000"/>
            <a:ext cx="10132158" cy="3796666"/>
          </a:xfrm>
          <a:custGeom>
            <a:avLst/>
            <a:gdLst>
              <a:gd name="csX0" fmla="*/ 0 w 10132158"/>
              <a:gd name="csY0" fmla="*/ 1335596 h 3796666"/>
              <a:gd name="csX1" fmla="*/ 1073471 w 10132158"/>
              <a:gd name="csY1" fmla="*/ 287138 h 3796666"/>
              <a:gd name="csX2" fmla="*/ 2924236 w 10132158"/>
              <a:gd name="csY2" fmla="*/ 38682 h 3796666"/>
              <a:gd name="csX3" fmla="*/ 3656837 w 10132158"/>
              <a:gd name="csY3" fmla="*/ 221213 h 3796666"/>
              <a:gd name="csX4" fmla="*/ 4632938 w 10132158"/>
              <a:gd name="csY4" fmla="*/ 786920 h 3796666"/>
              <a:gd name="csX5" fmla="*/ 5818897 w 10132158"/>
              <a:gd name="csY5" fmla="*/ 1691182 h 3796666"/>
              <a:gd name="csX6" fmla="*/ 7267163 w 10132158"/>
              <a:gd name="csY6" fmla="*/ 2004020 h 3796666"/>
              <a:gd name="csX7" fmla="*/ 9711537 w 10132158"/>
              <a:gd name="csY7" fmla="*/ 2768626 h 3796666"/>
              <a:gd name="csX8" fmla="*/ 10132159 w 10132158"/>
              <a:gd name="csY8" fmla="*/ 3796142 h 3796666"/>
              <a:gd name="csX9" fmla="*/ 10128182 w 10132158"/>
              <a:gd name="csY9" fmla="*/ 3796667 h 3796666"/>
              <a:gd name="csX10" fmla="*/ 9702595 w 10132158"/>
              <a:gd name="csY10" fmla="*/ 2776331 h 3796666"/>
              <a:gd name="csX11" fmla="*/ 7265080 w 10132158"/>
              <a:gd name="csY11" fmla="*/ 2033897 h 3796666"/>
              <a:gd name="csX12" fmla="*/ 5800657 w 10132158"/>
              <a:gd name="csY12" fmla="*/ 1727274 h 3796666"/>
              <a:gd name="csX13" fmla="*/ 4602327 w 10132158"/>
              <a:gd name="csY13" fmla="*/ 825201 h 3796666"/>
              <a:gd name="csX14" fmla="*/ 3637377 w 10132158"/>
              <a:gd name="csY14" fmla="*/ 273919 h 3796666"/>
              <a:gd name="csX15" fmla="*/ 2916242 w 10132158"/>
              <a:gd name="csY15" fmla="*/ 99641 h 3796666"/>
              <a:gd name="csX16" fmla="*/ 1805621 w 10132158"/>
              <a:gd name="csY16" fmla="*/ 117313 h 3796666"/>
              <a:gd name="csX17" fmla="*/ 332117 w 10132158"/>
              <a:gd name="csY17" fmla="*/ 995711 h 3796666"/>
              <a:gd name="csX18" fmla="*/ 221154 w 10132158"/>
              <a:gd name="csY18" fmla="*/ 1143274 h 3796666"/>
              <a:gd name="csX19" fmla="*/ 120675 w 10132158"/>
              <a:gd name="csY19" fmla="*/ 1298349 h 3796666"/>
              <a:gd name="csX20" fmla="*/ 72972 w 10132158"/>
              <a:gd name="csY20" fmla="*/ 1377525 h 3796666"/>
              <a:gd name="csX21" fmla="*/ 0 w 10132158"/>
              <a:gd name="csY21" fmla="*/ 1335617 h 3796666"/>
              <a:gd name="csX22" fmla="*/ 0 w 10132158"/>
              <a:gd name="csY22" fmla="*/ 1335617 h 379666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Lst>
            <a:rect l="l" t="t" r="r" b="b"/>
            <a:pathLst>
              <a:path w="10132158" h="3796666">
                <a:moveTo>
                  <a:pt x="0" y="1335596"/>
                </a:moveTo>
                <a:cubicBezTo>
                  <a:pt x="253654" y="897937"/>
                  <a:pt x="617544" y="515397"/>
                  <a:pt x="1073471" y="287138"/>
                </a:cubicBezTo>
                <a:cubicBezTo>
                  <a:pt x="1641311" y="-2529"/>
                  <a:pt x="2301309" y="-46501"/>
                  <a:pt x="2924236" y="38682"/>
                </a:cubicBezTo>
                <a:cubicBezTo>
                  <a:pt x="3174110" y="69056"/>
                  <a:pt x="3420870" y="132989"/>
                  <a:pt x="3656837" y="221213"/>
                </a:cubicBezTo>
                <a:cubicBezTo>
                  <a:pt x="4012366" y="350323"/>
                  <a:pt x="4340356" y="549887"/>
                  <a:pt x="4632938" y="786920"/>
                </a:cubicBezTo>
                <a:cubicBezTo>
                  <a:pt x="5021140" y="1098973"/>
                  <a:pt x="5369179" y="1467261"/>
                  <a:pt x="5818897" y="1691182"/>
                </a:cubicBezTo>
                <a:cubicBezTo>
                  <a:pt x="6263923" y="1926986"/>
                  <a:pt x="6772507" y="1969293"/>
                  <a:pt x="7267163" y="2004020"/>
                </a:cubicBezTo>
                <a:cubicBezTo>
                  <a:pt x="8109879" y="2072865"/>
                  <a:pt x="9111058" y="2084266"/>
                  <a:pt x="9711537" y="2768626"/>
                </a:cubicBezTo>
                <a:cubicBezTo>
                  <a:pt x="9958528" y="3055052"/>
                  <a:pt x="10083518" y="3426258"/>
                  <a:pt x="10132159" y="3796142"/>
                </a:cubicBezTo>
                <a:cubicBezTo>
                  <a:pt x="10132159" y="3796142"/>
                  <a:pt x="10128182" y="3796667"/>
                  <a:pt x="10128182" y="3796667"/>
                </a:cubicBezTo>
                <a:cubicBezTo>
                  <a:pt x="10077017" y="3428022"/>
                  <a:pt x="9950471" y="3059860"/>
                  <a:pt x="9702595" y="2776331"/>
                </a:cubicBezTo>
                <a:cubicBezTo>
                  <a:pt x="9101443" y="2100370"/>
                  <a:pt x="8103084" y="2096675"/>
                  <a:pt x="7265080" y="2033897"/>
                </a:cubicBezTo>
                <a:cubicBezTo>
                  <a:pt x="6767142" y="2002613"/>
                  <a:pt x="6250963" y="1963099"/>
                  <a:pt x="5800657" y="1727274"/>
                </a:cubicBezTo>
                <a:cubicBezTo>
                  <a:pt x="5346583" y="1504696"/>
                  <a:pt x="4992296" y="1135253"/>
                  <a:pt x="4602327" y="825201"/>
                </a:cubicBezTo>
                <a:cubicBezTo>
                  <a:pt x="4311239" y="592282"/>
                  <a:pt x="3988845" y="399151"/>
                  <a:pt x="3637377" y="273919"/>
                </a:cubicBezTo>
                <a:cubicBezTo>
                  <a:pt x="3404229" y="188489"/>
                  <a:pt x="3163528" y="128051"/>
                  <a:pt x="2916242" y="99641"/>
                </a:cubicBezTo>
                <a:cubicBezTo>
                  <a:pt x="2547943" y="52543"/>
                  <a:pt x="2170744" y="49207"/>
                  <a:pt x="1805621" y="117313"/>
                </a:cubicBezTo>
                <a:cubicBezTo>
                  <a:pt x="1227007" y="218306"/>
                  <a:pt x="693228" y="533252"/>
                  <a:pt x="332117" y="995711"/>
                </a:cubicBezTo>
                <a:cubicBezTo>
                  <a:pt x="295662" y="1038441"/>
                  <a:pt x="254384" y="1098973"/>
                  <a:pt x="221154" y="1143274"/>
                </a:cubicBezTo>
                <a:cubicBezTo>
                  <a:pt x="195494" y="1183817"/>
                  <a:pt x="144370" y="1255371"/>
                  <a:pt x="120675" y="1298349"/>
                </a:cubicBezTo>
                <a:cubicBezTo>
                  <a:pt x="120670" y="1298349"/>
                  <a:pt x="72972" y="1377525"/>
                  <a:pt x="72972" y="1377525"/>
                </a:cubicBezTo>
                <a:lnTo>
                  <a:pt x="0" y="1335617"/>
                </a:lnTo>
                <a:lnTo>
                  <a:pt x="0" y="1335617"/>
                </a:lnTo>
                <a:close/>
              </a:path>
            </a:pathLst>
          </a:custGeom>
          <a:solidFill>
            <a:srgbClr val="39B76F"/>
          </a:solidFill>
          <a:ln w="21035" cap="flat">
            <a:noFill/>
            <a:prstDash val="solid"/>
            <a:miter/>
          </a:ln>
        </p:spPr>
      </p:sp>
    </p:spTree>
    <p:extLst>
      <p:ext uri="{BB962C8B-B14F-4D97-AF65-F5344CB8AC3E}">
        <p14:creationId xmlns:p14="http://schemas.microsoft.com/office/powerpoint/2010/main" val="2031889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3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9" name="Freeform 8">
            <a:extLst>
              <a:ext uri="{FF2B5EF4-FFF2-40B4-BE49-F238E27FC236}">
                <a16:creationId xmlns:a16="http://schemas.microsoft.com/office/drawing/2014/main" id="{BF965EA5-7D4E-EAF7-EAC0-3F3447C2E70F}"/>
              </a:ext>
            </a:extLst>
          </p:cNvPr>
          <p:cNvSpPr/>
          <p:nvPr userDrawn="1"/>
        </p:nvSpPr>
        <p:spPr>
          <a:xfrm flipH="1">
            <a:off x="10440000" y="8640000"/>
            <a:ext cx="10029148" cy="3584795"/>
          </a:xfrm>
          <a:custGeom>
            <a:avLst/>
            <a:gdLst>
              <a:gd name="csX0" fmla="*/ 0 w 10029148"/>
              <a:gd name="csY0" fmla="*/ 1354490 h 3584795"/>
              <a:gd name="csX1" fmla="*/ 3030516 w 10029148"/>
              <a:gd name="csY1" fmla="*/ 72019 h 3584795"/>
              <a:gd name="csX2" fmla="*/ 3904433 w 10029148"/>
              <a:gd name="csY2" fmla="*/ 382369 h 3584795"/>
              <a:gd name="csX3" fmla="*/ 5728719 w 10029148"/>
              <a:gd name="csY3" fmla="*/ 1618387 h 3584795"/>
              <a:gd name="csX4" fmla="*/ 6438241 w 10029148"/>
              <a:gd name="csY4" fmla="*/ 1789944 h 3584795"/>
              <a:gd name="csX5" fmla="*/ 9582859 w 10029148"/>
              <a:gd name="csY5" fmla="*/ 2587765 h 3584795"/>
              <a:gd name="csX6" fmla="*/ 10029149 w 10029148"/>
              <a:gd name="csY6" fmla="*/ 3584187 h 3584795"/>
              <a:gd name="csX7" fmla="*/ 10025445 w 10029148"/>
              <a:gd name="csY7" fmla="*/ 3584796 h 3584795"/>
              <a:gd name="csX8" fmla="*/ 9689440 w 10029148"/>
              <a:gd name="csY8" fmla="*/ 2738306 h 3584795"/>
              <a:gd name="csX9" fmla="*/ 7171011 w 10029148"/>
              <a:gd name="csY9" fmla="*/ 1876636 h 3584795"/>
              <a:gd name="csX10" fmla="*/ 5713362 w 10029148"/>
              <a:gd name="csY10" fmla="*/ 1656221 h 3584795"/>
              <a:gd name="csX11" fmla="*/ 3878429 w 10029148"/>
              <a:gd name="csY11" fmla="*/ 431371 h 3584795"/>
              <a:gd name="csX12" fmla="*/ 3108758 w 10029148"/>
              <a:gd name="csY12" fmla="*/ 150741 h 3584795"/>
              <a:gd name="csX13" fmla="*/ 496299 w 10029148"/>
              <a:gd name="csY13" fmla="*/ 806666 h 3584795"/>
              <a:gd name="csX14" fmla="*/ 73908 w 10029148"/>
              <a:gd name="csY14" fmla="*/ 1395012 h 3584795"/>
              <a:gd name="csX15" fmla="*/ 0 w 10029148"/>
              <a:gd name="csY15" fmla="*/ 1354490 h 3584795"/>
              <a:gd name="csX16" fmla="*/ 0 w 10029148"/>
              <a:gd name="csY16" fmla="*/ 1354490 h 358479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10029148" h="3584795">
                <a:moveTo>
                  <a:pt x="0" y="1354490"/>
                </a:moveTo>
                <a:cubicBezTo>
                  <a:pt x="645218" y="183465"/>
                  <a:pt x="1759941" y="-170032"/>
                  <a:pt x="3030516" y="72019"/>
                </a:cubicBezTo>
                <a:cubicBezTo>
                  <a:pt x="3335048" y="130106"/>
                  <a:pt x="3631206" y="236500"/>
                  <a:pt x="3904433" y="382369"/>
                </a:cubicBezTo>
                <a:cubicBezTo>
                  <a:pt x="4563000" y="720617"/>
                  <a:pt x="5037901" y="1338890"/>
                  <a:pt x="5728719" y="1618387"/>
                </a:cubicBezTo>
                <a:cubicBezTo>
                  <a:pt x="5954799" y="1712175"/>
                  <a:pt x="6195310" y="1762082"/>
                  <a:pt x="6438241" y="1789944"/>
                </a:cubicBezTo>
                <a:cubicBezTo>
                  <a:pt x="7469736" y="1917347"/>
                  <a:pt x="8811464" y="1762922"/>
                  <a:pt x="9582859" y="2587765"/>
                </a:cubicBezTo>
                <a:cubicBezTo>
                  <a:pt x="9831239" y="2862958"/>
                  <a:pt x="9971819" y="3221420"/>
                  <a:pt x="10029149" y="3584187"/>
                </a:cubicBezTo>
                <a:cubicBezTo>
                  <a:pt x="10029149" y="3584187"/>
                  <a:pt x="10025445" y="3584796"/>
                  <a:pt x="10025445" y="3584796"/>
                </a:cubicBezTo>
                <a:cubicBezTo>
                  <a:pt x="9974574" y="3283673"/>
                  <a:pt x="9870161" y="2986330"/>
                  <a:pt x="9689440" y="2738306"/>
                </a:cubicBezTo>
                <a:cubicBezTo>
                  <a:pt x="9119066" y="1958604"/>
                  <a:pt x="8053175" y="1928663"/>
                  <a:pt x="7171011" y="1876636"/>
                </a:cubicBezTo>
                <a:cubicBezTo>
                  <a:pt x="6681762" y="1847221"/>
                  <a:pt x="6174419" y="1843693"/>
                  <a:pt x="5713362" y="1656221"/>
                </a:cubicBezTo>
                <a:cubicBezTo>
                  <a:pt x="5018230" y="1381469"/>
                  <a:pt x="4538427" y="764762"/>
                  <a:pt x="3878429" y="431371"/>
                </a:cubicBezTo>
                <a:cubicBezTo>
                  <a:pt x="3636150" y="303647"/>
                  <a:pt x="3375862" y="210480"/>
                  <a:pt x="3108758" y="150741"/>
                </a:cubicBezTo>
                <a:cubicBezTo>
                  <a:pt x="2167308" y="-42665"/>
                  <a:pt x="1179132" y="72735"/>
                  <a:pt x="496299" y="806666"/>
                </a:cubicBezTo>
                <a:cubicBezTo>
                  <a:pt x="328989" y="982107"/>
                  <a:pt x="191547" y="1183458"/>
                  <a:pt x="73908" y="1395012"/>
                </a:cubicBezTo>
                <a:cubicBezTo>
                  <a:pt x="73906" y="1395012"/>
                  <a:pt x="0" y="1354490"/>
                  <a:pt x="0" y="1354490"/>
                </a:cubicBezTo>
                <a:lnTo>
                  <a:pt x="0" y="1354490"/>
                </a:lnTo>
                <a:close/>
              </a:path>
            </a:pathLst>
          </a:custGeom>
          <a:solidFill>
            <a:srgbClr val="7EB0DE"/>
          </a:solidFill>
          <a:ln w="21035" cap="flat">
            <a:noFill/>
            <a:prstDash val="solid"/>
            <a:miter/>
          </a:ln>
        </p:spPr>
      </p:sp>
    </p:spTree>
    <p:extLst>
      <p:ext uri="{BB962C8B-B14F-4D97-AF65-F5344CB8AC3E}">
        <p14:creationId xmlns:p14="http://schemas.microsoft.com/office/powerpoint/2010/main" val="673180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4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6" name="Freeform 5">
            <a:extLst>
              <a:ext uri="{FF2B5EF4-FFF2-40B4-BE49-F238E27FC236}">
                <a16:creationId xmlns:a16="http://schemas.microsoft.com/office/drawing/2014/main" id="{270BD420-968A-F94F-40C7-638F0D5C86D0}"/>
              </a:ext>
            </a:extLst>
          </p:cNvPr>
          <p:cNvSpPr/>
          <p:nvPr userDrawn="1"/>
        </p:nvSpPr>
        <p:spPr>
          <a:xfrm flipH="1">
            <a:off x="10440000" y="8640000"/>
            <a:ext cx="9926125" cy="3372482"/>
          </a:xfrm>
          <a:custGeom>
            <a:avLst/>
            <a:gdLst>
              <a:gd name="csX0" fmla="*/ 0 w 9926125"/>
              <a:gd name="csY0" fmla="*/ 1372942 h 3372482"/>
              <a:gd name="csX1" fmla="*/ 2410894 w 9926125"/>
              <a:gd name="csY1" fmla="*/ 5442 h 3372482"/>
              <a:gd name="csX2" fmla="*/ 4414807 w 9926125"/>
              <a:gd name="csY2" fmla="*/ 803933 h 3372482"/>
              <a:gd name="csX3" fmla="*/ 6256955 w 9926125"/>
              <a:gd name="csY3" fmla="*/ 1664721 h 3372482"/>
              <a:gd name="csX4" fmla="*/ 9452802 w 9926125"/>
              <a:gd name="csY4" fmla="*/ 2406253 h 3372482"/>
              <a:gd name="csX5" fmla="*/ 9926125 w 9926125"/>
              <a:gd name="csY5" fmla="*/ 3371789 h 3372482"/>
              <a:gd name="csX6" fmla="*/ 9922717 w 9926125"/>
              <a:gd name="csY6" fmla="*/ 3372482 h 3372482"/>
              <a:gd name="csX7" fmla="*/ 9505040 w 9926125"/>
              <a:gd name="csY7" fmla="*/ 2481250 h 3372482"/>
              <a:gd name="csX8" fmla="*/ 6346011 w 9926125"/>
              <a:gd name="csY8" fmla="*/ 1705117 h 3372482"/>
              <a:gd name="csX9" fmla="*/ 4383817 w 9926125"/>
              <a:gd name="csY9" fmla="*/ 844560 h 3372482"/>
              <a:gd name="csX10" fmla="*/ 3118207 w 9926125"/>
              <a:gd name="csY10" fmla="*/ 178928 h 3372482"/>
              <a:gd name="csX11" fmla="*/ 1693672 w 9926125"/>
              <a:gd name="csY11" fmla="*/ 124641 h 3372482"/>
              <a:gd name="csX12" fmla="*/ 477461 w 9926125"/>
              <a:gd name="csY12" fmla="*/ 823375 h 3372482"/>
              <a:gd name="csX13" fmla="*/ 74823 w 9926125"/>
              <a:gd name="csY13" fmla="*/ 1412036 h 3372482"/>
              <a:gd name="csX14" fmla="*/ 0 w 9926125"/>
              <a:gd name="csY14" fmla="*/ 1372942 h 3372482"/>
              <a:gd name="csX15" fmla="*/ 0 w 9926125"/>
              <a:gd name="csY15" fmla="*/ 1372942 h 337248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Lst>
            <a:rect l="l" t="t" r="r" b="b"/>
            <a:pathLst>
              <a:path w="9926125" h="3372482">
                <a:moveTo>
                  <a:pt x="0" y="1372942"/>
                </a:moveTo>
                <a:cubicBezTo>
                  <a:pt x="497867" y="422547"/>
                  <a:pt x="1337587" y="-57212"/>
                  <a:pt x="2410894" y="5442"/>
                </a:cubicBezTo>
                <a:cubicBezTo>
                  <a:pt x="3209892" y="46646"/>
                  <a:pt x="3796676" y="312981"/>
                  <a:pt x="4414807" y="803933"/>
                </a:cubicBezTo>
                <a:cubicBezTo>
                  <a:pt x="4999297" y="1261643"/>
                  <a:pt x="5479331" y="1637868"/>
                  <a:pt x="6256955" y="1664721"/>
                </a:cubicBezTo>
                <a:cubicBezTo>
                  <a:pt x="7283863" y="1723342"/>
                  <a:pt x="8683720" y="1605576"/>
                  <a:pt x="9452802" y="2406253"/>
                </a:cubicBezTo>
                <a:cubicBezTo>
                  <a:pt x="9705305" y="2669541"/>
                  <a:pt x="9856004" y="3017106"/>
                  <a:pt x="9926125" y="3371789"/>
                </a:cubicBezTo>
                <a:cubicBezTo>
                  <a:pt x="9926125" y="3371789"/>
                  <a:pt x="9922717" y="3372482"/>
                  <a:pt x="9922717" y="3372482"/>
                </a:cubicBezTo>
                <a:cubicBezTo>
                  <a:pt x="9855478" y="3048600"/>
                  <a:pt x="9723819" y="2731899"/>
                  <a:pt x="9505040" y="2481250"/>
                </a:cubicBezTo>
                <a:cubicBezTo>
                  <a:pt x="8774375" y="1637951"/>
                  <a:pt x="7368312" y="1747277"/>
                  <a:pt x="6346011" y="1705117"/>
                </a:cubicBezTo>
                <a:cubicBezTo>
                  <a:pt x="5493659" y="1696614"/>
                  <a:pt x="5025469" y="1339684"/>
                  <a:pt x="4383817" y="844560"/>
                </a:cubicBezTo>
                <a:cubicBezTo>
                  <a:pt x="4003337" y="552289"/>
                  <a:pt x="3587659" y="294229"/>
                  <a:pt x="3118207" y="178928"/>
                </a:cubicBezTo>
                <a:cubicBezTo>
                  <a:pt x="2654540" y="66689"/>
                  <a:pt x="2163040" y="27767"/>
                  <a:pt x="1693672" y="124641"/>
                </a:cubicBezTo>
                <a:cubicBezTo>
                  <a:pt x="1225680" y="217508"/>
                  <a:pt x="792483" y="465606"/>
                  <a:pt x="477461" y="823375"/>
                </a:cubicBezTo>
                <a:cubicBezTo>
                  <a:pt x="317325" y="1000286"/>
                  <a:pt x="186378" y="1201532"/>
                  <a:pt x="74823" y="1412036"/>
                </a:cubicBezTo>
                <a:cubicBezTo>
                  <a:pt x="74821" y="1412036"/>
                  <a:pt x="0" y="1372942"/>
                  <a:pt x="0" y="1372942"/>
                </a:cubicBezTo>
                <a:lnTo>
                  <a:pt x="0" y="1372942"/>
                </a:lnTo>
                <a:close/>
              </a:path>
            </a:pathLst>
          </a:custGeom>
          <a:solidFill>
            <a:srgbClr val="CE3736"/>
          </a:solidFill>
          <a:ln w="21035" cap="flat">
            <a:noFill/>
            <a:prstDash val="solid"/>
            <a:miter/>
          </a:ln>
        </p:spPr>
      </p:sp>
    </p:spTree>
    <p:extLst>
      <p:ext uri="{BB962C8B-B14F-4D97-AF65-F5344CB8AC3E}">
        <p14:creationId xmlns:p14="http://schemas.microsoft.com/office/powerpoint/2010/main" val="3443227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5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5" name="Freeform 4">
            <a:extLst>
              <a:ext uri="{FF2B5EF4-FFF2-40B4-BE49-F238E27FC236}">
                <a16:creationId xmlns:a16="http://schemas.microsoft.com/office/drawing/2014/main" id="{18B550FD-9E92-A4FD-A09F-CC806F20CFA6}"/>
              </a:ext>
            </a:extLst>
          </p:cNvPr>
          <p:cNvSpPr/>
          <p:nvPr userDrawn="1"/>
        </p:nvSpPr>
        <p:spPr>
          <a:xfrm flipH="1">
            <a:off x="10440000" y="8640000"/>
            <a:ext cx="9823091" cy="3159792"/>
          </a:xfrm>
          <a:custGeom>
            <a:avLst/>
            <a:gdLst>
              <a:gd name="csX0" fmla="*/ 0 w 9823091"/>
              <a:gd name="csY0" fmla="*/ 1391017 h 3159792"/>
              <a:gd name="csX1" fmla="*/ 1277586 w 9823091"/>
              <a:gd name="csY1" fmla="*/ 157586 h 3159792"/>
              <a:gd name="csX2" fmla="*/ 3060805 w 9823091"/>
              <a:gd name="csY2" fmla="*/ 121740 h 3159792"/>
              <a:gd name="csX3" fmla="*/ 3723622 w 9823091"/>
              <a:gd name="csY3" fmla="*/ 408810 h 3159792"/>
              <a:gd name="csX4" fmla="*/ 5547824 w 9823091"/>
              <a:gd name="csY4" fmla="*/ 1505466 h 3159792"/>
              <a:gd name="csX5" fmla="*/ 6252781 w 9823091"/>
              <a:gd name="csY5" fmla="*/ 1564590 h 3159792"/>
              <a:gd name="csX6" fmla="*/ 9289829 w 9823091"/>
              <a:gd name="csY6" fmla="*/ 2192177 h 3159792"/>
              <a:gd name="csX7" fmla="*/ 9823091 w 9823091"/>
              <a:gd name="csY7" fmla="*/ 3159015 h 3159792"/>
              <a:gd name="csX8" fmla="*/ 9819957 w 9823091"/>
              <a:gd name="csY8" fmla="*/ 3159792 h 3159792"/>
              <a:gd name="csX9" fmla="*/ 9313182 w 9823091"/>
              <a:gd name="csY9" fmla="*/ 2232300 h 3159792"/>
              <a:gd name="csX10" fmla="*/ 6969583 w 9823091"/>
              <a:gd name="csY10" fmla="*/ 1574332 h 3159792"/>
              <a:gd name="csX11" fmla="*/ 5537747 w 9823091"/>
              <a:gd name="csY11" fmla="*/ 1545862 h 3159792"/>
              <a:gd name="csX12" fmla="*/ 3693705 w 9823091"/>
              <a:gd name="csY12" fmla="*/ 459578 h 3159792"/>
              <a:gd name="csX13" fmla="*/ 3043996 w 9823091"/>
              <a:gd name="csY13" fmla="*/ 185630 h 3159792"/>
              <a:gd name="csX14" fmla="*/ 990554 w 9823091"/>
              <a:gd name="csY14" fmla="*/ 383751 h 3159792"/>
              <a:gd name="csX15" fmla="*/ 250055 w 9823091"/>
              <a:gd name="csY15" fmla="*/ 1122102 h 3159792"/>
              <a:gd name="csX16" fmla="*/ 75709 w 9823091"/>
              <a:gd name="csY16" fmla="*/ 1428684 h 3159792"/>
              <a:gd name="csX17" fmla="*/ 0 w 9823091"/>
              <a:gd name="csY17" fmla="*/ 1391017 h 3159792"/>
              <a:gd name="csX18" fmla="*/ 0 w 9823091"/>
              <a:gd name="csY18" fmla="*/ 1391017 h 315979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9823091" h="3159792">
                <a:moveTo>
                  <a:pt x="0" y="1391017"/>
                </a:moveTo>
                <a:cubicBezTo>
                  <a:pt x="269679" y="848043"/>
                  <a:pt x="700499" y="375370"/>
                  <a:pt x="1277586" y="157586"/>
                </a:cubicBezTo>
                <a:cubicBezTo>
                  <a:pt x="1846045" y="-62003"/>
                  <a:pt x="2480207" y="-31089"/>
                  <a:pt x="3060805" y="121740"/>
                </a:cubicBezTo>
                <a:cubicBezTo>
                  <a:pt x="3294374" y="184891"/>
                  <a:pt x="3516772" y="284840"/>
                  <a:pt x="3723622" y="408810"/>
                </a:cubicBezTo>
                <a:cubicBezTo>
                  <a:pt x="4338155" y="774369"/>
                  <a:pt x="4838282" y="1331641"/>
                  <a:pt x="5547824" y="1505466"/>
                </a:cubicBezTo>
                <a:cubicBezTo>
                  <a:pt x="5777585" y="1565157"/>
                  <a:pt x="6016204" y="1578615"/>
                  <a:pt x="6252781" y="1564590"/>
                </a:cubicBezTo>
                <a:cubicBezTo>
                  <a:pt x="7249541" y="1525097"/>
                  <a:pt x="8511112" y="1467757"/>
                  <a:pt x="9289829" y="2192177"/>
                </a:cubicBezTo>
                <a:cubicBezTo>
                  <a:pt x="9561857" y="2450594"/>
                  <a:pt x="9736139" y="2797341"/>
                  <a:pt x="9823091" y="3159015"/>
                </a:cubicBezTo>
                <a:cubicBezTo>
                  <a:pt x="9823091" y="3159015"/>
                  <a:pt x="9819957" y="3159792"/>
                  <a:pt x="9819957" y="3159792"/>
                </a:cubicBezTo>
                <a:cubicBezTo>
                  <a:pt x="9733088" y="2814788"/>
                  <a:pt x="9570104" y="2482319"/>
                  <a:pt x="9313182" y="2232300"/>
                </a:cubicBezTo>
                <a:cubicBezTo>
                  <a:pt x="8702225" y="1636480"/>
                  <a:pt x="7780825" y="1570993"/>
                  <a:pt x="6969583" y="1574332"/>
                </a:cubicBezTo>
                <a:cubicBezTo>
                  <a:pt x="6492346" y="1566857"/>
                  <a:pt x="6008020" y="1666861"/>
                  <a:pt x="5537747" y="1545862"/>
                </a:cubicBezTo>
                <a:cubicBezTo>
                  <a:pt x="4825048" y="1379406"/>
                  <a:pt x="4304220" y="813883"/>
                  <a:pt x="3693705" y="459578"/>
                </a:cubicBezTo>
                <a:cubicBezTo>
                  <a:pt x="3490116" y="340294"/>
                  <a:pt x="3272200" y="245523"/>
                  <a:pt x="3043996" y="185630"/>
                </a:cubicBezTo>
                <a:cubicBezTo>
                  <a:pt x="2366431" y="10789"/>
                  <a:pt x="1601936" y="8404"/>
                  <a:pt x="990554" y="383751"/>
                </a:cubicBezTo>
                <a:cubicBezTo>
                  <a:pt x="688378" y="564998"/>
                  <a:pt x="438991" y="826481"/>
                  <a:pt x="250055" y="1122102"/>
                </a:cubicBezTo>
                <a:cubicBezTo>
                  <a:pt x="185147" y="1220111"/>
                  <a:pt x="129729" y="1324166"/>
                  <a:pt x="75709" y="1428684"/>
                </a:cubicBezTo>
                <a:lnTo>
                  <a:pt x="0" y="1391017"/>
                </a:lnTo>
                <a:lnTo>
                  <a:pt x="0" y="1391017"/>
                </a:lnTo>
                <a:close/>
              </a:path>
            </a:pathLst>
          </a:custGeom>
          <a:solidFill>
            <a:srgbClr val="8C58A4"/>
          </a:solidFill>
          <a:ln w="21035" cap="flat">
            <a:noFill/>
            <a:prstDash val="solid"/>
            <a:miter/>
          </a:ln>
        </p:spPr>
      </p:sp>
    </p:spTree>
    <p:extLst>
      <p:ext uri="{BB962C8B-B14F-4D97-AF65-F5344CB8AC3E}">
        <p14:creationId xmlns:p14="http://schemas.microsoft.com/office/powerpoint/2010/main" val="1058245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6_Title and Content">
    <p:bg>
      <p:bgPr>
        <a:solidFill>
          <a:srgbClr val="1F355E"/>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77495-614C-795D-CE75-1FD72A51C2CF}"/>
              </a:ext>
            </a:extLst>
          </p:cNvPr>
          <p:cNvSpPr>
            <a:spLocks noGrp="1"/>
          </p:cNvSpPr>
          <p:nvPr>
            <p:ph type="title"/>
          </p:nvPr>
        </p:nvSpPr>
        <p:spPr>
          <a:xfrm>
            <a:off x="1061244" y="1158876"/>
            <a:ext cx="15011400" cy="2133600"/>
          </a:xfrm>
        </p:spPr>
        <p:txBody>
          <a:bodyPr lIns="0" tIns="0" rIns="0" bIns="0" anchor="t" anchorCtr="0">
            <a:noAutofit/>
          </a:bodyPr>
          <a:lstStyle>
            <a:lvl1pPr>
              <a:defRPr>
                <a:solidFill>
                  <a:schemeClr val="bg1"/>
                </a:solidFill>
                <a:latin typeface="Arial" panose="020B0604020202020204" pitchFamily="34" charset="0"/>
                <a:cs typeface="Arial" panose="020B06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4D748D1-7512-9008-9426-2580C465196D}"/>
              </a:ext>
            </a:extLst>
          </p:cNvPr>
          <p:cNvSpPr>
            <a:spLocks noGrp="1"/>
          </p:cNvSpPr>
          <p:nvPr>
            <p:ph idx="1"/>
          </p:nvPr>
        </p:nvSpPr>
        <p:spPr>
          <a:xfrm>
            <a:off x="1061244" y="3567112"/>
            <a:ext cx="14630400" cy="5364163"/>
          </a:xfrm>
        </p:spPr>
        <p:txBody>
          <a:bodyPr lIns="0" tIns="0" rIns="0" bIns="0" anchor="t" anchorCtr="0">
            <a:noAutofit/>
          </a:bodyPr>
          <a:lstStyle>
            <a:lvl1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1pPr>
            <a:lvl2pPr marL="216000" indent="-216000">
              <a:lnSpc>
                <a:spcPct val="100000"/>
              </a:lnSpc>
              <a:spcBef>
                <a:spcPts val="0"/>
              </a:spcBef>
              <a:spcAft>
                <a:spcPts val="1800"/>
              </a:spcAft>
              <a:buFont typeface="Arial" panose="020B0604020202020204" pitchFamily="34" charset="0"/>
              <a:buChar char="•"/>
              <a:defRPr sz="2400">
                <a:solidFill>
                  <a:schemeClr val="bg1"/>
                </a:solidFill>
                <a:latin typeface="Arial" panose="020B0604020202020204" pitchFamily="34" charset="0"/>
                <a:cs typeface="Arial" panose="020B0604020202020204" pitchFamily="34" charset="0"/>
              </a:defRPr>
            </a:lvl2pPr>
            <a:lvl3pPr marL="0" indent="0">
              <a:lnSpc>
                <a:spcPct val="100000"/>
              </a:lnSpc>
              <a:spcBef>
                <a:spcPts val="0"/>
              </a:spcBef>
              <a:spcAft>
                <a:spcPts val="1800"/>
              </a:spcAft>
              <a:buNone/>
              <a:defRPr sz="2400" b="1">
                <a:solidFill>
                  <a:schemeClr val="bg1"/>
                </a:solidFill>
                <a:latin typeface="Arial" panose="020B0604020202020204" pitchFamily="34" charset="0"/>
                <a:cs typeface="Arial" panose="020B0604020202020204" pitchFamily="34" charset="0"/>
              </a:defRPr>
            </a:lvl3pPr>
            <a:lvl4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4pPr>
            <a:lvl5pPr marL="0" indent="0">
              <a:lnSpc>
                <a:spcPct val="100000"/>
              </a:lnSpc>
              <a:spcBef>
                <a:spcPts val="0"/>
              </a:spcBef>
              <a:spcAft>
                <a:spcPts val="1800"/>
              </a:spcAft>
              <a:buNone/>
              <a:defRPr sz="2400">
                <a:solidFill>
                  <a:schemeClr val="bg1"/>
                </a:solidFill>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7" name="Picture 35">
            <a:extLst>
              <a:ext uri="{FF2B5EF4-FFF2-40B4-BE49-F238E27FC236}">
                <a16:creationId xmlns:a16="http://schemas.microsoft.com/office/drawing/2014/main" id="{20EE2C7A-DFAD-E612-2FAE-DA1523B501B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566446" y="9780147"/>
            <a:ext cx="2633345" cy="670306"/>
          </a:xfrm>
          <a:prstGeom prst="rect">
            <a:avLst/>
          </a:prstGeom>
        </p:spPr>
      </p:pic>
      <p:pic>
        <p:nvPicPr>
          <p:cNvPr id="8" name="Graphic 7">
            <a:extLst>
              <a:ext uri="{FF2B5EF4-FFF2-40B4-BE49-F238E27FC236}">
                <a16:creationId xmlns:a16="http://schemas.microsoft.com/office/drawing/2014/main" id="{ABB8D855-5E02-B63B-C12A-DE5D8F02F39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832644" y="9679403"/>
            <a:ext cx="3276600" cy="888006"/>
          </a:xfrm>
          <a:prstGeom prst="rect">
            <a:avLst/>
          </a:prstGeom>
        </p:spPr>
      </p:pic>
      <p:sp>
        <p:nvSpPr>
          <p:cNvPr id="4" name="Freeform 3">
            <a:extLst>
              <a:ext uri="{FF2B5EF4-FFF2-40B4-BE49-F238E27FC236}">
                <a16:creationId xmlns:a16="http://schemas.microsoft.com/office/drawing/2014/main" id="{BD86B024-E7B3-D908-1C11-E24FC3149EFC}"/>
              </a:ext>
            </a:extLst>
          </p:cNvPr>
          <p:cNvSpPr/>
          <p:nvPr userDrawn="1"/>
        </p:nvSpPr>
        <p:spPr>
          <a:xfrm flipH="1">
            <a:off x="10440000" y="8640000"/>
            <a:ext cx="9720042" cy="2949736"/>
          </a:xfrm>
          <a:custGeom>
            <a:avLst/>
            <a:gdLst>
              <a:gd name="csX0" fmla="*/ 0 w 9720042"/>
              <a:gd name="csY0" fmla="*/ 1411769 h 2949736"/>
              <a:gd name="csX1" fmla="*/ 2992533 w 9720042"/>
              <a:gd name="csY1" fmla="*/ 128282 h 2949736"/>
              <a:gd name="csX2" fmla="*/ 4806259 w 9720042"/>
              <a:gd name="csY2" fmla="*/ 1223184 h 2949736"/>
              <a:gd name="csX3" fmla="*/ 6157096 w 9720042"/>
              <a:gd name="csY3" fmla="*/ 1477612 h 2949736"/>
              <a:gd name="csX4" fmla="*/ 7570502 w 9720042"/>
              <a:gd name="csY4" fmla="*/ 1410404 h 2949736"/>
              <a:gd name="csX5" fmla="*/ 9596274 w 9720042"/>
              <a:gd name="csY5" fmla="*/ 2618296 h 2949736"/>
              <a:gd name="csX6" fmla="*/ 9720043 w 9720042"/>
              <a:gd name="csY6" fmla="*/ 2948876 h 2949736"/>
              <a:gd name="csX7" fmla="*/ 9717202 w 9720042"/>
              <a:gd name="csY7" fmla="*/ 2949737 h 2949736"/>
              <a:gd name="csX8" fmla="*/ 9590698 w 9720042"/>
              <a:gd name="csY8" fmla="*/ 2620920 h 2949736"/>
              <a:gd name="csX9" fmla="*/ 7568356 w 9720042"/>
              <a:gd name="csY9" fmla="*/ 1438854 h 2949736"/>
              <a:gd name="csX10" fmla="*/ 6162756 w 9720042"/>
              <a:gd name="csY10" fmla="*/ 1518470 h 2949736"/>
              <a:gd name="csX11" fmla="*/ 4781644 w 9720042"/>
              <a:gd name="csY11" fmla="*/ 1268934 h 2949736"/>
              <a:gd name="csX12" fmla="*/ 2973557 w 9720042"/>
              <a:gd name="csY12" fmla="*/ 197285 h 2949736"/>
              <a:gd name="csX13" fmla="*/ 954700 w 9720042"/>
              <a:gd name="csY13" fmla="*/ 394982 h 2949736"/>
              <a:gd name="csX14" fmla="*/ 76574 w 9720042"/>
              <a:gd name="csY14" fmla="*/ 1447924 h 2949736"/>
              <a:gd name="csX15" fmla="*/ 0 w 9720042"/>
              <a:gd name="csY15" fmla="*/ 1411769 h 2949736"/>
              <a:gd name="csX16" fmla="*/ 0 w 9720042"/>
              <a:gd name="csY16" fmla="*/ 1411769 h 294973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9720042" h="2949736">
                <a:moveTo>
                  <a:pt x="0" y="1411769"/>
                </a:moveTo>
                <a:cubicBezTo>
                  <a:pt x="581242" y="166734"/>
                  <a:pt x="1700541" y="-234825"/>
                  <a:pt x="2992533" y="128282"/>
                </a:cubicBezTo>
                <a:cubicBezTo>
                  <a:pt x="3691010" y="316814"/>
                  <a:pt x="4188191" y="892940"/>
                  <a:pt x="4806259" y="1223184"/>
                </a:cubicBezTo>
                <a:cubicBezTo>
                  <a:pt x="5214931" y="1452081"/>
                  <a:pt x="5692567" y="1546395"/>
                  <a:pt x="6157096" y="1477612"/>
                </a:cubicBezTo>
                <a:cubicBezTo>
                  <a:pt x="6623582" y="1409481"/>
                  <a:pt x="7098567" y="1373473"/>
                  <a:pt x="7570502" y="1410404"/>
                </a:cubicBezTo>
                <a:cubicBezTo>
                  <a:pt x="8411850" y="1469403"/>
                  <a:pt x="9231467" y="1811425"/>
                  <a:pt x="9596274" y="2618296"/>
                </a:cubicBezTo>
                <a:cubicBezTo>
                  <a:pt x="9645693" y="2725270"/>
                  <a:pt x="9686718" y="2835981"/>
                  <a:pt x="9720043" y="2948876"/>
                </a:cubicBezTo>
                <a:cubicBezTo>
                  <a:pt x="9720043" y="2948876"/>
                  <a:pt x="9717202" y="2949737"/>
                  <a:pt x="9717202" y="2949737"/>
                </a:cubicBezTo>
                <a:cubicBezTo>
                  <a:pt x="9682889" y="2837262"/>
                  <a:pt x="9640938" y="2727139"/>
                  <a:pt x="9590698" y="2620920"/>
                </a:cubicBezTo>
                <a:cubicBezTo>
                  <a:pt x="9220821" y="1822280"/>
                  <a:pt x="8405118" y="1489916"/>
                  <a:pt x="7568356" y="1438854"/>
                </a:cubicBezTo>
                <a:cubicBezTo>
                  <a:pt x="7098904" y="1406394"/>
                  <a:pt x="6627726" y="1446370"/>
                  <a:pt x="6162756" y="1518470"/>
                </a:cubicBezTo>
                <a:cubicBezTo>
                  <a:pt x="5691053" y="1592354"/>
                  <a:pt x="5198857" y="1498923"/>
                  <a:pt x="4781644" y="1268934"/>
                </a:cubicBezTo>
                <a:cubicBezTo>
                  <a:pt x="4155708" y="939635"/>
                  <a:pt x="3665238" y="383917"/>
                  <a:pt x="2973557" y="197285"/>
                </a:cubicBezTo>
                <a:cubicBezTo>
                  <a:pt x="2308763" y="12305"/>
                  <a:pt x="1549842" y="10865"/>
                  <a:pt x="954700" y="394982"/>
                </a:cubicBezTo>
                <a:cubicBezTo>
                  <a:pt x="560877" y="643972"/>
                  <a:pt x="272850" y="1029854"/>
                  <a:pt x="76574" y="1447924"/>
                </a:cubicBezTo>
                <a:cubicBezTo>
                  <a:pt x="76574" y="1447924"/>
                  <a:pt x="0" y="1411769"/>
                  <a:pt x="0" y="1411769"/>
                </a:cubicBezTo>
                <a:lnTo>
                  <a:pt x="0" y="1411769"/>
                </a:lnTo>
                <a:close/>
              </a:path>
            </a:pathLst>
          </a:custGeom>
          <a:solidFill>
            <a:srgbClr val="FFFFFF"/>
          </a:solidFill>
          <a:ln w="21035" cap="flat">
            <a:noFill/>
            <a:prstDash val="solid"/>
            <a:miter/>
          </a:ln>
        </p:spPr>
      </p:sp>
    </p:spTree>
    <p:extLst>
      <p:ext uri="{BB962C8B-B14F-4D97-AF65-F5344CB8AC3E}">
        <p14:creationId xmlns:p14="http://schemas.microsoft.com/office/powerpoint/2010/main" val="31825412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F355E"/>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FAB265-E955-F6C6-438A-E10E01C4F369}"/>
              </a:ext>
            </a:extLst>
          </p:cNvPr>
          <p:cNvSpPr>
            <a:spLocks noGrp="1"/>
          </p:cNvSpPr>
          <p:nvPr>
            <p:ph type="title"/>
          </p:nvPr>
        </p:nvSpPr>
        <p:spPr>
          <a:xfrm>
            <a:off x="908844" y="1125711"/>
            <a:ext cx="17340262" cy="2185987"/>
          </a:xfrm>
          <a:prstGeom prst="rect">
            <a:avLst/>
          </a:prstGeom>
        </p:spPr>
        <p:txBody>
          <a:bodyPr vert="horz" lIns="0" tIns="0" rIns="0" bIns="0" rtlCol="0" anchor="t" anchorCtr="0">
            <a:no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2F309A98-C072-EE8F-4DB4-BDA387A8EFE8}"/>
              </a:ext>
            </a:extLst>
          </p:cNvPr>
          <p:cNvSpPr>
            <a:spLocks noGrp="1"/>
          </p:cNvSpPr>
          <p:nvPr>
            <p:ph type="body" idx="1"/>
          </p:nvPr>
        </p:nvSpPr>
        <p:spPr>
          <a:xfrm>
            <a:off x="908844" y="3533948"/>
            <a:ext cx="11125200" cy="4863927"/>
          </a:xfrm>
          <a:prstGeom prst="rect">
            <a:avLst/>
          </a:prstGeom>
        </p:spPr>
        <p:txBody>
          <a:bodyPr vert="horz" lIns="0" tIns="0" rIns="0" bIns="0" rtlCol="0" anchor="t" anchorCtr="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1605022"/>
      </p:ext>
    </p:extLst>
  </p:cSld>
  <p:clrMap bg1="lt1" tx1="dk1" bg2="lt2" tx2="dk2" accent1="accent1" accent2="accent2" accent3="accent3" accent4="accent4" accent5="accent5" accent6="accent6" hlink="hlink" folHlink="folHlink"/>
  <p:sldLayoutIdLst>
    <p:sldLayoutId id="2147483737" r:id="rId1"/>
    <p:sldLayoutId id="2147483738" r:id="rId2"/>
  </p:sldLayoutIdLst>
  <p:txStyles>
    <p:titleStyle>
      <a:lvl1pPr algn="l" defTabSz="914400" rtl="0" eaLnBrk="1" latinLnBrk="0" hangingPunct="1">
        <a:lnSpc>
          <a:spcPct val="90000"/>
        </a:lnSpc>
        <a:spcBef>
          <a:spcPct val="0"/>
        </a:spcBef>
        <a:buNone/>
        <a:defRPr sz="4400"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1200"/>
        </a:spcAft>
        <a:buFontTx/>
        <a:buNone/>
        <a:defRPr sz="2000" kern="1200">
          <a:solidFill>
            <a:schemeClr val="bg1"/>
          </a:solidFill>
          <a:latin typeface="Arial" panose="020B0604020202020204" pitchFamily="34" charset="0"/>
          <a:ea typeface="+mn-ea"/>
          <a:cs typeface="Arial" panose="020B0604020202020204" pitchFamily="34" charset="0"/>
        </a:defRPr>
      </a:lvl1pPr>
      <a:lvl2pPr marL="198900" indent="-198900" algn="l" defTabSz="914400" rtl="0" eaLnBrk="1" latinLnBrk="0" hangingPunct="1">
        <a:lnSpc>
          <a:spcPct val="100000"/>
        </a:lnSpc>
        <a:spcBef>
          <a:spcPts val="0"/>
        </a:spcBef>
        <a:spcAft>
          <a:spcPts val="12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200"/>
        </a:spcAft>
        <a:buFontTx/>
        <a:buNone/>
        <a:defRPr sz="2000" b="1" kern="120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200"/>
        </a:spcAft>
        <a:buFontTx/>
        <a:buNone/>
        <a:defRPr sz="2000" kern="120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200"/>
        </a:spcAft>
        <a:buFontTx/>
        <a:buNone/>
        <a:defRPr sz="20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1F355E"/>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5C3DAE-2594-2ACE-7E97-F370CD10AA15}"/>
              </a:ext>
            </a:extLst>
          </p:cNvPr>
          <p:cNvSpPr>
            <a:spLocks noGrp="1"/>
          </p:cNvSpPr>
          <p:nvPr>
            <p:ph type="title"/>
          </p:nvPr>
        </p:nvSpPr>
        <p:spPr>
          <a:xfrm>
            <a:off x="1061244" y="1158875"/>
            <a:ext cx="17340262" cy="2185987"/>
          </a:xfrm>
          <a:prstGeom prst="rect">
            <a:avLst/>
          </a:prstGeom>
        </p:spPr>
        <p:txBody>
          <a:bodyPr vert="horz" lIns="0" tIns="0" rIns="0" bIns="0" rtlCol="0" anchor="t" anchorCtr="0">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70F31180-EBED-0553-2173-7E1E775AD46D}"/>
              </a:ext>
            </a:extLst>
          </p:cNvPr>
          <p:cNvSpPr>
            <a:spLocks noGrp="1"/>
          </p:cNvSpPr>
          <p:nvPr>
            <p:ph type="body" idx="1"/>
          </p:nvPr>
        </p:nvSpPr>
        <p:spPr>
          <a:xfrm>
            <a:off x="1061244" y="3567112"/>
            <a:ext cx="17340262" cy="7177088"/>
          </a:xfrm>
          <a:prstGeom prst="rect">
            <a:avLst/>
          </a:prstGeom>
        </p:spPr>
        <p:txBody>
          <a:bodyPr vert="horz" lIns="0" tIns="0" rIns="0" bIns="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796663761"/>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Lst>
  <p:txStyles>
    <p:titleStyle>
      <a:lvl1pPr algn="l" defTabSz="914400" rtl="0" eaLnBrk="1" latinLnBrk="0" hangingPunct="1">
        <a:lnSpc>
          <a:spcPct val="90000"/>
        </a:lnSpc>
        <a:spcBef>
          <a:spcPct val="0"/>
        </a:spcBef>
        <a:buNone/>
        <a:defRPr sz="4400"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1pPr>
      <a:lvl2pPr marL="216000" indent="-216000" algn="l" defTabSz="914400" rtl="0" eaLnBrk="1" latinLnBrk="0" hangingPunct="1">
        <a:lnSpc>
          <a:spcPct val="100000"/>
        </a:lnSpc>
        <a:spcBef>
          <a:spcPts val="0"/>
        </a:spcBef>
        <a:spcAft>
          <a:spcPts val="1800"/>
        </a:spcAft>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800"/>
        </a:spcAft>
        <a:buFont typeface="Arial" panose="020B0604020202020204" pitchFamily="34" charset="0"/>
        <a:buNone/>
        <a:defRPr sz="2000" b="1" kern="120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FAB265-E955-F6C6-438A-E10E01C4F369}"/>
              </a:ext>
            </a:extLst>
          </p:cNvPr>
          <p:cNvSpPr>
            <a:spLocks noGrp="1"/>
          </p:cNvSpPr>
          <p:nvPr>
            <p:ph type="title"/>
          </p:nvPr>
        </p:nvSpPr>
        <p:spPr>
          <a:xfrm>
            <a:off x="908844" y="1125711"/>
            <a:ext cx="17340262" cy="2185987"/>
          </a:xfrm>
          <a:prstGeom prst="rect">
            <a:avLst/>
          </a:prstGeom>
        </p:spPr>
        <p:txBody>
          <a:bodyPr vert="horz" lIns="0" tIns="0" rIns="0" bIns="0" rtlCol="0" anchor="t" anchorCtr="0">
            <a:no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2F309A98-C072-EE8F-4DB4-BDA387A8EFE8}"/>
              </a:ext>
            </a:extLst>
          </p:cNvPr>
          <p:cNvSpPr>
            <a:spLocks noGrp="1"/>
          </p:cNvSpPr>
          <p:nvPr>
            <p:ph type="body" idx="1"/>
          </p:nvPr>
        </p:nvSpPr>
        <p:spPr>
          <a:xfrm>
            <a:off x="908844" y="3533948"/>
            <a:ext cx="11125200" cy="4863927"/>
          </a:xfrm>
          <a:prstGeom prst="rect">
            <a:avLst/>
          </a:prstGeom>
        </p:spPr>
        <p:txBody>
          <a:bodyPr vert="horz" lIns="0" tIns="0" rIns="0" bIns="0" rtlCol="0" anchor="t" anchorCtr="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05589800"/>
      </p:ext>
    </p:extLst>
  </p:cSld>
  <p:clrMap bg1="lt1" tx1="dk1" bg2="lt2" tx2="dk2" accent1="accent1" accent2="accent2" accent3="accent3" accent4="accent4" accent5="accent5" accent6="accent6" hlink="hlink" folHlink="folHlink"/>
  <p:sldLayoutIdLst>
    <p:sldLayoutId id="2147483749" r:id="rId1"/>
    <p:sldLayoutId id="2147483750" r:id="rId2"/>
  </p:sldLayoutIdLst>
  <p:txStyles>
    <p:titleStyle>
      <a:lvl1pPr algn="l" defTabSz="914400" rtl="0" eaLnBrk="1" latinLnBrk="0" hangingPunct="1">
        <a:lnSpc>
          <a:spcPct val="90000"/>
        </a:lnSpc>
        <a:spcBef>
          <a:spcPct val="0"/>
        </a:spcBef>
        <a:buNone/>
        <a:defRPr sz="4400" kern="1200">
          <a:solidFill>
            <a:srgbClr val="1F355E"/>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1200"/>
        </a:spcAft>
        <a:buFontTx/>
        <a:buNone/>
        <a:defRPr sz="2000" kern="1200">
          <a:solidFill>
            <a:srgbClr val="1F355E"/>
          </a:solidFill>
          <a:latin typeface="Arial" panose="020B0604020202020204" pitchFamily="34" charset="0"/>
          <a:ea typeface="+mn-ea"/>
          <a:cs typeface="Arial" panose="020B0604020202020204" pitchFamily="34" charset="0"/>
        </a:defRPr>
      </a:lvl1pPr>
      <a:lvl2pPr marL="198900" indent="-198900" algn="l" defTabSz="914400" rtl="0" eaLnBrk="1" latinLnBrk="0" hangingPunct="1">
        <a:lnSpc>
          <a:spcPct val="100000"/>
        </a:lnSpc>
        <a:spcBef>
          <a:spcPts val="0"/>
        </a:spcBef>
        <a:spcAft>
          <a:spcPts val="1200"/>
        </a:spcAft>
        <a:buFont typeface="Arial" panose="020B0604020202020204" pitchFamily="34" charset="0"/>
        <a:buChar char="•"/>
        <a:defRPr sz="2000" kern="1200">
          <a:solidFill>
            <a:srgbClr val="1F355E"/>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200"/>
        </a:spcAft>
        <a:buFontTx/>
        <a:buNone/>
        <a:defRPr sz="2000" b="1" kern="1200">
          <a:solidFill>
            <a:srgbClr val="1F355E"/>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200"/>
        </a:spcAft>
        <a:buFontTx/>
        <a:buNone/>
        <a:defRPr sz="2000" kern="1200">
          <a:solidFill>
            <a:srgbClr val="1F355E"/>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200"/>
        </a:spcAft>
        <a:buFontTx/>
        <a:buNone/>
        <a:defRPr sz="2000" kern="1200">
          <a:solidFill>
            <a:srgbClr val="1F355E"/>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5C3DAE-2594-2ACE-7E97-F370CD10AA15}"/>
              </a:ext>
            </a:extLst>
          </p:cNvPr>
          <p:cNvSpPr>
            <a:spLocks noGrp="1"/>
          </p:cNvSpPr>
          <p:nvPr>
            <p:ph type="title"/>
          </p:nvPr>
        </p:nvSpPr>
        <p:spPr>
          <a:xfrm>
            <a:off x="1061244" y="1158875"/>
            <a:ext cx="17340262" cy="2185987"/>
          </a:xfrm>
          <a:prstGeom prst="rect">
            <a:avLst/>
          </a:prstGeom>
        </p:spPr>
        <p:txBody>
          <a:bodyPr vert="horz" lIns="0" tIns="0" rIns="0" bIns="0" rtlCol="0" anchor="t" anchorCtr="0">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70F31180-EBED-0553-2173-7E1E775AD46D}"/>
              </a:ext>
            </a:extLst>
          </p:cNvPr>
          <p:cNvSpPr>
            <a:spLocks noGrp="1"/>
          </p:cNvSpPr>
          <p:nvPr>
            <p:ph type="body" idx="1"/>
          </p:nvPr>
        </p:nvSpPr>
        <p:spPr>
          <a:xfrm>
            <a:off x="1061244" y="3567112"/>
            <a:ext cx="17340262" cy="7177088"/>
          </a:xfrm>
          <a:prstGeom prst="rect">
            <a:avLst/>
          </a:prstGeom>
        </p:spPr>
        <p:txBody>
          <a:bodyPr vert="horz" lIns="0" tIns="0" rIns="0" bIns="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1099352072"/>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Lst>
  <p:txStyles>
    <p:titleStyle>
      <a:lvl1pPr algn="l" defTabSz="914400" rtl="0" eaLnBrk="1" latinLnBrk="0" hangingPunct="1">
        <a:lnSpc>
          <a:spcPct val="90000"/>
        </a:lnSpc>
        <a:spcBef>
          <a:spcPct val="0"/>
        </a:spcBef>
        <a:buNone/>
        <a:defRPr sz="4400" kern="1200">
          <a:solidFill>
            <a:srgbClr val="1F355E"/>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rgbClr val="1F355E"/>
          </a:solidFill>
          <a:latin typeface="Arial" panose="020B0604020202020204" pitchFamily="34" charset="0"/>
          <a:ea typeface="+mn-ea"/>
          <a:cs typeface="Arial" panose="020B0604020202020204" pitchFamily="34" charset="0"/>
        </a:defRPr>
      </a:lvl1pPr>
      <a:lvl2pPr marL="216000" indent="-216000" algn="l" defTabSz="914400" rtl="0" eaLnBrk="1" latinLnBrk="0" hangingPunct="1">
        <a:lnSpc>
          <a:spcPct val="100000"/>
        </a:lnSpc>
        <a:spcBef>
          <a:spcPts val="0"/>
        </a:spcBef>
        <a:spcAft>
          <a:spcPts val="1800"/>
        </a:spcAft>
        <a:buFont typeface="Arial" panose="020B0604020202020204" pitchFamily="34" charset="0"/>
        <a:buChar char="•"/>
        <a:defRPr sz="2000" kern="1200">
          <a:solidFill>
            <a:srgbClr val="1F355E"/>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00000"/>
        </a:lnSpc>
        <a:spcBef>
          <a:spcPts val="0"/>
        </a:spcBef>
        <a:spcAft>
          <a:spcPts val="1800"/>
        </a:spcAft>
        <a:buFont typeface="Arial" panose="020B0604020202020204" pitchFamily="34" charset="0"/>
        <a:buNone/>
        <a:defRPr sz="2000" b="1" kern="1200">
          <a:solidFill>
            <a:srgbClr val="1F355E"/>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rgbClr val="1F355E"/>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00000"/>
        </a:lnSpc>
        <a:spcBef>
          <a:spcPts val="0"/>
        </a:spcBef>
        <a:spcAft>
          <a:spcPts val="1800"/>
        </a:spcAft>
        <a:buFont typeface="Arial" panose="020B0604020202020204" pitchFamily="34" charset="0"/>
        <a:buNone/>
        <a:defRPr sz="2000" kern="1200">
          <a:solidFill>
            <a:srgbClr val="1F355E"/>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65E27-B4DD-72AE-4E18-98FD807DC441}"/>
              </a:ext>
            </a:extLst>
          </p:cNvPr>
          <p:cNvSpPr>
            <a:spLocks noGrp="1"/>
          </p:cNvSpPr>
          <p:nvPr>
            <p:ph type="ctrTitle"/>
          </p:nvPr>
        </p:nvSpPr>
        <p:spPr>
          <a:xfrm>
            <a:off x="1137444" y="2378075"/>
            <a:ext cx="17678400" cy="2514599"/>
          </a:xfrm>
        </p:spPr>
        <p:txBody>
          <a:bodyPr/>
          <a:lstStyle/>
          <a:p>
            <a:pPr algn="ctr"/>
            <a:r>
              <a:rPr lang="en-GB" altLang="en-US" spc="8" dirty="0">
                <a:solidFill>
                  <a:schemeClr val="tx1"/>
                </a:solidFill>
                <a:latin typeface="Arial Black" panose="020B0604020202020204" pitchFamily="34" charset="0"/>
              </a:rPr>
              <a:t>Invasive Meningococcal Disease (meningitis) in University Settings</a:t>
            </a:r>
            <a:br>
              <a:rPr lang="en-GB" altLang="en-US" spc="8" dirty="0">
                <a:solidFill>
                  <a:srgbClr val="FFFFFF"/>
                </a:solidFill>
                <a:latin typeface="Arial Black" panose="020B0604020202020204" pitchFamily="34" charset="0"/>
              </a:rPr>
            </a:br>
            <a:endParaRPr lang="en-US" sz="2400" b="0" dirty="0">
              <a:solidFill>
                <a:srgbClr val="002060"/>
              </a:solidFill>
            </a:endParaRPr>
          </a:p>
        </p:txBody>
      </p:sp>
      <p:sp>
        <p:nvSpPr>
          <p:cNvPr id="3" name="Subtitle 2">
            <a:extLst>
              <a:ext uri="{FF2B5EF4-FFF2-40B4-BE49-F238E27FC236}">
                <a16:creationId xmlns:a16="http://schemas.microsoft.com/office/drawing/2014/main" id="{4A7CDC87-84B8-982A-7BBD-BEDCC8E94A44}"/>
              </a:ext>
            </a:extLst>
          </p:cNvPr>
          <p:cNvSpPr>
            <a:spLocks noGrp="1"/>
          </p:cNvSpPr>
          <p:nvPr>
            <p:ph type="subTitle" idx="1"/>
          </p:nvPr>
        </p:nvSpPr>
        <p:spPr>
          <a:xfrm>
            <a:off x="1137444" y="5349875"/>
            <a:ext cx="12115800" cy="1371599"/>
          </a:xfrm>
        </p:spPr>
        <p:txBody>
          <a:bodyPr/>
          <a:lstStyle/>
          <a:p>
            <a:endParaRPr lang="en-US" dirty="0"/>
          </a:p>
        </p:txBody>
      </p:sp>
    </p:spTree>
    <p:extLst>
      <p:ext uri="{BB962C8B-B14F-4D97-AF65-F5344CB8AC3E}">
        <p14:creationId xmlns:p14="http://schemas.microsoft.com/office/powerpoint/2010/main" val="31530003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FE0E9-7446-B6D2-BCB9-06DDCF69AF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D697F3-ECB6-B231-97C6-A5F523BA1098}"/>
              </a:ext>
            </a:extLst>
          </p:cNvPr>
          <p:cNvSpPr>
            <a:spLocks noGrp="1"/>
          </p:cNvSpPr>
          <p:nvPr>
            <p:ph type="title"/>
          </p:nvPr>
        </p:nvSpPr>
        <p:spPr>
          <a:xfrm>
            <a:off x="1061244" y="549276"/>
            <a:ext cx="15011400" cy="761999"/>
          </a:xfrm>
        </p:spPr>
        <p:txBody>
          <a:bodyPr/>
          <a:lstStyle/>
          <a:p>
            <a:r>
              <a:rPr lang="en-US" dirty="0"/>
              <a:t>Invasive Meningococcal Disease (IMD)</a:t>
            </a:r>
          </a:p>
        </p:txBody>
      </p:sp>
      <p:sp>
        <p:nvSpPr>
          <p:cNvPr id="3" name="Content Placeholder 2">
            <a:extLst>
              <a:ext uri="{FF2B5EF4-FFF2-40B4-BE49-F238E27FC236}">
                <a16:creationId xmlns:a16="http://schemas.microsoft.com/office/drawing/2014/main" id="{9E37B6B2-ADE0-6E32-71D9-30C6F7133990}"/>
              </a:ext>
            </a:extLst>
          </p:cNvPr>
          <p:cNvSpPr>
            <a:spLocks noGrp="1"/>
          </p:cNvSpPr>
          <p:nvPr>
            <p:ph idx="1"/>
          </p:nvPr>
        </p:nvSpPr>
        <p:spPr>
          <a:xfrm>
            <a:off x="1061244" y="1311275"/>
            <a:ext cx="16306800" cy="8305800"/>
          </a:xfrm>
        </p:spPr>
        <p:txBody>
          <a:bodyPr/>
          <a:lstStyle/>
          <a:p>
            <a:pPr marL="342900" indent="-342900">
              <a:buFont typeface="Arial" panose="020B0604020202020204" pitchFamily="34" charset="0"/>
              <a:buChar char="•"/>
            </a:pPr>
            <a:r>
              <a:rPr lang="en-US" altLang="en-US" sz="3200" dirty="0"/>
              <a:t>IMD is a serious disease caused by infection with the </a:t>
            </a:r>
            <a:r>
              <a:rPr lang="en-US" altLang="en-US" sz="3200" i="1" dirty="0"/>
              <a:t>Neisseria meningitidis</a:t>
            </a:r>
            <a:r>
              <a:rPr lang="en-US" altLang="en-US" sz="3200" dirty="0"/>
              <a:t> bacteria</a:t>
            </a:r>
          </a:p>
          <a:p>
            <a:pPr marL="342900" indent="-342900">
              <a:buFont typeface="Arial" panose="020B0604020202020204" pitchFamily="34" charset="0"/>
              <a:buChar char="•"/>
            </a:pPr>
            <a:r>
              <a:rPr lang="en-US" sz="3200" dirty="0"/>
              <a:t>The bacteria can be carried harmlessly in the back of the throat / </a:t>
            </a:r>
            <a:r>
              <a:rPr lang="en-US" sz="3200" dirty="0" err="1"/>
              <a:t>naso</a:t>
            </a:r>
            <a:r>
              <a:rPr lang="en-US" sz="3200" dirty="0"/>
              <a:t>-pharynx, with about 10% of the population carrying the bacteria at any one time, carriage rates peak in the 18–20-year-old age group</a:t>
            </a:r>
          </a:p>
          <a:p>
            <a:pPr marL="342900" indent="-342900">
              <a:buFont typeface="Arial" panose="020B0604020202020204" pitchFamily="34" charset="0"/>
              <a:buChar char="•"/>
            </a:pPr>
            <a:r>
              <a:rPr lang="en-US" sz="3200" dirty="0"/>
              <a:t>In a very small percentage of those carrying the bacteria, IMD may develop. Where it doesn’t, immunity develops to that particular strain over time.</a:t>
            </a:r>
          </a:p>
          <a:p>
            <a:pPr marL="342900" indent="-342900">
              <a:buFont typeface="Arial" panose="020B0604020202020204" pitchFamily="34" charset="0"/>
              <a:buChar char="•"/>
            </a:pPr>
            <a:r>
              <a:rPr lang="en-US" sz="3200" dirty="0"/>
              <a:t>Where IMD does develop it is a very serious condition. Symptoms start 3-5 days after exposure and progress within hours. Symptoms may include:</a:t>
            </a:r>
          </a:p>
          <a:p>
            <a:pPr marL="558900" lvl="1" indent="-342900"/>
            <a:r>
              <a:rPr lang="en-US" sz="2800" dirty="0"/>
              <a:t>Fever, severe headache, stiff neck, vomiting</a:t>
            </a:r>
          </a:p>
          <a:p>
            <a:pPr marL="558900" lvl="1" indent="-342900"/>
            <a:r>
              <a:rPr lang="en-US" sz="2800" dirty="0"/>
              <a:t>Muscle and joint pain, dislike of bright lights</a:t>
            </a:r>
          </a:p>
          <a:p>
            <a:pPr marL="558900" lvl="1" indent="-342900"/>
            <a:r>
              <a:rPr lang="en-US" sz="2800" dirty="0"/>
              <a:t>Non-blanching rash (doesn’t fade when a glass is pressed against it)</a:t>
            </a:r>
          </a:p>
          <a:p>
            <a:pPr marL="558900" lvl="1" indent="-342900"/>
            <a:r>
              <a:rPr lang="en-US" sz="2800" dirty="0"/>
              <a:t>Cold hands and feet, mottled skin, rapid breathing, confusion and drowsiness</a:t>
            </a:r>
          </a:p>
          <a:p>
            <a:pPr marL="357188" lvl="1" indent="-357188"/>
            <a:r>
              <a:rPr lang="en-US" sz="3200" dirty="0"/>
              <a:t>Prompt medical intervention is critical</a:t>
            </a:r>
          </a:p>
        </p:txBody>
      </p:sp>
    </p:spTree>
    <p:extLst>
      <p:ext uri="{BB962C8B-B14F-4D97-AF65-F5344CB8AC3E}">
        <p14:creationId xmlns:p14="http://schemas.microsoft.com/office/powerpoint/2010/main" val="30421992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CC0B2-B9B5-0186-59DB-071095B65F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A0E83C-8309-A0E1-340F-816766B3FD65}"/>
              </a:ext>
            </a:extLst>
          </p:cNvPr>
          <p:cNvSpPr>
            <a:spLocks noGrp="1"/>
          </p:cNvSpPr>
          <p:nvPr>
            <p:ph type="title"/>
          </p:nvPr>
        </p:nvSpPr>
        <p:spPr>
          <a:xfrm>
            <a:off x="1061244" y="549276"/>
            <a:ext cx="15011400" cy="761999"/>
          </a:xfrm>
        </p:spPr>
        <p:txBody>
          <a:bodyPr/>
          <a:lstStyle/>
          <a:p>
            <a:r>
              <a:rPr lang="en-US" dirty="0"/>
              <a:t>Protection against IMD</a:t>
            </a:r>
          </a:p>
        </p:txBody>
      </p:sp>
      <p:sp>
        <p:nvSpPr>
          <p:cNvPr id="3" name="Content Placeholder 2">
            <a:extLst>
              <a:ext uri="{FF2B5EF4-FFF2-40B4-BE49-F238E27FC236}">
                <a16:creationId xmlns:a16="http://schemas.microsoft.com/office/drawing/2014/main" id="{9643AB1F-1AD9-D426-0609-F46469EB1143}"/>
              </a:ext>
            </a:extLst>
          </p:cNvPr>
          <p:cNvSpPr>
            <a:spLocks noGrp="1"/>
          </p:cNvSpPr>
          <p:nvPr>
            <p:ph idx="1"/>
          </p:nvPr>
        </p:nvSpPr>
        <p:spPr>
          <a:xfrm>
            <a:off x="1061244" y="1692275"/>
            <a:ext cx="16306800" cy="7924800"/>
          </a:xfrm>
        </p:spPr>
        <p:txBody>
          <a:bodyPr/>
          <a:lstStyle/>
          <a:p>
            <a:pPr marL="342900" indent="-342900">
              <a:buFont typeface="Arial" panose="020B0604020202020204" pitchFamily="34" charset="0"/>
              <a:buChar char="•"/>
            </a:pPr>
            <a:r>
              <a:rPr lang="en-US" altLang="en-US" sz="3200" dirty="0"/>
              <a:t>Effective vaccines have been introduced into the childhood vaccination schedule in different combinations over time</a:t>
            </a:r>
          </a:p>
          <a:p>
            <a:pPr marL="342900" indent="-342900">
              <a:buFont typeface="Arial" panose="020B0604020202020204" pitchFamily="34" charset="0"/>
              <a:buChar char="•"/>
            </a:pPr>
            <a:r>
              <a:rPr lang="en-US" sz="3200" dirty="0"/>
              <a:t>The </a:t>
            </a:r>
            <a:r>
              <a:rPr lang="en-US" sz="3200" dirty="0" err="1"/>
              <a:t>MenB</a:t>
            </a:r>
            <a:r>
              <a:rPr lang="en-US" sz="3200" dirty="0"/>
              <a:t> vaccine (protection against the B strain of </a:t>
            </a:r>
            <a:r>
              <a:rPr lang="en-US" sz="3200" i="1" dirty="0"/>
              <a:t>Neisseria </a:t>
            </a:r>
            <a:r>
              <a:rPr lang="en-US" sz="3200" i="1" dirty="0" err="1"/>
              <a:t>meninigitis</a:t>
            </a:r>
            <a:r>
              <a:rPr lang="en-US" sz="3200" dirty="0"/>
              <a:t>) is provided to babies since 2015</a:t>
            </a:r>
          </a:p>
          <a:p>
            <a:pPr marL="342900" indent="-342900">
              <a:buFont typeface="Arial" panose="020B0604020202020204" pitchFamily="34" charset="0"/>
              <a:buChar char="•"/>
            </a:pPr>
            <a:r>
              <a:rPr lang="en-US" sz="3200" dirty="0"/>
              <a:t>The Men ACWY (protection against the A, C, W and Y strains) is provided at 14 years of age</a:t>
            </a:r>
          </a:p>
          <a:p>
            <a:pPr marL="342900" indent="-342900">
              <a:buFont typeface="Arial" panose="020B0604020202020204" pitchFamily="34" charset="0"/>
              <a:buChar char="•"/>
            </a:pPr>
            <a:r>
              <a:rPr lang="en-US" sz="3200" dirty="0"/>
              <a:t>There is no teenage dose of the </a:t>
            </a:r>
            <a:r>
              <a:rPr lang="en-US" sz="3200" dirty="0" err="1"/>
              <a:t>MenB</a:t>
            </a:r>
            <a:r>
              <a:rPr lang="en-US" sz="3200" dirty="0"/>
              <a:t> vaccine, therefore those born before 2015 won’t have routinely received this vaccine (those currently over 11 years of age)</a:t>
            </a:r>
          </a:p>
          <a:p>
            <a:pPr marL="342900" indent="-342900">
              <a:buFont typeface="Arial" panose="020B0604020202020204" pitchFamily="34" charset="0"/>
              <a:buChar char="•"/>
            </a:pPr>
            <a:r>
              <a:rPr lang="en-US" sz="3200" dirty="0"/>
              <a:t>The UK’s advisory body on Vaccination – the Joint Committee on Vaccination and Immunisation (JVCI) is reviewing its advice to UK Governments on providing a teenage does of </a:t>
            </a:r>
            <a:r>
              <a:rPr lang="en-US" sz="3200" dirty="0" err="1"/>
              <a:t>MenB</a:t>
            </a:r>
            <a:r>
              <a:rPr lang="en-US" sz="3200" dirty="0"/>
              <a:t> vaccine following the recent outbreak of strain B IMD in Kent and a smaller cluster of cases more recently in Dorset</a:t>
            </a:r>
          </a:p>
        </p:txBody>
      </p:sp>
    </p:spTree>
    <p:extLst>
      <p:ext uri="{BB962C8B-B14F-4D97-AF65-F5344CB8AC3E}">
        <p14:creationId xmlns:p14="http://schemas.microsoft.com/office/powerpoint/2010/main" val="39022516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1F2D50-2365-4C29-A902-BB6337A7AD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6CAAB0-EEE1-E667-E535-FB9C101F03E2}"/>
              </a:ext>
            </a:extLst>
          </p:cNvPr>
          <p:cNvSpPr>
            <a:spLocks noGrp="1"/>
          </p:cNvSpPr>
          <p:nvPr>
            <p:ph type="title"/>
          </p:nvPr>
        </p:nvSpPr>
        <p:spPr>
          <a:xfrm>
            <a:off x="1061244" y="549276"/>
            <a:ext cx="15011400" cy="761999"/>
          </a:xfrm>
        </p:spPr>
        <p:txBody>
          <a:bodyPr/>
          <a:lstStyle/>
          <a:p>
            <a:r>
              <a:rPr lang="en-US" dirty="0"/>
              <a:t>Implications for University Settings</a:t>
            </a:r>
          </a:p>
        </p:txBody>
      </p:sp>
      <p:sp>
        <p:nvSpPr>
          <p:cNvPr id="3" name="Content Placeholder 2">
            <a:extLst>
              <a:ext uri="{FF2B5EF4-FFF2-40B4-BE49-F238E27FC236}">
                <a16:creationId xmlns:a16="http://schemas.microsoft.com/office/drawing/2014/main" id="{CC0E31D4-33B8-9A4F-4232-0C7C16BE5B8F}"/>
              </a:ext>
            </a:extLst>
          </p:cNvPr>
          <p:cNvSpPr>
            <a:spLocks noGrp="1"/>
          </p:cNvSpPr>
          <p:nvPr>
            <p:ph idx="1"/>
          </p:nvPr>
        </p:nvSpPr>
        <p:spPr>
          <a:xfrm>
            <a:off x="1061244" y="1692275"/>
            <a:ext cx="16306800" cy="7924800"/>
          </a:xfrm>
        </p:spPr>
        <p:txBody>
          <a:bodyPr/>
          <a:lstStyle/>
          <a:p>
            <a:pPr marL="342900" indent="-342900">
              <a:buFont typeface="Arial" panose="020B0604020202020204" pitchFamily="34" charset="0"/>
              <a:buChar char="•"/>
            </a:pPr>
            <a:r>
              <a:rPr lang="en-US" altLang="en-US" sz="3200" dirty="0"/>
              <a:t>The risk is relatively small, IMD is still an uncommon condition</a:t>
            </a:r>
          </a:p>
          <a:p>
            <a:pPr marL="342900" indent="-342900">
              <a:buFont typeface="Arial" panose="020B0604020202020204" pitchFamily="34" charset="0"/>
              <a:buChar char="•"/>
            </a:pPr>
            <a:r>
              <a:rPr lang="en-US" sz="3200" dirty="0"/>
              <a:t>However, the current UK University population is not protected against </a:t>
            </a:r>
            <a:r>
              <a:rPr lang="en-US" sz="3200" dirty="0" err="1"/>
              <a:t>MenB</a:t>
            </a:r>
            <a:r>
              <a:rPr lang="en-US" sz="3200" dirty="0"/>
              <a:t> by vaccination, calls for students to get up to date with their vaccines won’t affect this</a:t>
            </a:r>
          </a:p>
          <a:p>
            <a:pPr marL="342900" indent="-342900">
              <a:buFont typeface="Arial" panose="020B0604020202020204" pitchFamily="34" charset="0"/>
              <a:buChar char="•"/>
            </a:pPr>
            <a:r>
              <a:rPr lang="en-US" sz="3200" dirty="0"/>
              <a:t> Routine testing and treatment isn’t advised</a:t>
            </a:r>
          </a:p>
          <a:p>
            <a:pPr marL="342900" indent="-342900">
              <a:buFont typeface="Arial" panose="020B0604020202020204" pitchFamily="34" charset="0"/>
              <a:buChar char="•"/>
            </a:pPr>
            <a:r>
              <a:rPr lang="en-US" sz="3200" dirty="0"/>
              <a:t>Where a case of IMD occurs in a University, PHW will liaise with University Student Services to share information on signs and symptoms to be aware of. Close contacts of the case will be followed up individually</a:t>
            </a:r>
          </a:p>
          <a:p>
            <a:pPr marL="342900" indent="-342900">
              <a:buFont typeface="Arial" panose="020B0604020202020204" pitchFamily="34" charset="0"/>
              <a:buChar char="•"/>
            </a:pPr>
            <a:r>
              <a:rPr lang="en-US" sz="3200" dirty="0"/>
              <a:t>Should there be a cluster or outbreak, the Communicable Disease Outbreak Plan for Wales would be invoked</a:t>
            </a:r>
          </a:p>
          <a:p>
            <a:pPr marL="342900" indent="-342900">
              <a:buFont typeface="Arial" panose="020B0604020202020204" pitchFamily="34" charset="0"/>
              <a:buChar char="•"/>
            </a:pPr>
            <a:r>
              <a:rPr lang="en-US" sz="3200" dirty="0"/>
              <a:t>SBUHB would take on a critical role as it may be necessary to supply prophylactic doses of antibiotics to a large number of students, this may then be followed up by a vaccination </a:t>
            </a:r>
            <a:r>
              <a:rPr lang="en-US" sz="3200" dirty="0" err="1"/>
              <a:t>programme</a:t>
            </a:r>
            <a:r>
              <a:rPr lang="en-US" sz="3200" dirty="0"/>
              <a:t> to offer 2 doses of </a:t>
            </a:r>
            <a:r>
              <a:rPr lang="en-US" sz="3200" dirty="0" err="1"/>
              <a:t>MenB</a:t>
            </a:r>
            <a:r>
              <a:rPr lang="en-US" sz="3200" dirty="0"/>
              <a:t> vaccine to those at risk</a:t>
            </a:r>
          </a:p>
          <a:p>
            <a:pPr marL="342900" indent="-342900">
              <a:buFont typeface="Arial" panose="020B0604020202020204" pitchFamily="34" charset="0"/>
              <a:buChar char="•"/>
            </a:pPr>
            <a:endParaRPr lang="en-US" sz="3200" dirty="0"/>
          </a:p>
          <a:p>
            <a:pPr marL="342900" indent="-342900">
              <a:buFont typeface="Arial" panose="020B0604020202020204" pitchFamily="34" charset="0"/>
              <a:buChar char="•"/>
            </a:pPr>
            <a:endParaRPr lang="en-US" sz="3200" dirty="0"/>
          </a:p>
        </p:txBody>
      </p:sp>
    </p:spTree>
    <p:extLst>
      <p:ext uri="{BB962C8B-B14F-4D97-AF65-F5344CB8AC3E}">
        <p14:creationId xmlns:p14="http://schemas.microsoft.com/office/powerpoint/2010/main" val="1363331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A5888-5ABF-3958-EECF-29BD817EB4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5458D2-AD08-D734-BDF7-7C10138218AF}"/>
              </a:ext>
            </a:extLst>
          </p:cNvPr>
          <p:cNvSpPr>
            <a:spLocks noGrp="1"/>
          </p:cNvSpPr>
          <p:nvPr>
            <p:ph type="title"/>
          </p:nvPr>
        </p:nvSpPr>
        <p:spPr>
          <a:xfrm>
            <a:off x="1061244" y="549276"/>
            <a:ext cx="15011400" cy="761999"/>
          </a:xfrm>
        </p:spPr>
        <p:txBody>
          <a:bodyPr/>
          <a:lstStyle/>
          <a:p>
            <a:r>
              <a:rPr lang="en-US" dirty="0"/>
              <a:t>SBUHB preparations</a:t>
            </a:r>
          </a:p>
        </p:txBody>
      </p:sp>
      <p:sp>
        <p:nvSpPr>
          <p:cNvPr id="3" name="Content Placeholder 2">
            <a:extLst>
              <a:ext uri="{FF2B5EF4-FFF2-40B4-BE49-F238E27FC236}">
                <a16:creationId xmlns:a16="http://schemas.microsoft.com/office/drawing/2014/main" id="{D148E019-8E7F-523F-FD67-9EAFADCD51B5}"/>
              </a:ext>
            </a:extLst>
          </p:cNvPr>
          <p:cNvSpPr>
            <a:spLocks noGrp="1"/>
          </p:cNvSpPr>
          <p:nvPr>
            <p:ph idx="1"/>
          </p:nvPr>
        </p:nvSpPr>
        <p:spPr>
          <a:xfrm>
            <a:off x="1061244" y="1311275"/>
            <a:ext cx="16306800" cy="8305800"/>
          </a:xfrm>
        </p:spPr>
        <p:txBody>
          <a:bodyPr/>
          <a:lstStyle/>
          <a:p>
            <a:pPr marL="342900" indent="-342900">
              <a:buFont typeface="Arial" panose="020B0604020202020204" pitchFamily="34" charset="0"/>
              <a:buChar char="•"/>
            </a:pPr>
            <a:r>
              <a:rPr lang="en-US" altLang="en-US" sz="3200" dirty="0"/>
              <a:t>Procedures for the mobilization and deployment of public health ‘countermeasures’ are being refreshed</a:t>
            </a:r>
          </a:p>
          <a:p>
            <a:pPr marL="342900" indent="-342900">
              <a:buFont typeface="Arial" panose="020B0604020202020204" pitchFamily="34" charset="0"/>
              <a:buChar char="•"/>
            </a:pPr>
            <a:r>
              <a:rPr lang="en-US" sz="3200" dirty="0"/>
              <a:t>SBU has raised with WG the need for cover to enable to prompt delivery of antibiotics to large number of people (there is currently no Patient Group Direction in Wales for this purpose)</a:t>
            </a:r>
          </a:p>
          <a:p>
            <a:pPr marL="342900" indent="-342900">
              <a:buFont typeface="Arial" panose="020B0604020202020204" pitchFamily="34" charset="0"/>
              <a:buChar char="•"/>
            </a:pPr>
            <a:r>
              <a:rPr lang="en-US" sz="3200" dirty="0"/>
              <a:t>The Immunisation Team have procedures in place to mobilize a prompt vaccination response at scale</a:t>
            </a:r>
          </a:p>
          <a:p>
            <a:pPr marL="342900" indent="-342900">
              <a:buFont typeface="Arial" panose="020B0604020202020204" pitchFamily="34" charset="0"/>
              <a:buChar char="•"/>
            </a:pPr>
            <a:r>
              <a:rPr lang="en-US" sz="3200" dirty="0"/>
              <a:t>Not withstanding current staff capacity in the Immunisation and Health Protection Teams, it will be necessary to invoke SBU’s major incident processes to respond at scale and pace</a:t>
            </a:r>
          </a:p>
          <a:p>
            <a:r>
              <a:rPr lang="en-US" sz="3200" dirty="0"/>
              <a:t>Note, during the Kent meningitis outbreak in March 2026:</a:t>
            </a:r>
          </a:p>
          <a:p>
            <a:pPr marL="457200" indent="-457200">
              <a:buFont typeface="Arial" panose="020B0604020202020204" pitchFamily="34" charset="0"/>
              <a:buChar char="•"/>
            </a:pPr>
            <a:r>
              <a:rPr lang="en-US" sz="3200" dirty="0"/>
              <a:t>Over 12,000 doses of antibiotics were issued by the NHS in that area</a:t>
            </a:r>
          </a:p>
          <a:p>
            <a:pPr marL="457200" indent="-457200">
              <a:buFont typeface="Arial" panose="020B0604020202020204" pitchFamily="34" charset="0"/>
              <a:buChar char="•"/>
            </a:pPr>
            <a:r>
              <a:rPr lang="en-US" sz="3200" dirty="0"/>
              <a:t>Vaccination (2 doses) initially for 5,000 students, then extended to a further 7,000 people</a:t>
            </a:r>
          </a:p>
          <a:p>
            <a:pPr marL="342900" indent="-342900">
              <a:buFont typeface="Arial" panose="020B0604020202020204" pitchFamily="34" charset="0"/>
              <a:buChar char="•"/>
            </a:pPr>
            <a:endParaRPr lang="en-US" sz="3200" dirty="0"/>
          </a:p>
          <a:p>
            <a:pPr marL="342900" indent="-342900">
              <a:buFont typeface="Arial" panose="020B0604020202020204" pitchFamily="34" charset="0"/>
              <a:buChar char="•"/>
            </a:pPr>
            <a:endParaRPr lang="en-US" sz="3200" dirty="0"/>
          </a:p>
        </p:txBody>
      </p:sp>
    </p:spTree>
    <p:extLst>
      <p:ext uri="{BB962C8B-B14F-4D97-AF65-F5344CB8AC3E}">
        <p14:creationId xmlns:p14="http://schemas.microsoft.com/office/powerpoint/2010/main" val="330897250"/>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Props1.xml><?xml version="1.0" encoding="utf-8"?>
<ds:datastoreItem xmlns:ds="http://schemas.openxmlformats.org/officeDocument/2006/customXml" ds:itemID="{8EFF8076-7C2A-4939-B533-19C079674EDE}"/>
</file>

<file path=customXml/itemProps2.xml><?xml version="1.0" encoding="utf-8"?>
<ds:datastoreItem xmlns:ds="http://schemas.openxmlformats.org/officeDocument/2006/customXml" ds:itemID="{7EE7A53A-4F8E-4FD8-8FB5-32197C056E57}">
  <ds:schemaRefs>
    <ds:schemaRef ds:uri="http://schemas.microsoft.com/sharepoint/v3/contenttype/forms"/>
  </ds:schemaRefs>
</ds:datastoreItem>
</file>

<file path=customXml/itemProps3.xml><?xml version="1.0" encoding="utf-8"?>
<ds:datastoreItem xmlns:ds="http://schemas.openxmlformats.org/officeDocument/2006/customXml" ds:itemID="{5353AC40-0A0E-4F46-A609-E30D51CC4C15}">
  <ds:schemaRefs>
    <ds:schemaRef ds:uri="http://purl.org/dc/dcmitype/"/>
    <ds:schemaRef ds:uri="14f886ef-4092-4ed8-a31e-891c76461312"/>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 ds:uri="137ca15d-9ca5-4969-9050-6a8af13b1758"/>
    <ds:schemaRef ds:uri="http://schemas.microsoft.com/office/2006/metadata/propertie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1022</TotalTime>
  <Words>605</Words>
  <Application>Microsoft Office PowerPoint</Application>
  <PresentationFormat>Custom</PresentationFormat>
  <Paragraphs>32</Paragraphs>
  <Slides>5</Slides>
  <Notes>0</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5</vt:i4>
      </vt:variant>
    </vt:vector>
  </HeadingPairs>
  <TitlesOfParts>
    <vt:vector size="12" baseType="lpstr">
      <vt:lpstr>Arial</vt:lpstr>
      <vt:lpstr>Arial Black</vt:lpstr>
      <vt:lpstr>Calibri</vt:lpstr>
      <vt:lpstr>Custom Design</vt:lpstr>
      <vt:lpstr>1_Custom Design</vt:lpstr>
      <vt:lpstr>2_Custom Design</vt:lpstr>
      <vt:lpstr>2_Custom Design</vt:lpstr>
      <vt:lpstr>Invasive Meningococcal Disease (meningitis) in University Settings </vt:lpstr>
      <vt:lpstr>Invasive Meningococcal Disease (IMD)</vt:lpstr>
      <vt:lpstr>Protection against IMD</vt:lpstr>
      <vt:lpstr>Implications for University Settings</vt:lpstr>
      <vt:lpstr>SBUHB preparations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Bolter (Swansea Bay UHB - Communications)</dc:creator>
  <cp:lastModifiedBy>Sion Lingard (Swansea Bay UHB - Public Health SBUHB)</cp:lastModifiedBy>
  <cp:revision>55</cp:revision>
  <dcterms:created xsi:type="dcterms:W3CDTF">2023-11-15T10:54:55Z</dcterms:created>
  <dcterms:modified xsi:type="dcterms:W3CDTF">2026-05-04T18:45:05Z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0x01010001C022EFBB18C64ABE3B9933434D2554</vt:lpwstr>
  </property>
</Properties>
</file>