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392" r:id="rId5"/>
    <p:sldId id="394" r:id="rId6"/>
    <p:sldId id="409" r:id="rId7"/>
    <p:sldId id="403" r:id="rId8"/>
    <p:sldId id="408" r:id="rId9"/>
    <p:sldId id="410" r:id="rId10"/>
    <p:sldId id="416" r:id="rId11"/>
    <p:sldId id="414" r:id="rId12"/>
    <p:sldId id="407" r:id="rId13"/>
    <p:sldId id="411" r:id="rId14"/>
    <p:sldId id="412" r:id="rId15"/>
    <p:sldId id="413" r:id="rId16"/>
  </p:sldIdLst>
  <p:sldSz cx="17068800" cy="9601200"/>
  <p:notesSz cx="9926638" cy="14355763"/>
  <p:defaultTextStyle>
    <a:defPPr>
      <a:defRPr lang="en-US"/>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53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3DFDA9-951D-40A7-A94E-39CF12646429}" v="3693" dt="2024-02-13T14:00:05.3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62" autoAdjust="0"/>
    <p:restoredTop sz="90436" autoAdjust="0"/>
  </p:normalViewPr>
  <p:slideViewPr>
    <p:cSldViewPr snapToGrid="0">
      <p:cViewPr varScale="1">
        <p:scale>
          <a:sx n="41" d="100"/>
          <a:sy n="41" d="100"/>
        </p:scale>
        <p:origin x="892" y="32"/>
      </p:cViewPr>
      <p:guideLst>
        <p:guide orient="horz" pos="3024"/>
        <p:guide pos="5376"/>
      </p:guideLst>
    </p:cSldViewPr>
  </p:slideViewPr>
  <p:outlineViewPr>
    <p:cViewPr>
      <p:scale>
        <a:sx n="33" d="100"/>
        <a:sy n="33" d="100"/>
      </p:scale>
      <p:origin x="0" y="-508"/>
    </p:cViewPr>
  </p:outlin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71913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5622925" y="0"/>
            <a:ext cx="4302125" cy="719138"/>
          </a:xfrm>
          <a:prstGeom prst="rect">
            <a:avLst/>
          </a:prstGeom>
        </p:spPr>
        <p:txBody>
          <a:bodyPr vert="horz" lIns="91440" tIns="45720" rIns="91440" bIns="45720" rtlCol="0"/>
          <a:lstStyle>
            <a:lvl1pPr algn="r">
              <a:defRPr sz="1200"/>
            </a:lvl1pPr>
          </a:lstStyle>
          <a:p>
            <a:fld id="{84F83E02-2679-4B91-99FD-BCFA8F1121C6}" type="datetimeFigureOut">
              <a:rPr lang="en-GB" smtClean="0"/>
              <a:t>09/04/2024</a:t>
            </a:fld>
            <a:endParaRPr lang="en-GB" dirty="0"/>
          </a:p>
        </p:txBody>
      </p:sp>
      <p:sp>
        <p:nvSpPr>
          <p:cNvPr id="4" name="Slide Image Placeholder 3"/>
          <p:cNvSpPr>
            <a:spLocks noGrp="1" noRot="1" noChangeAspect="1"/>
          </p:cNvSpPr>
          <p:nvPr>
            <p:ph type="sldImg" idx="2"/>
          </p:nvPr>
        </p:nvSpPr>
        <p:spPr>
          <a:xfrm>
            <a:off x="657225" y="1793875"/>
            <a:ext cx="8612188" cy="48450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992188" y="6908800"/>
            <a:ext cx="7942262" cy="56530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3636625"/>
            <a:ext cx="4302125" cy="719138"/>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5622925" y="13636625"/>
            <a:ext cx="4302125" cy="719138"/>
          </a:xfrm>
          <a:prstGeom prst="rect">
            <a:avLst/>
          </a:prstGeom>
        </p:spPr>
        <p:txBody>
          <a:bodyPr vert="horz" lIns="91440" tIns="45720" rIns="91440" bIns="45720" rtlCol="0" anchor="b"/>
          <a:lstStyle>
            <a:lvl1pPr algn="r">
              <a:defRPr sz="1200"/>
            </a:lvl1pPr>
          </a:lstStyle>
          <a:p>
            <a:fld id="{1AFD9496-4924-4CA9-A27B-D4DFFB7E043E}" type="slidenum">
              <a:rPr lang="en-GB" smtClean="0"/>
              <a:t>‹#›</a:t>
            </a:fld>
            <a:endParaRPr lang="en-GB" dirty="0"/>
          </a:p>
        </p:txBody>
      </p:sp>
    </p:spTree>
    <p:extLst>
      <p:ext uri="{BB962C8B-B14F-4D97-AF65-F5344CB8AC3E}">
        <p14:creationId xmlns:p14="http://schemas.microsoft.com/office/powerpoint/2010/main" val="3593830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AFD9496-4924-4CA9-A27B-D4DFFB7E043E}" type="slidenum">
              <a:rPr lang="en-GB" smtClean="0"/>
              <a:t>4</a:t>
            </a:fld>
            <a:endParaRPr lang="en-GB" dirty="0"/>
          </a:p>
        </p:txBody>
      </p:sp>
    </p:spTree>
    <p:extLst>
      <p:ext uri="{BB962C8B-B14F-4D97-AF65-F5344CB8AC3E}">
        <p14:creationId xmlns:p14="http://schemas.microsoft.com/office/powerpoint/2010/main" val="379771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AFD9496-4924-4CA9-A27B-D4DFFB7E043E}" type="slidenum">
              <a:rPr lang="en-GB" smtClean="0"/>
              <a:t>8</a:t>
            </a:fld>
            <a:endParaRPr lang="en-GB" dirty="0"/>
          </a:p>
        </p:txBody>
      </p:sp>
    </p:spTree>
    <p:extLst>
      <p:ext uri="{BB962C8B-B14F-4D97-AF65-F5344CB8AC3E}">
        <p14:creationId xmlns:p14="http://schemas.microsoft.com/office/powerpoint/2010/main" val="24261406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0.jpe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12.png"/><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3.jpe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Aberavon Title">
    <p:spTree>
      <p:nvGrpSpPr>
        <p:cNvPr id="1" name=""/>
        <p:cNvGrpSpPr/>
        <p:nvPr/>
      </p:nvGrpSpPr>
      <p:grpSpPr>
        <a:xfrm>
          <a:off x="0" y="0"/>
          <a:ext cx="0" cy="0"/>
          <a:chOff x="0" y="0"/>
          <a:chExt cx="0" cy="0"/>
        </a:xfrm>
      </p:grpSpPr>
      <p:pic>
        <p:nvPicPr>
          <p:cNvPr id="8" name="Picture 7" descr="A screenshot of a cell phone&#10;&#10;Description automatically generated">
            <a:extLst>
              <a:ext uri="{FF2B5EF4-FFF2-40B4-BE49-F238E27FC236}">
                <a16:creationId xmlns:a16="http://schemas.microsoft.com/office/drawing/2014/main" id="{49F093A7-B516-45FD-BDAB-3668B9EFA49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t="5490" r="15806" b="21258"/>
          <a:stretch/>
        </p:blipFill>
        <p:spPr>
          <a:xfrm>
            <a:off x="6" y="0"/>
            <a:ext cx="17068801" cy="7749622"/>
          </a:xfrm>
          <a:prstGeom prst="rect">
            <a:avLst/>
          </a:prstGeom>
        </p:spPr>
      </p:pic>
      <p:grpSp>
        <p:nvGrpSpPr>
          <p:cNvPr id="9" name="Group 8">
            <a:extLst>
              <a:ext uri="{FF2B5EF4-FFF2-40B4-BE49-F238E27FC236}">
                <a16:creationId xmlns:a16="http://schemas.microsoft.com/office/drawing/2014/main" id="{46506383-5E97-4304-843B-4F0B0B12BB91}"/>
              </a:ext>
            </a:extLst>
          </p:cNvPr>
          <p:cNvGrpSpPr/>
          <p:nvPr userDrawn="1"/>
        </p:nvGrpSpPr>
        <p:grpSpPr>
          <a:xfrm>
            <a:off x="12374883" y="7626601"/>
            <a:ext cx="4468871" cy="1735558"/>
            <a:chOff x="4969464" y="8262200"/>
            <a:chExt cx="2880361" cy="1118634"/>
          </a:xfrm>
        </p:grpSpPr>
        <p:pic>
          <p:nvPicPr>
            <p:cNvPr id="10" name="Picture 9" descr="A picture containing drawing&#10;&#10;Description automatically generated">
              <a:extLst>
                <a:ext uri="{FF2B5EF4-FFF2-40B4-BE49-F238E27FC236}">
                  <a16:creationId xmlns:a16="http://schemas.microsoft.com/office/drawing/2014/main" id="{C35C4BE1-C93F-4F59-8241-03893E787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9634" y="8262200"/>
              <a:ext cx="1742330" cy="501929"/>
            </a:xfrm>
            <a:prstGeom prst="rect">
              <a:avLst/>
            </a:prstGeom>
          </p:spPr>
        </p:pic>
        <p:pic>
          <p:nvPicPr>
            <p:cNvPr id="11" name="Picture 10">
              <a:extLst>
                <a:ext uri="{FF2B5EF4-FFF2-40B4-BE49-F238E27FC236}">
                  <a16:creationId xmlns:a16="http://schemas.microsoft.com/office/drawing/2014/main" id="{1A7FB1ED-9341-4180-A39F-1342C60D9FF2}"/>
                </a:ext>
              </a:extLst>
            </p:cNvPr>
            <p:cNvPicPr>
              <a:picLocks noChangeAspect="1"/>
            </p:cNvPicPr>
            <p:nvPr/>
          </p:nvPicPr>
          <p:blipFill rotWithShape="1">
            <a:blip r:embed="rId4"/>
            <a:srcRect l="27640" r="27364" b="-8892"/>
            <a:stretch/>
          </p:blipFill>
          <p:spPr>
            <a:xfrm>
              <a:off x="4969464" y="8869659"/>
              <a:ext cx="2880361" cy="511175"/>
            </a:xfrm>
            <a:prstGeom prst="rect">
              <a:avLst/>
            </a:prstGeom>
          </p:spPr>
        </p:pic>
      </p:grpSp>
      <p:pic>
        <p:nvPicPr>
          <p:cNvPr id="13" name="Picture 12" descr="A close up of a logo&#10;&#10;Description automatically generated">
            <a:extLst>
              <a:ext uri="{FF2B5EF4-FFF2-40B4-BE49-F238E27FC236}">
                <a16:creationId xmlns:a16="http://schemas.microsoft.com/office/drawing/2014/main" id="{85EC466B-5677-4FBC-9799-3CC07248A820}"/>
              </a:ext>
            </a:extLst>
          </p:cNvPr>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10614665" y="7595341"/>
            <a:ext cx="1526297" cy="1525808"/>
          </a:xfrm>
          <a:prstGeom prst="rect">
            <a:avLst/>
          </a:prstGeom>
        </p:spPr>
      </p:pic>
      <p:pic>
        <p:nvPicPr>
          <p:cNvPr id="15" name="Picture 14" descr="A close up of a logo&#10;&#10;Description automatically generated">
            <a:extLst>
              <a:ext uri="{FF2B5EF4-FFF2-40B4-BE49-F238E27FC236}">
                <a16:creationId xmlns:a16="http://schemas.microsoft.com/office/drawing/2014/main" id="{9BB73183-F6B8-4BB1-B5D4-43BE0D0A955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41144" y="7813540"/>
            <a:ext cx="4719408" cy="1200920"/>
          </a:xfrm>
          <a:prstGeom prst="rect">
            <a:avLst/>
          </a:prstGeom>
        </p:spPr>
      </p:pic>
      <p:sp>
        <p:nvSpPr>
          <p:cNvPr id="16" name="Title 15">
            <a:extLst>
              <a:ext uri="{FF2B5EF4-FFF2-40B4-BE49-F238E27FC236}">
                <a16:creationId xmlns:a16="http://schemas.microsoft.com/office/drawing/2014/main" id="{A04BC56C-3A63-46C5-84BF-240F02F3963C}"/>
              </a:ext>
            </a:extLst>
          </p:cNvPr>
          <p:cNvSpPr>
            <a:spLocks noGrp="1"/>
          </p:cNvSpPr>
          <p:nvPr>
            <p:ph type="title"/>
          </p:nvPr>
        </p:nvSpPr>
        <p:spPr>
          <a:xfrm>
            <a:off x="1173481" y="2674002"/>
            <a:ext cx="14721840" cy="1525808"/>
          </a:xfrm>
          <a:solidFill>
            <a:schemeClr val="accent1">
              <a:alpha val="67000"/>
            </a:schemeClr>
          </a:solidFill>
        </p:spPr>
        <p:txBody>
          <a:bodyPr>
            <a:normAutofit/>
          </a:bodyPr>
          <a:lstStyle>
            <a:lvl1pPr algn="ctr">
              <a:defRPr sz="504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Tree>
    <p:extLst>
      <p:ext uri="{BB962C8B-B14F-4D97-AF65-F5344CB8AC3E}">
        <p14:creationId xmlns:p14="http://schemas.microsoft.com/office/powerpoint/2010/main" val="1793459995"/>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F4493-8B4B-4C8F-B15D-B42A9827E29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77C40C0-5C8D-43AD-A1CC-D217D1AA509C}"/>
              </a:ext>
            </a:extLst>
          </p:cNvPr>
          <p:cNvSpPr>
            <a:spLocks noGrp="1"/>
          </p:cNvSpPr>
          <p:nvPr>
            <p:ph type="dt" sz="half" idx="10"/>
          </p:nvPr>
        </p:nvSpPr>
        <p:spPr/>
        <p:txBody>
          <a:bodyPr/>
          <a:lstStyle/>
          <a:p>
            <a:fld id="{2798C371-900B-4EA0-9CA3-00801CA15A76}" type="datetimeFigureOut">
              <a:rPr lang="en-GB" smtClean="0"/>
              <a:t>09/04/2024</a:t>
            </a:fld>
            <a:endParaRPr lang="en-GB" dirty="0"/>
          </a:p>
        </p:txBody>
      </p:sp>
      <p:sp>
        <p:nvSpPr>
          <p:cNvPr id="4" name="Footer Placeholder 3">
            <a:extLst>
              <a:ext uri="{FF2B5EF4-FFF2-40B4-BE49-F238E27FC236}">
                <a16:creationId xmlns:a16="http://schemas.microsoft.com/office/drawing/2014/main" id="{32B24897-6EAF-4B73-AD78-7CF38B88F54A}"/>
              </a:ext>
            </a:extLst>
          </p:cNvPr>
          <p:cNvSpPr>
            <a:spLocks noGrp="1"/>
          </p:cNvSpPr>
          <p:nvPr>
            <p:ph type="ftr" sz="quarter" idx="11"/>
          </p:nvPr>
        </p:nvSpPr>
        <p:spPr>
          <a:xfrm>
            <a:off x="5654041" y="8898900"/>
            <a:ext cx="5760720" cy="511175"/>
          </a:xfrm>
          <a:prstGeom prst="rect">
            <a:avLst/>
          </a:prstGeom>
        </p:spPr>
        <p:txBody>
          <a:bodyPr/>
          <a:lstStyle/>
          <a:p>
            <a:endParaRPr lang="en-GB" dirty="0"/>
          </a:p>
        </p:txBody>
      </p:sp>
      <p:sp>
        <p:nvSpPr>
          <p:cNvPr id="5" name="Slide Number Placeholder 4">
            <a:extLst>
              <a:ext uri="{FF2B5EF4-FFF2-40B4-BE49-F238E27FC236}">
                <a16:creationId xmlns:a16="http://schemas.microsoft.com/office/drawing/2014/main" id="{40163C91-DCB3-419E-B07E-A91B598CC6A7}"/>
              </a:ext>
            </a:extLst>
          </p:cNvPr>
          <p:cNvSpPr>
            <a:spLocks noGrp="1"/>
          </p:cNvSpPr>
          <p:nvPr>
            <p:ph type="sldNum" sz="quarter" idx="12"/>
          </p:nvPr>
        </p:nvSpPr>
        <p:spPr>
          <a:xfrm>
            <a:off x="12054841" y="8898900"/>
            <a:ext cx="3840480" cy="511175"/>
          </a:xfrm>
          <a:prstGeom prst="rect">
            <a:avLst/>
          </a:prstGeom>
        </p:spPr>
        <p:txBody>
          <a:bodyPr/>
          <a:lstStyle/>
          <a:p>
            <a:fld id="{4BD9EBC1-680D-482D-8B6C-3DB85C255D0B}" type="slidenum">
              <a:rPr lang="en-GB" smtClean="0"/>
              <a:t>‹#›</a:t>
            </a:fld>
            <a:endParaRPr lang="en-GB" dirty="0"/>
          </a:p>
        </p:txBody>
      </p:sp>
    </p:spTree>
    <p:extLst>
      <p:ext uri="{BB962C8B-B14F-4D97-AF65-F5344CB8AC3E}">
        <p14:creationId xmlns:p14="http://schemas.microsoft.com/office/powerpoint/2010/main" val="2525800077"/>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46413C9-1F3C-449F-BEC2-539E828C403A}"/>
              </a:ext>
            </a:extLst>
          </p:cNvPr>
          <p:cNvSpPr>
            <a:spLocks noGrp="1"/>
          </p:cNvSpPr>
          <p:nvPr>
            <p:ph type="dt" sz="half" idx="10"/>
          </p:nvPr>
        </p:nvSpPr>
        <p:spPr/>
        <p:txBody>
          <a:bodyPr/>
          <a:lstStyle/>
          <a:p>
            <a:fld id="{2798C371-900B-4EA0-9CA3-00801CA15A76}" type="datetimeFigureOut">
              <a:rPr lang="en-GB" smtClean="0"/>
              <a:t>09/04/2024</a:t>
            </a:fld>
            <a:endParaRPr lang="en-GB" dirty="0"/>
          </a:p>
        </p:txBody>
      </p:sp>
      <p:sp>
        <p:nvSpPr>
          <p:cNvPr id="3" name="Footer Placeholder 2">
            <a:extLst>
              <a:ext uri="{FF2B5EF4-FFF2-40B4-BE49-F238E27FC236}">
                <a16:creationId xmlns:a16="http://schemas.microsoft.com/office/drawing/2014/main" id="{D8A385CE-7697-4665-AFA7-E3B79CA07D58}"/>
              </a:ext>
            </a:extLst>
          </p:cNvPr>
          <p:cNvSpPr>
            <a:spLocks noGrp="1"/>
          </p:cNvSpPr>
          <p:nvPr>
            <p:ph type="ftr" sz="quarter" idx="11"/>
          </p:nvPr>
        </p:nvSpPr>
        <p:spPr>
          <a:xfrm>
            <a:off x="5654041" y="8898900"/>
            <a:ext cx="5760720" cy="511175"/>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6558C060-7B78-4113-9E00-C182E5D9AA20}"/>
              </a:ext>
            </a:extLst>
          </p:cNvPr>
          <p:cNvSpPr>
            <a:spLocks noGrp="1"/>
          </p:cNvSpPr>
          <p:nvPr>
            <p:ph type="sldNum" sz="quarter" idx="12"/>
          </p:nvPr>
        </p:nvSpPr>
        <p:spPr>
          <a:xfrm>
            <a:off x="12054841" y="8898900"/>
            <a:ext cx="3840480" cy="511175"/>
          </a:xfrm>
          <a:prstGeom prst="rect">
            <a:avLst/>
          </a:prstGeom>
        </p:spPr>
        <p:txBody>
          <a:bodyPr/>
          <a:lstStyle/>
          <a:p>
            <a:fld id="{4BD9EBC1-680D-482D-8B6C-3DB85C255D0B}" type="slidenum">
              <a:rPr lang="en-GB" smtClean="0"/>
              <a:t>‹#›</a:t>
            </a:fld>
            <a:endParaRPr lang="en-GB" dirty="0"/>
          </a:p>
        </p:txBody>
      </p:sp>
    </p:spTree>
    <p:extLst>
      <p:ext uri="{BB962C8B-B14F-4D97-AF65-F5344CB8AC3E}">
        <p14:creationId xmlns:p14="http://schemas.microsoft.com/office/powerpoint/2010/main" val="3566973401"/>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92247-0908-4712-9F4D-93DC354B0453}"/>
              </a:ext>
            </a:extLst>
          </p:cNvPr>
          <p:cNvSpPr>
            <a:spLocks noGrp="1"/>
          </p:cNvSpPr>
          <p:nvPr>
            <p:ph type="title"/>
          </p:nvPr>
        </p:nvSpPr>
        <p:spPr>
          <a:xfrm>
            <a:off x="1175708" y="640080"/>
            <a:ext cx="5505133" cy="2240280"/>
          </a:xfrm>
        </p:spPr>
        <p:txBody>
          <a:bodyPr anchor="b"/>
          <a:lstStyle>
            <a:lvl1pPr>
              <a:defRPr sz="448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2E69E53-29C1-4DD3-A863-1495466AA1B6}"/>
              </a:ext>
            </a:extLst>
          </p:cNvPr>
          <p:cNvSpPr>
            <a:spLocks noGrp="1"/>
          </p:cNvSpPr>
          <p:nvPr>
            <p:ph idx="1"/>
          </p:nvPr>
        </p:nvSpPr>
        <p:spPr>
          <a:xfrm>
            <a:off x="7256469" y="1382405"/>
            <a:ext cx="8641081"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0F0FB6E-6854-459F-9769-DEE7D95595FB}"/>
              </a:ext>
            </a:extLst>
          </p:cNvPr>
          <p:cNvSpPr>
            <a:spLocks noGrp="1"/>
          </p:cNvSpPr>
          <p:nvPr>
            <p:ph type="body" sz="half" idx="2"/>
          </p:nvPr>
        </p:nvSpPr>
        <p:spPr>
          <a:xfrm>
            <a:off x="1175708" y="2880360"/>
            <a:ext cx="5505133" cy="5336223"/>
          </a:xfrm>
        </p:spPr>
        <p:txBody>
          <a:bodyPr/>
          <a:lstStyle>
            <a:lvl1pPr marL="0" indent="0">
              <a:buNone/>
              <a:defRPr sz="2240"/>
            </a:lvl1pPr>
            <a:lvl2pPr marL="640081"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en-US"/>
              <a:t>Click to edit Master text styles</a:t>
            </a:r>
          </a:p>
        </p:txBody>
      </p:sp>
      <p:sp>
        <p:nvSpPr>
          <p:cNvPr id="5" name="Date Placeholder 4">
            <a:extLst>
              <a:ext uri="{FF2B5EF4-FFF2-40B4-BE49-F238E27FC236}">
                <a16:creationId xmlns:a16="http://schemas.microsoft.com/office/drawing/2014/main" id="{0DA0936F-B663-4A80-9DDF-78AB9B0C1A49}"/>
              </a:ext>
            </a:extLst>
          </p:cNvPr>
          <p:cNvSpPr>
            <a:spLocks noGrp="1"/>
          </p:cNvSpPr>
          <p:nvPr>
            <p:ph type="dt" sz="half" idx="10"/>
          </p:nvPr>
        </p:nvSpPr>
        <p:spPr/>
        <p:txBody>
          <a:bodyPr/>
          <a:lstStyle/>
          <a:p>
            <a:fld id="{2798C371-900B-4EA0-9CA3-00801CA15A76}" type="datetimeFigureOut">
              <a:rPr lang="en-GB" smtClean="0"/>
              <a:t>09/04/2024</a:t>
            </a:fld>
            <a:endParaRPr lang="en-GB" dirty="0"/>
          </a:p>
        </p:txBody>
      </p:sp>
      <p:sp>
        <p:nvSpPr>
          <p:cNvPr id="6" name="Footer Placeholder 5">
            <a:extLst>
              <a:ext uri="{FF2B5EF4-FFF2-40B4-BE49-F238E27FC236}">
                <a16:creationId xmlns:a16="http://schemas.microsoft.com/office/drawing/2014/main" id="{513D2D69-6C36-4842-AC76-B144F201D7B0}"/>
              </a:ext>
            </a:extLst>
          </p:cNvPr>
          <p:cNvSpPr>
            <a:spLocks noGrp="1"/>
          </p:cNvSpPr>
          <p:nvPr>
            <p:ph type="ftr" sz="quarter" idx="11"/>
          </p:nvPr>
        </p:nvSpPr>
        <p:spPr>
          <a:xfrm>
            <a:off x="5654041" y="8898900"/>
            <a:ext cx="5760720" cy="51117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B83B7163-1B00-426F-BE50-A4C9801AF3E4}"/>
              </a:ext>
            </a:extLst>
          </p:cNvPr>
          <p:cNvSpPr>
            <a:spLocks noGrp="1"/>
          </p:cNvSpPr>
          <p:nvPr>
            <p:ph type="sldNum" sz="quarter" idx="12"/>
          </p:nvPr>
        </p:nvSpPr>
        <p:spPr>
          <a:xfrm>
            <a:off x="12054841" y="8898900"/>
            <a:ext cx="3840480" cy="511175"/>
          </a:xfrm>
          <a:prstGeom prst="rect">
            <a:avLst/>
          </a:prstGeom>
        </p:spPr>
        <p:txBody>
          <a:bodyPr/>
          <a:lstStyle/>
          <a:p>
            <a:fld id="{4BD9EBC1-680D-482D-8B6C-3DB85C255D0B}" type="slidenum">
              <a:rPr lang="en-GB" smtClean="0"/>
              <a:t>‹#›</a:t>
            </a:fld>
            <a:endParaRPr lang="en-GB" dirty="0"/>
          </a:p>
        </p:txBody>
      </p:sp>
    </p:spTree>
    <p:extLst>
      <p:ext uri="{BB962C8B-B14F-4D97-AF65-F5344CB8AC3E}">
        <p14:creationId xmlns:p14="http://schemas.microsoft.com/office/powerpoint/2010/main" val="3643219773"/>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DEFA8-8C84-427E-AF4F-1B93477B6040}"/>
              </a:ext>
            </a:extLst>
          </p:cNvPr>
          <p:cNvSpPr>
            <a:spLocks noGrp="1"/>
          </p:cNvSpPr>
          <p:nvPr>
            <p:ph type="title"/>
          </p:nvPr>
        </p:nvSpPr>
        <p:spPr>
          <a:xfrm>
            <a:off x="1175708" y="640080"/>
            <a:ext cx="5505133" cy="2240280"/>
          </a:xfrm>
        </p:spPr>
        <p:txBody>
          <a:bodyPr anchor="b"/>
          <a:lstStyle>
            <a:lvl1pPr>
              <a:defRPr sz="448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9E03133-D94E-4345-9305-315F33A193C2}"/>
              </a:ext>
            </a:extLst>
          </p:cNvPr>
          <p:cNvSpPr>
            <a:spLocks noGrp="1"/>
          </p:cNvSpPr>
          <p:nvPr>
            <p:ph type="pic" idx="1"/>
          </p:nvPr>
        </p:nvSpPr>
        <p:spPr>
          <a:xfrm>
            <a:off x="7256469" y="1382405"/>
            <a:ext cx="8641081" cy="6823075"/>
          </a:xfrm>
        </p:spPr>
        <p:txBody>
          <a:bodyPr/>
          <a:lstStyle>
            <a:lvl1pPr marL="0" indent="0">
              <a:buNone/>
              <a:defRPr sz="4480"/>
            </a:lvl1pPr>
            <a:lvl2pPr marL="640081"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en-US" dirty="0"/>
              <a:t>Click icon to add picture</a:t>
            </a:r>
            <a:endParaRPr lang="en-GB" dirty="0"/>
          </a:p>
        </p:txBody>
      </p:sp>
      <p:sp>
        <p:nvSpPr>
          <p:cNvPr id="4" name="Text Placeholder 3">
            <a:extLst>
              <a:ext uri="{FF2B5EF4-FFF2-40B4-BE49-F238E27FC236}">
                <a16:creationId xmlns:a16="http://schemas.microsoft.com/office/drawing/2014/main" id="{9C4DDAC5-004A-47D2-85FB-92A3BDAD85AD}"/>
              </a:ext>
            </a:extLst>
          </p:cNvPr>
          <p:cNvSpPr>
            <a:spLocks noGrp="1"/>
          </p:cNvSpPr>
          <p:nvPr>
            <p:ph type="body" sz="half" idx="2"/>
          </p:nvPr>
        </p:nvSpPr>
        <p:spPr>
          <a:xfrm>
            <a:off x="1175708" y="2880360"/>
            <a:ext cx="5505133" cy="5336223"/>
          </a:xfrm>
        </p:spPr>
        <p:txBody>
          <a:bodyPr/>
          <a:lstStyle>
            <a:lvl1pPr marL="0" indent="0">
              <a:buNone/>
              <a:defRPr sz="2240"/>
            </a:lvl1pPr>
            <a:lvl2pPr marL="640081"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en-US"/>
              <a:t>Click to edit Master text styles</a:t>
            </a:r>
          </a:p>
        </p:txBody>
      </p:sp>
      <p:sp>
        <p:nvSpPr>
          <p:cNvPr id="5" name="Date Placeholder 4">
            <a:extLst>
              <a:ext uri="{FF2B5EF4-FFF2-40B4-BE49-F238E27FC236}">
                <a16:creationId xmlns:a16="http://schemas.microsoft.com/office/drawing/2014/main" id="{06473143-CB08-45DC-9817-2928083D0E4F}"/>
              </a:ext>
            </a:extLst>
          </p:cNvPr>
          <p:cNvSpPr>
            <a:spLocks noGrp="1"/>
          </p:cNvSpPr>
          <p:nvPr>
            <p:ph type="dt" sz="half" idx="10"/>
          </p:nvPr>
        </p:nvSpPr>
        <p:spPr/>
        <p:txBody>
          <a:bodyPr/>
          <a:lstStyle/>
          <a:p>
            <a:fld id="{2798C371-900B-4EA0-9CA3-00801CA15A76}" type="datetimeFigureOut">
              <a:rPr lang="en-GB" smtClean="0"/>
              <a:t>09/04/2024</a:t>
            </a:fld>
            <a:endParaRPr lang="en-GB" dirty="0"/>
          </a:p>
        </p:txBody>
      </p:sp>
      <p:sp>
        <p:nvSpPr>
          <p:cNvPr id="6" name="Footer Placeholder 5">
            <a:extLst>
              <a:ext uri="{FF2B5EF4-FFF2-40B4-BE49-F238E27FC236}">
                <a16:creationId xmlns:a16="http://schemas.microsoft.com/office/drawing/2014/main" id="{23A4DE7C-DAA5-416E-92E7-94693CF69362}"/>
              </a:ext>
            </a:extLst>
          </p:cNvPr>
          <p:cNvSpPr>
            <a:spLocks noGrp="1"/>
          </p:cNvSpPr>
          <p:nvPr>
            <p:ph type="ftr" sz="quarter" idx="11"/>
          </p:nvPr>
        </p:nvSpPr>
        <p:spPr>
          <a:xfrm>
            <a:off x="5654041" y="8898900"/>
            <a:ext cx="5760720" cy="51117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391ADA59-06F7-42DD-B256-2F282F6E36C4}"/>
              </a:ext>
            </a:extLst>
          </p:cNvPr>
          <p:cNvSpPr>
            <a:spLocks noGrp="1"/>
          </p:cNvSpPr>
          <p:nvPr>
            <p:ph type="sldNum" sz="quarter" idx="12"/>
          </p:nvPr>
        </p:nvSpPr>
        <p:spPr>
          <a:xfrm>
            <a:off x="12054841" y="8898900"/>
            <a:ext cx="3840480" cy="511175"/>
          </a:xfrm>
          <a:prstGeom prst="rect">
            <a:avLst/>
          </a:prstGeom>
        </p:spPr>
        <p:txBody>
          <a:bodyPr/>
          <a:lstStyle/>
          <a:p>
            <a:fld id="{4BD9EBC1-680D-482D-8B6C-3DB85C255D0B}" type="slidenum">
              <a:rPr lang="en-GB" smtClean="0"/>
              <a:t>‹#›</a:t>
            </a:fld>
            <a:endParaRPr lang="en-GB" dirty="0"/>
          </a:p>
        </p:txBody>
      </p:sp>
    </p:spTree>
    <p:extLst>
      <p:ext uri="{BB962C8B-B14F-4D97-AF65-F5344CB8AC3E}">
        <p14:creationId xmlns:p14="http://schemas.microsoft.com/office/powerpoint/2010/main" val="3468338912"/>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14389-16C3-421D-BBC0-48D19941E66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F552ED8-0AB9-40A9-8781-8480C3811A4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15CB33-C073-40E2-8969-D17F6B48223A}"/>
              </a:ext>
            </a:extLst>
          </p:cNvPr>
          <p:cNvSpPr>
            <a:spLocks noGrp="1"/>
          </p:cNvSpPr>
          <p:nvPr>
            <p:ph type="dt" sz="half" idx="10"/>
          </p:nvPr>
        </p:nvSpPr>
        <p:spPr/>
        <p:txBody>
          <a:bodyPr/>
          <a:lstStyle/>
          <a:p>
            <a:fld id="{2798C371-900B-4EA0-9CA3-00801CA15A76}" type="datetimeFigureOut">
              <a:rPr lang="en-GB" smtClean="0"/>
              <a:t>09/04/2024</a:t>
            </a:fld>
            <a:endParaRPr lang="en-GB" dirty="0"/>
          </a:p>
        </p:txBody>
      </p:sp>
      <p:sp>
        <p:nvSpPr>
          <p:cNvPr id="5" name="Footer Placeholder 4">
            <a:extLst>
              <a:ext uri="{FF2B5EF4-FFF2-40B4-BE49-F238E27FC236}">
                <a16:creationId xmlns:a16="http://schemas.microsoft.com/office/drawing/2014/main" id="{26423587-DA95-4EC2-8704-ACCFA6EFCB79}"/>
              </a:ext>
            </a:extLst>
          </p:cNvPr>
          <p:cNvSpPr>
            <a:spLocks noGrp="1"/>
          </p:cNvSpPr>
          <p:nvPr>
            <p:ph type="ftr" sz="quarter" idx="11"/>
          </p:nvPr>
        </p:nvSpPr>
        <p:spPr>
          <a:xfrm>
            <a:off x="5654041" y="8898900"/>
            <a:ext cx="5760720" cy="51117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2918A265-CD46-44B4-A463-A78BEFE2CE84}"/>
              </a:ext>
            </a:extLst>
          </p:cNvPr>
          <p:cNvSpPr>
            <a:spLocks noGrp="1"/>
          </p:cNvSpPr>
          <p:nvPr>
            <p:ph type="sldNum" sz="quarter" idx="12"/>
          </p:nvPr>
        </p:nvSpPr>
        <p:spPr>
          <a:xfrm>
            <a:off x="12054841" y="8898900"/>
            <a:ext cx="3840480" cy="511175"/>
          </a:xfrm>
          <a:prstGeom prst="rect">
            <a:avLst/>
          </a:prstGeom>
        </p:spPr>
        <p:txBody>
          <a:bodyPr/>
          <a:lstStyle/>
          <a:p>
            <a:fld id="{4BD9EBC1-680D-482D-8B6C-3DB85C255D0B}" type="slidenum">
              <a:rPr lang="en-GB" smtClean="0"/>
              <a:t>‹#›</a:t>
            </a:fld>
            <a:endParaRPr lang="en-GB" dirty="0"/>
          </a:p>
        </p:txBody>
      </p:sp>
    </p:spTree>
    <p:extLst>
      <p:ext uri="{BB962C8B-B14F-4D97-AF65-F5344CB8AC3E}">
        <p14:creationId xmlns:p14="http://schemas.microsoft.com/office/powerpoint/2010/main" val="2229159060"/>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3F9E7E-A60E-41BE-B2D1-12637EE72501}"/>
              </a:ext>
            </a:extLst>
          </p:cNvPr>
          <p:cNvSpPr>
            <a:spLocks noGrp="1"/>
          </p:cNvSpPr>
          <p:nvPr>
            <p:ph type="title" orient="vert"/>
          </p:nvPr>
        </p:nvSpPr>
        <p:spPr>
          <a:xfrm>
            <a:off x="12214861" y="511176"/>
            <a:ext cx="3680460" cy="8136573"/>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40E2081-126D-4938-8782-4AB61819B10B}"/>
              </a:ext>
            </a:extLst>
          </p:cNvPr>
          <p:cNvSpPr>
            <a:spLocks noGrp="1"/>
          </p:cNvSpPr>
          <p:nvPr>
            <p:ph type="body" orient="vert" idx="1"/>
          </p:nvPr>
        </p:nvSpPr>
        <p:spPr>
          <a:xfrm>
            <a:off x="1173481" y="511176"/>
            <a:ext cx="10828020" cy="81365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BC3DFC8-1A88-4D37-B416-5E4BBDB3C90F}"/>
              </a:ext>
            </a:extLst>
          </p:cNvPr>
          <p:cNvSpPr>
            <a:spLocks noGrp="1"/>
          </p:cNvSpPr>
          <p:nvPr>
            <p:ph type="dt" sz="half" idx="10"/>
          </p:nvPr>
        </p:nvSpPr>
        <p:spPr/>
        <p:txBody>
          <a:bodyPr/>
          <a:lstStyle/>
          <a:p>
            <a:fld id="{2798C371-900B-4EA0-9CA3-00801CA15A76}" type="datetimeFigureOut">
              <a:rPr lang="en-GB" smtClean="0"/>
              <a:t>09/04/2024</a:t>
            </a:fld>
            <a:endParaRPr lang="en-GB" dirty="0"/>
          </a:p>
        </p:txBody>
      </p:sp>
      <p:sp>
        <p:nvSpPr>
          <p:cNvPr id="5" name="Footer Placeholder 4">
            <a:extLst>
              <a:ext uri="{FF2B5EF4-FFF2-40B4-BE49-F238E27FC236}">
                <a16:creationId xmlns:a16="http://schemas.microsoft.com/office/drawing/2014/main" id="{C7F604E8-3C35-4DA5-A2C4-9614227E79BE}"/>
              </a:ext>
            </a:extLst>
          </p:cNvPr>
          <p:cNvSpPr>
            <a:spLocks noGrp="1"/>
          </p:cNvSpPr>
          <p:nvPr>
            <p:ph type="ftr" sz="quarter" idx="11"/>
          </p:nvPr>
        </p:nvSpPr>
        <p:spPr>
          <a:xfrm>
            <a:off x="5654041" y="8898900"/>
            <a:ext cx="5760720" cy="51117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18186996-875F-4C71-9804-BD92D71F676B}"/>
              </a:ext>
            </a:extLst>
          </p:cNvPr>
          <p:cNvSpPr>
            <a:spLocks noGrp="1"/>
          </p:cNvSpPr>
          <p:nvPr>
            <p:ph type="sldNum" sz="quarter" idx="12"/>
          </p:nvPr>
        </p:nvSpPr>
        <p:spPr>
          <a:xfrm>
            <a:off x="12054841" y="8898900"/>
            <a:ext cx="3840480" cy="511175"/>
          </a:xfrm>
          <a:prstGeom prst="rect">
            <a:avLst/>
          </a:prstGeom>
        </p:spPr>
        <p:txBody>
          <a:bodyPr/>
          <a:lstStyle/>
          <a:p>
            <a:fld id="{4BD9EBC1-680D-482D-8B6C-3DB85C255D0B}" type="slidenum">
              <a:rPr lang="en-GB" smtClean="0"/>
              <a:t>‹#›</a:t>
            </a:fld>
            <a:endParaRPr lang="en-GB" dirty="0"/>
          </a:p>
        </p:txBody>
      </p:sp>
    </p:spTree>
    <p:extLst>
      <p:ext uri="{BB962C8B-B14F-4D97-AF65-F5344CB8AC3E}">
        <p14:creationId xmlns:p14="http://schemas.microsoft.com/office/powerpoint/2010/main" val="4038007746"/>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B4590-BADC-4C96-8297-760885C6B35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20E22A7-59A0-47E9-9B4F-FF235B798C09}"/>
              </a:ext>
            </a:extLst>
          </p:cNvPr>
          <p:cNvSpPr>
            <a:spLocks noGrp="1"/>
          </p:cNvSpPr>
          <p:nvPr>
            <p:ph type="dt" sz="half" idx="10"/>
          </p:nvPr>
        </p:nvSpPr>
        <p:spPr/>
        <p:txBody>
          <a:bodyPr/>
          <a:lstStyle/>
          <a:p>
            <a:fld id="{2798C371-900B-4EA0-9CA3-00801CA15A76}" type="datetimeFigureOut">
              <a:rPr lang="en-GB" smtClean="0"/>
              <a:pPr/>
              <a:t>09/04/2024</a:t>
            </a:fld>
            <a:endParaRPr lang="en-GB" dirty="0"/>
          </a:p>
        </p:txBody>
      </p:sp>
    </p:spTree>
    <p:extLst>
      <p:ext uri="{BB962C8B-B14F-4D97-AF65-F5344CB8AC3E}">
        <p14:creationId xmlns:p14="http://schemas.microsoft.com/office/powerpoint/2010/main" val="2454512049"/>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nake 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6FB71-F29D-4E17-B8BC-FF45C145C8A1}"/>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25A5771-3FFE-4126-B5D1-74999EF93CC0}"/>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798C371-900B-4EA0-9CA3-00801CA15A76}" type="datetimeFigureOut">
              <a:rPr lang="en-GB" smtClean="0"/>
              <a:pPr/>
              <a:t>09/04/2024</a:t>
            </a:fld>
            <a:endParaRPr lang="en-GB" dirty="0"/>
          </a:p>
        </p:txBody>
      </p:sp>
      <p:grpSp>
        <p:nvGrpSpPr>
          <p:cNvPr id="91" name="Group 90">
            <a:extLst>
              <a:ext uri="{FF2B5EF4-FFF2-40B4-BE49-F238E27FC236}">
                <a16:creationId xmlns:a16="http://schemas.microsoft.com/office/drawing/2014/main" id="{BF050FE9-EDAC-4A2C-BBFE-E4030F3AC91B}"/>
              </a:ext>
            </a:extLst>
          </p:cNvPr>
          <p:cNvGrpSpPr/>
          <p:nvPr userDrawn="1"/>
        </p:nvGrpSpPr>
        <p:grpSpPr>
          <a:xfrm>
            <a:off x="1278940" y="2862582"/>
            <a:ext cx="14029641" cy="5150253"/>
            <a:chOff x="2819423" y="4320434"/>
            <a:chExt cx="20103234" cy="8313641"/>
          </a:xfrm>
        </p:grpSpPr>
        <p:sp>
          <p:nvSpPr>
            <p:cNvPr id="49" name="Freeform 9">
              <a:extLst>
                <a:ext uri="{FF2B5EF4-FFF2-40B4-BE49-F238E27FC236}">
                  <a16:creationId xmlns:a16="http://schemas.microsoft.com/office/drawing/2014/main" id="{A9E31CFB-3207-4F22-B114-90151BACDAD2}"/>
                </a:ext>
              </a:extLst>
            </p:cNvPr>
            <p:cNvSpPr>
              <a:spLocks/>
            </p:cNvSpPr>
            <p:nvPr userDrawn="1"/>
          </p:nvSpPr>
          <p:spPr bwMode="auto">
            <a:xfrm>
              <a:off x="11136783" y="8668813"/>
              <a:ext cx="1965020" cy="2273810"/>
            </a:xfrm>
            <a:custGeom>
              <a:avLst/>
              <a:gdLst>
                <a:gd name="T0" fmla="*/ 2398 w 2398"/>
                <a:gd name="T1" fmla="*/ 0 h 2774"/>
                <a:gd name="T2" fmla="*/ 1249 w 2398"/>
                <a:gd name="T3" fmla="*/ 2774 h 2774"/>
                <a:gd name="T4" fmla="*/ 0 w 2398"/>
                <a:gd name="T5" fmla="*/ 1526 h 2774"/>
                <a:gd name="T6" fmla="*/ 632 w 2398"/>
                <a:gd name="T7" fmla="*/ 0 h 2774"/>
                <a:gd name="T8" fmla="*/ 2398 w 2398"/>
                <a:gd name="T9" fmla="*/ 0 h 2774"/>
              </a:gdLst>
              <a:ahLst/>
              <a:cxnLst>
                <a:cxn ang="0">
                  <a:pos x="T0" y="T1"/>
                </a:cxn>
                <a:cxn ang="0">
                  <a:pos x="T2" y="T3"/>
                </a:cxn>
                <a:cxn ang="0">
                  <a:pos x="T4" y="T5"/>
                </a:cxn>
                <a:cxn ang="0">
                  <a:pos x="T6" y="T7"/>
                </a:cxn>
                <a:cxn ang="0">
                  <a:pos x="T8" y="T9"/>
                </a:cxn>
              </a:cxnLst>
              <a:rect l="0" t="0" r="r" b="b"/>
              <a:pathLst>
                <a:path w="2398" h="2774">
                  <a:moveTo>
                    <a:pt x="2398" y="0"/>
                  </a:moveTo>
                  <a:cubicBezTo>
                    <a:pt x="2398" y="1040"/>
                    <a:pt x="1985" y="2038"/>
                    <a:pt x="1249" y="2774"/>
                  </a:cubicBezTo>
                  <a:lnTo>
                    <a:pt x="0" y="1526"/>
                  </a:lnTo>
                  <a:cubicBezTo>
                    <a:pt x="405" y="1121"/>
                    <a:pt x="632" y="572"/>
                    <a:pt x="632" y="0"/>
                  </a:cubicBezTo>
                  <a:lnTo>
                    <a:pt x="2398" y="0"/>
                  </a:lnTo>
                  <a:close/>
                </a:path>
              </a:pathLst>
            </a:custGeom>
            <a:solidFill>
              <a:schemeClr val="accent3"/>
            </a:solidFill>
            <a:ln w="0">
              <a:noFill/>
              <a:prstDash val="solid"/>
              <a:round/>
              <a:headEnd/>
              <a:tailEnd/>
            </a:ln>
            <a:effectLst/>
          </p:spPr>
          <p:txBody>
            <a:bodyPr vert="horz" wrap="square" lIns="91440" tIns="45720" rIns="91440" bIns="274320" numCol="1" anchor="ctr" anchorCtr="0" compatLnSpc="1">
              <a:prstTxWarp prst="textNoShape">
                <a:avLst/>
              </a:prstTxWarp>
            </a:bodyPr>
            <a:lstStyle/>
            <a:p>
              <a:pPr algn="ctr"/>
              <a:r>
                <a:rPr lang="en-US" sz="1960" dirty="0">
                  <a:solidFill>
                    <a:schemeClr val="bg1"/>
                  </a:solidFill>
                  <a:latin typeface="Arial" panose="020B0604020202020204" pitchFamily="34" charset="0"/>
                  <a:ea typeface="Roboto Medium" panose="02000000000000000000" pitchFamily="2" charset="0"/>
                  <a:cs typeface="Arial" panose="020B0604020202020204" pitchFamily="34" charset="0"/>
                </a:rPr>
                <a:t>2018</a:t>
              </a:r>
            </a:p>
          </p:txBody>
        </p:sp>
        <p:sp>
          <p:nvSpPr>
            <p:cNvPr id="50" name="Freeform 11">
              <a:extLst>
                <a:ext uri="{FF2B5EF4-FFF2-40B4-BE49-F238E27FC236}">
                  <a16:creationId xmlns:a16="http://schemas.microsoft.com/office/drawing/2014/main" id="{F03FF406-7073-4DCC-8AE4-768495EFA29F}"/>
                </a:ext>
              </a:extLst>
            </p:cNvPr>
            <p:cNvSpPr>
              <a:spLocks/>
            </p:cNvSpPr>
            <p:nvPr userDrawn="1"/>
          </p:nvSpPr>
          <p:spPr bwMode="auto">
            <a:xfrm>
              <a:off x="9713145" y="10092449"/>
              <a:ext cx="2273810" cy="1967026"/>
            </a:xfrm>
            <a:custGeom>
              <a:avLst/>
              <a:gdLst>
                <a:gd name="T0" fmla="*/ 2774 w 2774"/>
                <a:gd name="T1" fmla="*/ 1249 h 2398"/>
                <a:gd name="T2" fmla="*/ 0 w 2774"/>
                <a:gd name="T3" fmla="*/ 2398 h 2398"/>
                <a:gd name="T4" fmla="*/ 0 w 2774"/>
                <a:gd name="T5" fmla="*/ 632 h 2398"/>
                <a:gd name="T6" fmla="*/ 1526 w 2774"/>
                <a:gd name="T7" fmla="*/ 0 h 2398"/>
                <a:gd name="T8" fmla="*/ 2774 w 2774"/>
                <a:gd name="T9" fmla="*/ 1249 h 2398"/>
              </a:gdLst>
              <a:ahLst/>
              <a:cxnLst>
                <a:cxn ang="0">
                  <a:pos x="T0" y="T1"/>
                </a:cxn>
                <a:cxn ang="0">
                  <a:pos x="T2" y="T3"/>
                </a:cxn>
                <a:cxn ang="0">
                  <a:pos x="T4" y="T5"/>
                </a:cxn>
                <a:cxn ang="0">
                  <a:pos x="T6" y="T7"/>
                </a:cxn>
                <a:cxn ang="0">
                  <a:pos x="T8" y="T9"/>
                </a:cxn>
              </a:cxnLst>
              <a:rect l="0" t="0" r="r" b="b"/>
              <a:pathLst>
                <a:path w="2774" h="2398">
                  <a:moveTo>
                    <a:pt x="2774" y="1249"/>
                  </a:moveTo>
                  <a:cubicBezTo>
                    <a:pt x="2038" y="1985"/>
                    <a:pt x="1040" y="2398"/>
                    <a:pt x="0" y="2398"/>
                  </a:cubicBezTo>
                  <a:lnTo>
                    <a:pt x="0" y="632"/>
                  </a:lnTo>
                  <a:cubicBezTo>
                    <a:pt x="572" y="632"/>
                    <a:pt x="1121" y="405"/>
                    <a:pt x="1526" y="0"/>
                  </a:cubicBezTo>
                  <a:lnTo>
                    <a:pt x="2774" y="1249"/>
                  </a:lnTo>
                  <a:close/>
                </a:path>
              </a:pathLst>
            </a:custGeom>
            <a:solidFill>
              <a:schemeClr val="accent2"/>
            </a:solidFill>
            <a:ln w="0">
              <a:noFill/>
              <a:prstDash val="solid"/>
              <a:round/>
              <a:headEnd/>
              <a:tailEnd/>
            </a:ln>
            <a:effectLst/>
          </p:spPr>
          <p:txBody>
            <a:bodyPr vert="horz" wrap="square" lIns="91440" tIns="45720" rIns="365760" bIns="45720" numCol="1" anchor="ctr" anchorCtr="0" compatLnSpc="1">
              <a:prstTxWarp prst="textNoShape">
                <a:avLst/>
              </a:prstTxWarp>
            </a:bodyPr>
            <a:lstStyle/>
            <a:p>
              <a:pPr algn="ctr"/>
              <a:r>
                <a:rPr lang="en-US" sz="1960" dirty="0">
                  <a:solidFill>
                    <a:schemeClr val="bg1"/>
                  </a:solidFill>
                  <a:latin typeface="Arial" panose="020B0604020202020204" pitchFamily="34" charset="0"/>
                  <a:ea typeface="Roboto Medium" panose="02000000000000000000" pitchFamily="2" charset="0"/>
                  <a:cs typeface="Arial" panose="020B0604020202020204" pitchFamily="34" charset="0"/>
                </a:rPr>
                <a:t>2017</a:t>
              </a:r>
            </a:p>
          </p:txBody>
        </p:sp>
        <p:sp>
          <p:nvSpPr>
            <p:cNvPr id="51" name="Freeform 13">
              <a:extLst>
                <a:ext uri="{FF2B5EF4-FFF2-40B4-BE49-F238E27FC236}">
                  <a16:creationId xmlns:a16="http://schemas.microsoft.com/office/drawing/2014/main" id="{80AFB711-2227-462A-88C2-EB6B3B531934}"/>
                </a:ext>
              </a:extLst>
            </p:cNvPr>
            <p:cNvSpPr>
              <a:spLocks/>
            </p:cNvSpPr>
            <p:nvPr userDrawn="1"/>
          </p:nvSpPr>
          <p:spPr bwMode="auto">
            <a:xfrm>
              <a:off x="7192706" y="10092449"/>
              <a:ext cx="2273810" cy="1967026"/>
            </a:xfrm>
            <a:custGeom>
              <a:avLst/>
              <a:gdLst>
                <a:gd name="T0" fmla="*/ 2774 w 2774"/>
                <a:gd name="T1" fmla="*/ 2398 h 2398"/>
                <a:gd name="T2" fmla="*/ 0 w 2774"/>
                <a:gd name="T3" fmla="*/ 1249 h 2398"/>
                <a:gd name="T4" fmla="*/ 1248 w 2774"/>
                <a:gd name="T5" fmla="*/ 0 h 2398"/>
                <a:gd name="T6" fmla="*/ 2774 w 2774"/>
                <a:gd name="T7" fmla="*/ 632 h 2398"/>
                <a:gd name="T8" fmla="*/ 2774 w 2774"/>
                <a:gd name="T9" fmla="*/ 2398 h 2398"/>
              </a:gdLst>
              <a:ahLst/>
              <a:cxnLst>
                <a:cxn ang="0">
                  <a:pos x="T0" y="T1"/>
                </a:cxn>
                <a:cxn ang="0">
                  <a:pos x="T2" y="T3"/>
                </a:cxn>
                <a:cxn ang="0">
                  <a:pos x="T4" y="T5"/>
                </a:cxn>
                <a:cxn ang="0">
                  <a:pos x="T6" y="T7"/>
                </a:cxn>
                <a:cxn ang="0">
                  <a:pos x="T8" y="T9"/>
                </a:cxn>
              </a:cxnLst>
              <a:rect l="0" t="0" r="r" b="b"/>
              <a:pathLst>
                <a:path w="2774" h="2398">
                  <a:moveTo>
                    <a:pt x="2774" y="2398"/>
                  </a:moveTo>
                  <a:cubicBezTo>
                    <a:pt x="1734" y="2398"/>
                    <a:pt x="735" y="1985"/>
                    <a:pt x="0" y="1249"/>
                  </a:cubicBezTo>
                  <a:lnTo>
                    <a:pt x="1248" y="0"/>
                  </a:lnTo>
                  <a:cubicBezTo>
                    <a:pt x="1653" y="405"/>
                    <a:pt x="2202" y="632"/>
                    <a:pt x="2774" y="632"/>
                  </a:cubicBezTo>
                  <a:lnTo>
                    <a:pt x="2774" y="2398"/>
                  </a:lnTo>
                  <a:close/>
                </a:path>
              </a:pathLst>
            </a:custGeom>
            <a:solidFill>
              <a:schemeClr val="accent1"/>
            </a:solidFill>
            <a:ln w="0">
              <a:noFill/>
              <a:prstDash val="solid"/>
              <a:round/>
              <a:headEnd/>
              <a:tailEnd/>
            </a:ln>
            <a:effectLst/>
          </p:spPr>
          <p:txBody>
            <a:bodyPr vert="horz" wrap="square" lIns="274320" tIns="45720" rIns="91440" bIns="45720" numCol="1" anchor="ctr" anchorCtr="0" compatLnSpc="1">
              <a:prstTxWarp prst="textNoShape">
                <a:avLst/>
              </a:prstTxWarp>
            </a:bodyPr>
            <a:lstStyle/>
            <a:p>
              <a:pPr algn="ctr"/>
              <a:r>
                <a:rPr lang="en-US" sz="1960" dirty="0">
                  <a:solidFill>
                    <a:schemeClr val="bg1"/>
                  </a:solidFill>
                  <a:latin typeface="Arial" panose="020B0604020202020204" pitchFamily="34" charset="0"/>
                  <a:ea typeface="Roboto Medium" panose="02000000000000000000" pitchFamily="2" charset="0"/>
                  <a:cs typeface="Arial" panose="020B0604020202020204" pitchFamily="34" charset="0"/>
                </a:rPr>
                <a:t>2016</a:t>
              </a:r>
            </a:p>
          </p:txBody>
        </p:sp>
        <p:sp>
          <p:nvSpPr>
            <p:cNvPr id="52" name="Freeform 5">
              <a:extLst>
                <a:ext uri="{FF2B5EF4-FFF2-40B4-BE49-F238E27FC236}">
                  <a16:creationId xmlns:a16="http://schemas.microsoft.com/office/drawing/2014/main" id="{FFAFCAAE-E8C1-4FD4-BE4F-D665CDE1E7AF}"/>
                </a:ext>
              </a:extLst>
            </p:cNvPr>
            <p:cNvSpPr>
              <a:spLocks/>
            </p:cNvSpPr>
            <p:nvPr userDrawn="1"/>
          </p:nvSpPr>
          <p:spPr bwMode="auto">
            <a:xfrm>
              <a:off x="15307437" y="5029514"/>
              <a:ext cx="2273810" cy="1967026"/>
            </a:xfrm>
            <a:custGeom>
              <a:avLst/>
              <a:gdLst>
                <a:gd name="T0" fmla="*/ 0 w 2774"/>
                <a:gd name="T1" fmla="*/ 0 h 2398"/>
                <a:gd name="T2" fmla="*/ 2774 w 2774"/>
                <a:gd name="T3" fmla="*/ 1149 h 2398"/>
                <a:gd name="T4" fmla="*/ 1526 w 2774"/>
                <a:gd name="T5" fmla="*/ 2398 h 2398"/>
                <a:gd name="T6" fmla="*/ 0 w 2774"/>
                <a:gd name="T7" fmla="*/ 1766 h 2398"/>
                <a:gd name="T8" fmla="*/ 0 w 2774"/>
                <a:gd name="T9" fmla="*/ 0 h 2398"/>
              </a:gdLst>
              <a:ahLst/>
              <a:cxnLst>
                <a:cxn ang="0">
                  <a:pos x="T0" y="T1"/>
                </a:cxn>
                <a:cxn ang="0">
                  <a:pos x="T2" y="T3"/>
                </a:cxn>
                <a:cxn ang="0">
                  <a:pos x="T4" y="T5"/>
                </a:cxn>
                <a:cxn ang="0">
                  <a:pos x="T6" y="T7"/>
                </a:cxn>
                <a:cxn ang="0">
                  <a:pos x="T8" y="T9"/>
                </a:cxn>
              </a:cxnLst>
              <a:rect l="0" t="0" r="r" b="b"/>
              <a:pathLst>
                <a:path w="2774" h="2398">
                  <a:moveTo>
                    <a:pt x="0" y="0"/>
                  </a:moveTo>
                  <a:cubicBezTo>
                    <a:pt x="1040" y="0"/>
                    <a:pt x="2038" y="413"/>
                    <a:pt x="2774" y="1149"/>
                  </a:cubicBezTo>
                  <a:lnTo>
                    <a:pt x="1526" y="2398"/>
                  </a:lnTo>
                  <a:cubicBezTo>
                    <a:pt x="1121" y="1993"/>
                    <a:pt x="572" y="1766"/>
                    <a:pt x="0" y="1766"/>
                  </a:cubicBezTo>
                  <a:lnTo>
                    <a:pt x="0" y="0"/>
                  </a:lnTo>
                  <a:close/>
                </a:path>
              </a:pathLst>
            </a:custGeom>
            <a:solidFill>
              <a:schemeClr val="accent6"/>
            </a:solidFill>
            <a:ln w="0">
              <a:noFill/>
              <a:prstDash val="solid"/>
              <a:round/>
              <a:headEnd/>
              <a:tailEnd/>
            </a:ln>
            <a:effectLst/>
          </p:spPr>
          <p:txBody>
            <a:bodyPr vert="horz" wrap="square" lIns="91440" tIns="45720" rIns="365760" bIns="45720" numCol="1" anchor="ctr" anchorCtr="0" compatLnSpc="1">
              <a:prstTxWarp prst="textNoShape">
                <a:avLst/>
              </a:prstTxWarp>
            </a:bodyPr>
            <a:lstStyle/>
            <a:p>
              <a:pPr algn="ctr"/>
              <a:r>
                <a:rPr lang="en-US" sz="1960" dirty="0">
                  <a:solidFill>
                    <a:schemeClr val="bg1"/>
                  </a:solidFill>
                  <a:latin typeface="Arial" panose="020B0604020202020204" pitchFamily="34" charset="0"/>
                  <a:ea typeface="Roboto Medium" panose="02000000000000000000" pitchFamily="2" charset="0"/>
                  <a:cs typeface="Arial" panose="020B0604020202020204" pitchFamily="34" charset="0"/>
                </a:rPr>
                <a:t>2021</a:t>
              </a:r>
            </a:p>
          </p:txBody>
        </p:sp>
        <p:sp>
          <p:nvSpPr>
            <p:cNvPr id="53" name="Freeform 17">
              <a:extLst>
                <a:ext uri="{FF2B5EF4-FFF2-40B4-BE49-F238E27FC236}">
                  <a16:creationId xmlns:a16="http://schemas.microsoft.com/office/drawing/2014/main" id="{199E0625-313D-48B4-8EBE-DF67BEC5C2F1}"/>
                </a:ext>
              </a:extLst>
            </p:cNvPr>
            <p:cNvSpPr>
              <a:spLocks/>
            </p:cNvSpPr>
            <p:nvPr userDrawn="1"/>
          </p:nvSpPr>
          <p:spPr bwMode="auto">
            <a:xfrm>
              <a:off x="11670146" y="6146368"/>
              <a:ext cx="1965020" cy="2275815"/>
            </a:xfrm>
            <a:custGeom>
              <a:avLst/>
              <a:gdLst>
                <a:gd name="T0" fmla="*/ 0 w 2398"/>
                <a:gd name="T1" fmla="*/ 2774 h 2774"/>
                <a:gd name="T2" fmla="*/ 1149 w 2398"/>
                <a:gd name="T3" fmla="*/ 0 h 2774"/>
                <a:gd name="T4" fmla="*/ 2398 w 2398"/>
                <a:gd name="T5" fmla="*/ 1248 h 2774"/>
                <a:gd name="T6" fmla="*/ 1766 w 2398"/>
                <a:gd name="T7" fmla="*/ 2774 h 2774"/>
                <a:gd name="T8" fmla="*/ 0 w 2398"/>
                <a:gd name="T9" fmla="*/ 2774 h 2774"/>
              </a:gdLst>
              <a:ahLst/>
              <a:cxnLst>
                <a:cxn ang="0">
                  <a:pos x="T0" y="T1"/>
                </a:cxn>
                <a:cxn ang="0">
                  <a:pos x="T2" y="T3"/>
                </a:cxn>
                <a:cxn ang="0">
                  <a:pos x="T4" y="T5"/>
                </a:cxn>
                <a:cxn ang="0">
                  <a:pos x="T6" y="T7"/>
                </a:cxn>
                <a:cxn ang="0">
                  <a:pos x="T8" y="T9"/>
                </a:cxn>
              </a:cxnLst>
              <a:rect l="0" t="0" r="r" b="b"/>
              <a:pathLst>
                <a:path w="2398" h="2774">
                  <a:moveTo>
                    <a:pt x="0" y="2774"/>
                  </a:moveTo>
                  <a:cubicBezTo>
                    <a:pt x="0" y="1734"/>
                    <a:pt x="413" y="735"/>
                    <a:pt x="1149" y="0"/>
                  </a:cubicBezTo>
                  <a:lnTo>
                    <a:pt x="2398" y="1248"/>
                  </a:lnTo>
                  <a:cubicBezTo>
                    <a:pt x="1993" y="1653"/>
                    <a:pt x="1766" y="2202"/>
                    <a:pt x="1766" y="2774"/>
                  </a:cubicBezTo>
                  <a:lnTo>
                    <a:pt x="0" y="2774"/>
                  </a:lnTo>
                  <a:close/>
                </a:path>
              </a:pathLst>
            </a:custGeom>
            <a:solidFill>
              <a:schemeClr val="accent4"/>
            </a:solidFill>
            <a:ln w="0">
              <a:noFill/>
              <a:prstDash val="solid"/>
              <a:round/>
              <a:headEnd/>
              <a:tailEnd/>
            </a:ln>
            <a:effectLst/>
          </p:spPr>
          <p:txBody>
            <a:bodyPr vert="horz" wrap="square" lIns="91440" tIns="274320" rIns="91440" bIns="45720" numCol="1" anchor="ctr" anchorCtr="0" compatLnSpc="1">
              <a:prstTxWarp prst="textNoShape">
                <a:avLst/>
              </a:prstTxWarp>
            </a:bodyPr>
            <a:lstStyle/>
            <a:p>
              <a:pPr algn="ctr"/>
              <a:r>
                <a:rPr lang="en-US" sz="1960" dirty="0">
                  <a:solidFill>
                    <a:schemeClr val="bg1"/>
                  </a:solidFill>
                  <a:latin typeface="Arial" panose="020B0604020202020204" pitchFamily="34" charset="0"/>
                  <a:ea typeface="Roboto Medium" panose="02000000000000000000" pitchFamily="2" charset="0"/>
                  <a:cs typeface="Arial" panose="020B0604020202020204" pitchFamily="34" charset="0"/>
                </a:rPr>
                <a:t>2019</a:t>
              </a:r>
            </a:p>
          </p:txBody>
        </p:sp>
        <p:sp>
          <p:nvSpPr>
            <p:cNvPr id="54" name="Freeform 19">
              <a:extLst>
                <a:ext uri="{FF2B5EF4-FFF2-40B4-BE49-F238E27FC236}">
                  <a16:creationId xmlns:a16="http://schemas.microsoft.com/office/drawing/2014/main" id="{731C7788-A68A-4FC0-B976-C8B7FF88CC1C}"/>
                </a:ext>
              </a:extLst>
            </p:cNvPr>
            <p:cNvSpPr>
              <a:spLocks/>
            </p:cNvSpPr>
            <p:nvPr userDrawn="1"/>
          </p:nvSpPr>
          <p:spPr bwMode="auto">
            <a:xfrm>
              <a:off x="12786998" y="5029514"/>
              <a:ext cx="2273810" cy="1967026"/>
            </a:xfrm>
            <a:custGeom>
              <a:avLst/>
              <a:gdLst>
                <a:gd name="T0" fmla="*/ 0 w 2774"/>
                <a:gd name="T1" fmla="*/ 1149 h 2398"/>
                <a:gd name="T2" fmla="*/ 2774 w 2774"/>
                <a:gd name="T3" fmla="*/ 0 h 2398"/>
                <a:gd name="T4" fmla="*/ 2774 w 2774"/>
                <a:gd name="T5" fmla="*/ 1766 h 2398"/>
                <a:gd name="T6" fmla="*/ 1248 w 2774"/>
                <a:gd name="T7" fmla="*/ 2398 h 2398"/>
                <a:gd name="T8" fmla="*/ 0 w 2774"/>
                <a:gd name="T9" fmla="*/ 1149 h 2398"/>
              </a:gdLst>
              <a:ahLst/>
              <a:cxnLst>
                <a:cxn ang="0">
                  <a:pos x="T0" y="T1"/>
                </a:cxn>
                <a:cxn ang="0">
                  <a:pos x="T2" y="T3"/>
                </a:cxn>
                <a:cxn ang="0">
                  <a:pos x="T4" y="T5"/>
                </a:cxn>
                <a:cxn ang="0">
                  <a:pos x="T6" y="T7"/>
                </a:cxn>
                <a:cxn ang="0">
                  <a:pos x="T8" y="T9"/>
                </a:cxn>
              </a:cxnLst>
              <a:rect l="0" t="0" r="r" b="b"/>
              <a:pathLst>
                <a:path w="2774" h="2398">
                  <a:moveTo>
                    <a:pt x="0" y="1149"/>
                  </a:moveTo>
                  <a:cubicBezTo>
                    <a:pt x="735" y="413"/>
                    <a:pt x="1734" y="0"/>
                    <a:pt x="2774" y="0"/>
                  </a:cubicBezTo>
                  <a:lnTo>
                    <a:pt x="2774" y="1766"/>
                  </a:lnTo>
                  <a:cubicBezTo>
                    <a:pt x="2202" y="1766"/>
                    <a:pt x="1653" y="1993"/>
                    <a:pt x="1248" y="2398"/>
                  </a:cubicBezTo>
                  <a:lnTo>
                    <a:pt x="0" y="1149"/>
                  </a:lnTo>
                  <a:close/>
                </a:path>
              </a:pathLst>
            </a:custGeom>
            <a:solidFill>
              <a:schemeClr val="accent5"/>
            </a:solidFill>
            <a:ln w="0">
              <a:noFill/>
              <a:prstDash val="solid"/>
              <a:round/>
              <a:headEnd/>
              <a:tailEnd/>
            </a:ln>
            <a:effectLst/>
          </p:spPr>
          <p:txBody>
            <a:bodyPr vert="horz" wrap="square" lIns="274320" tIns="45720" rIns="91440" bIns="45720" numCol="1" anchor="ctr" anchorCtr="0" compatLnSpc="1">
              <a:prstTxWarp prst="textNoShape">
                <a:avLst/>
              </a:prstTxWarp>
            </a:bodyPr>
            <a:lstStyle/>
            <a:p>
              <a:pPr algn="ctr"/>
              <a:r>
                <a:rPr lang="en-US" sz="1960" dirty="0">
                  <a:solidFill>
                    <a:schemeClr val="bg1"/>
                  </a:solidFill>
                  <a:latin typeface="Arial" panose="020B0604020202020204" pitchFamily="34" charset="0"/>
                  <a:ea typeface="Roboto Medium" panose="02000000000000000000" pitchFamily="2" charset="0"/>
                  <a:cs typeface="Arial" panose="020B0604020202020204" pitchFamily="34" charset="0"/>
                </a:rPr>
                <a:t>2020</a:t>
              </a:r>
            </a:p>
          </p:txBody>
        </p:sp>
        <p:grpSp>
          <p:nvGrpSpPr>
            <p:cNvPr id="55" name="Group 54">
              <a:extLst>
                <a:ext uri="{FF2B5EF4-FFF2-40B4-BE49-F238E27FC236}">
                  <a16:creationId xmlns:a16="http://schemas.microsoft.com/office/drawing/2014/main" id="{0F953125-377A-4768-A131-D14A0475D345}"/>
                </a:ext>
              </a:extLst>
            </p:cNvPr>
            <p:cNvGrpSpPr/>
            <p:nvPr userDrawn="1"/>
          </p:nvGrpSpPr>
          <p:grpSpPr>
            <a:xfrm rot="16200000">
              <a:off x="7490366" y="11737827"/>
              <a:ext cx="578825" cy="982105"/>
              <a:chOff x="1674896" y="4871617"/>
              <a:chExt cx="353285" cy="599426"/>
            </a:xfrm>
            <a:solidFill>
              <a:schemeClr val="bg1">
                <a:lumMod val="85000"/>
              </a:schemeClr>
            </a:solidFill>
          </p:grpSpPr>
          <p:sp>
            <p:nvSpPr>
              <p:cNvPr id="56" name="Oval 55">
                <a:extLst>
                  <a:ext uri="{FF2B5EF4-FFF2-40B4-BE49-F238E27FC236}">
                    <a16:creationId xmlns:a16="http://schemas.microsoft.com/office/drawing/2014/main" id="{149089B7-C19F-4F8A-BDD3-7F786439F74A}"/>
                  </a:ext>
                </a:extLst>
              </p:cNvPr>
              <p:cNvSpPr/>
              <p:nvPr/>
            </p:nvSpPr>
            <p:spPr>
              <a:xfrm>
                <a:off x="1912678" y="5355540"/>
                <a:ext cx="115503" cy="115503"/>
              </a:xfrm>
              <a:prstGeom prst="ellipse">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0" dirty="0">
                  <a:latin typeface="Arial" panose="020B0604020202020204" pitchFamily="34" charset="0"/>
                  <a:cs typeface="Arial" panose="020B0604020202020204" pitchFamily="34" charset="0"/>
                </a:endParaRPr>
              </a:p>
            </p:txBody>
          </p:sp>
          <p:cxnSp>
            <p:nvCxnSpPr>
              <p:cNvPr id="57" name="Connector: Elbow 56">
                <a:extLst>
                  <a:ext uri="{FF2B5EF4-FFF2-40B4-BE49-F238E27FC236}">
                    <a16:creationId xmlns:a16="http://schemas.microsoft.com/office/drawing/2014/main" id="{AFD7D3FA-610F-4298-9AF0-8A1955F8BF8D}"/>
                  </a:ext>
                </a:extLst>
              </p:cNvPr>
              <p:cNvCxnSpPr>
                <a:cxnSpLocks/>
                <a:endCxn id="56" idx="2"/>
              </p:cNvCxnSpPr>
              <p:nvPr/>
            </p:nvCxnSpPr>
            <p:spPr>
              <a:xfrm rot="5400000" flipV="1">
                <a:off x="1522949" y="5023564"/>
                <a:ext cx="541675" cy="237782"/>
              </a:xfrm>
              <a:prstGeom prst="bentConnector2">
                <a:avLst/>
              </a:prstGeom>
              <a:grpFill/>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8" name="Group 57">
              <a:extLst>
                <a:ext uri="{FF2B5EF4-FFF2-40B4-BE49-F238E27FC236}">
                  <a16:creationId xmlns:a16="http://schemas.microsoft.com/office/drawing/2014/main" id="{9392D312-EC56-481D-988B-8967A95D3F3F}"/>
                </a:ext>
              </a:extLst>
            </p:cNvPr>
            <p:cNvGrpSpPr/>
            <p:nvPr userDrawn="1"/>
          </p:nvGrpSpPr>
          <p:grpSpPr>
            <a:xfrm rot="16200000" flipV="1">
              <a:off x="11467815" y="11599131"/>
              <a:ext cx="578825" cy="1259497"/>
              <a:chOff x="1674896" y="4702311"/>
              <a:chExt cx="353285" cy="768732"/>
            </a:xfrm>
            <a:solidFill>
              <a:schemeClr val="bg1">
                <a:lumMod val="85000"/>
              </a:schemeClr>
            </a:solidFill>
          </p:grpSpPr>
          <p:sp>
            <p:nvSpPr>
              <p:cNvPr id="59" name="Oval 58">
                <a:extLst>
                  <a:ext uri="{FF2B5EF4-FFF2-40B4-BE49-F238E27FC236}">
                    <a16:creationId xmlns:a16="http://schemas.microsoft.com/office/drawing/2014/main" id="{98C0F824-C915-4D5E-A0A9-CE0F34313DFD}"/>
                  </a:ext>
                </a:extLst>
              </p:cNvPr>
              <p:cNvSpPr/>
              <p:nvPr/>
            </p:nvSpPr>
            <p:spPr>
              <a:xfrm>
                <a:off x="1912678" y="5355540"/>
                <a:ext cx="115503" cy="115503"/>
              </a:xfrm>
              <a:prstGeom prst="ellipse">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0" dirty="0">
                  <a:latin typeface="Arial" panose="020B0604020202020204" pitchFamily="34" charset="0"/>
                  <a:cs typeface="Arial" panose="020B0604020202020204" pitchFamily="34" charset="0"/>
                </a:endParaRPr>
              </a:p>
            </p:txBody>
          </p:sp>
          <p:cxnSp>
            <p:nvCxnSpPr>
              <p:cNvPr id="60" name="Connector: Elbow 84">
                <a:extLst>
                  <a:ext uri="{FF2B5EF4-FFF2-40B4-BE49-F238E27FC236}">
                    <a16:creationId xmlns:a16="http://schemas.microsoft.com/office/drawing/2014/main" id="{06A5E4E3-CE59-4DDC-B80A-7F0829F366E1}"/>
                  </a:ext>
                </a:extLst>
              </p:cNvPr>
              <p:cNvCxnSpPr>
                <a:cxnSpLocks/>
                <a:endCxn id="59" idx="2"/>
              </p:cNvCxnSpPr>
              <p:nvPr/>
            </p:nvCxnSpPr>
            <p:spPr>
              <a:xfrm rot="5400000" flipV="1">
                <a:off x="1438297" y="4938910"/>
                <a:ext cx="710980" cy="237782"/>
              </a:xfrm>
              <a:prstGeom prst="bentConnector2">
                <a:avLst/>
              </a:prstGeom>
              <a:grpFill/>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E7E9B356-79C4-41A6-A912-7F6C56180349}"/>
                </a:ext>
              </a:extLst>
            </p:cNvPr>
            <p:cNvGrpSpPr/>
            <p:nvPr userDrawn="1"/>
          </p:nvGrpSpPr>
          <p:grpSpPr>
            <a:xfrm rot="16200000" flipV="1">
              <a:off x="13345735" y="9618813"/>
              <a:ext cx="833295" cy="1227661"/>
              <a:chOff x="1519581" y="4721742"/>
              <a:chExt cx="508600" cy="749301"/>
            </a:xfrm>
            <a:solidFill>
              <a:schemeClr val="bg1">
                <a:lumMod val="85000"/>
              </a:schemeClr>
            </a:solidFill>
          </p:grpSpPr>
          <p:sp>
            <p:nvSpPr>
              <p:cNvPr id="62" name="Oval 61">
                <a:extLst>
                  <a:ext uri="{FF2B5EF4-FFF2-40B4-BE49-F238E27FC236}">
                    <a16:creationId xmlns:a16="http://schemas.microsoft.com/office/drawing/2014/main" id="{2A776E73-B7E1-4B7E-9C10-BB62BF89E375}"/>
                  </a:ext>
                </a:extLst>
              </p:cNvPr>
              <p:cNvSpPr/>
              <p:nvPr/>
            </p:nvSpPr>
            <p:spPr>
              <a:xfrm>
                <a:off x="1912678" y="5355540"/>
                <a:ext cx="115503" cy="115503"/>
              </a:xfrm>
              <a:prstGeom prst="ellipse">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0" dirty="0">
                  <a:latin typeface="Arial" panose="020B0604020202020204" pitchFamily="34" charset="0"/>
                  <a:cs typeface="Arial" panose="020B0604020202020204" pitchFamily="34" charset="0"/>
                </a:endParaRPr>
              </a:p>
            </p:txBody>
          </p:sp>
          <p:cxnSp>
            <p:nvCxnSpPr>
              <p:cNvPr id="63" name="Connector: Elbow 88">
                <a:extLst>
                  <a:ext uri="{FF2B5EF4-FFF2-40B4-BE49-F238E27FC236}">
                    <a16:creationId xmlns:a16="http://schemas.microsoft.com/office/drawing/2014/main" id="{4414D66B-4F39-49D6-A9C3-13A065325134}"/>
                  </a:ext>
                </a:extLst>
              </p:cNvPr>
              <p:cNvCxnSpPr>
                <a:cxnSpLocks/>
                <a:endCxn id="62" idx="2"/>
              </p:cNvCxnSpPr>
              <p:nvPr/>
            </p:nvCxnSpPr>
            <p:spPr>
              <a:xfrm rot="16200000" flipH="1">
                <a:off x="1370355" y="4870968"/>
                <a:ext cx="691549" cy="393098"/>
              </a:xfrm>
              <a:prstGeom prst="bentConnector2">
                <a:avLst/>
              </a:prstGeom>
              <a:grpFill/>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8A9D893E-3748-4B9C-9368-BB940F27E5C5}"/>
                </a:ext>
              </a:extLst>
            </p:cNvPr>
            <p:cNvGrpSpPr/>
            <p:nvPr userDrawn="1"/>
          </p:nvGrpSpPr>
          <p:grpSpPr>
            <a:xfrm rot="5400000" flipV="1">
              <a:off x="12560138" y="4279583"/>
              <a:ext cx="833295" cy="1227661"/>
              <a:chOff x="1519581" y="4721742"/>
              <a:chExt cx="508600" cy="749301"/>
            </a:xfrm>
            <a:solidFill>
              <a:schemeClr val="bg1">
                <a:lumMod val="85000"/>
              </a:schemeClr>
            </a:solidFill>
          </p:grpSpPr>
          <p:sp>
            <p:nvSpPr>
              <p:cNvPr id="65" name="Oval 64">
                <a:extLst>
                  <a:ext uri="{FF2B5EF4-FFF2-40B4-BE49-F238E27FC236}">
                    <a16:creationId xmlns:a16="http://schemas.microsoft.com/office/drawing/2014/main" id="{A91ED3F1-0DD9-46A0-B687-C0A195B8216C}"/>
                  </a:ext>
                </a:extLst>
              </p:cNvPr>
              <p:cNvSpPr/>
              <p:nvPr/>
            </p:nvSpPr>
            <p:spPr>
              <a:xfrm>
                <a:off x="1912678" y="5355540"/>
                <a:ext cx="115503" cy="115503"/>
              </a:xfrm>
              <a:prstGeom prst="ellipse">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0" dirty="0">
                  <a:latin typeface="Arial" panose="020B0604020202020204" pitchFamily="34" charset="0"/>
                  <a:cs typeface="Arial" panose="020B0604020202020204" pitchFamily="34" charset="0"/>
                </a:endParaRPr>
              </a:p>
            </p:txBody>
          </p:sp>
          <p:cxnSp>
            <p:nvCxnSpPr>
              <p:cNvPr id="66" name="Connector: Elbow 92">
                <a:extLst>
                  <a:ext uri="{FF2B5EF4-FFF2-40B4-BE49-F238E27FC236}">
                    <a16:creationId xmlns:a16="http://schemas.microsoft.com/office/drawing/2014/main" id="{2F2C887D-4340-4498-BC97-B417034054DA}"/>
                  </a:ext>
                </a:extLst>
              </p:cNvPr>
              <p:cNvCxnSpPr>
                <a:cxnSpLocks/>
                <a:endCxn id="65" idx="2"/>
              </p:cNvCxnSpPr>
              <p:nvPr/>
            </p:nvCxnSpPr>
            <p:spPr>
              <a:xfrm rot="16200000" flipH="1">
                <a:off x="1370355" y="4870968"/>
                <a:ext cx="691549" cy="393098"/>
              </a:xfrm>
              <a:prstGeom prst="bentConnector2">
                <a:avLst/>
              </a:prstGeom>
              <a:grpFill/>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7" name="Group 66">
              <a:extLst>
                <a:ext uri="{FF2B5EF4-FFF2-40B4-BE49-F238E27FC236}">
                  <a16:creationId xmlns:a16="http://schemas.microsoft.com/office/drawing/2014/main" id="{BE9E9216-4E06-462E-B66B-BDA86D41A721}"/>
                </a:ext>
              </a:extLst>
            </p:cNvPr>
            <p:cNvGrpSpPr/>
            <p:nvPr userDrawn="1"/>
          </p:nvGrpSpPr>
          <p:grpSpPr>
            <a:xfrm rot="16200000" flipV="1">
              <a:off x="17398625" y="6424186"/>
              <a:ext cx="833295" cy="1227661"/>
              <a:chOff x="1519581" y="4721742"/>
              <a:chExt cx="508600" cy="749301"/>
            </a:xfrm>
            <a:solidFill>
              <a:schemeClr val="bg1">
                <a:lumMod val="85000"/>
              </a:schemeClr>
            </a:solidFill>
          </p:grpSpPr>
          <p:sp>
            <p:nvSpPr>
              <p:cNvPr id="68" name="Oval 67">
                <a:extLst>
                  <a:ext uri="{FF2B5EF4-FFF2-40B4-BE49-F238E27FC236}">
                    <a16:creationId xmlns:a16="http://schemas.microsoft.com/office/drawing/2014/main" id="{22E920BF-A87D-4C8B-AB1E-5EA4935131F6}"/>
                  </a:ext>
                </a:extLst>
              </p:cNvPr>
              <p:cNvSpPr/>
              <p:nvPr/>
            </p:nvSpPr>
            <p:spPr>
              <a:xfrm>
                <a:off x="1912678" y="5355540"/>
                <a:ext cx="115503" cy="115503"/>
              </a:xfrm>
              <a:prstGeom prst="ellipse">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0" dirty="0">
                  <a:latin typeface="Arial" panose="020B0604020202020204" pitchFamily="34" charset="0"/>
                  <a:cs typeface="Arial" panose="020B0604020202020204" pitchFamily="34" charset="0"/>
                </a:endParaRPr>
              </a:p>
            </p:txBody>
          </p:sp>
          <p:cxnSp>
            <p:nvCxnSpPr>
              <p:cNvPr id="69" name="Connector: Elbow 104">
                <a:extLst>
                  <a:ext uri="{FF2B5EF4-FFF2-40B4-BE49-F238E27FC236}">
                    <a16:creationId xmlns:a16="http://schemas.microsoft.com/office/drawing/2014/main" id="{899AECF7-1A3D-4632-91DE-A0B250670FEF}"/>
                  </a:ext>
                </a:extLst>
              </p:cNvPr>
              <p:cNvCxnSpPr>
                <a:cxnSpLocks/>
                <a:endCxn id="68" idx="2"/>
              </p:cNvCxnSpPr>
              <p:nvPr/>
            </p:nvCxnSpPr>
            <p:spPr>
              <a:xfrm rot="16200000" flipH="1">
                <a:off x="1370355" y="4870968"/>
                <a:ext cx="691549" cy="393098"/>
              </a:xfrm>
              <a:prstGeom prst="bentConnector2">
                <a:avLst/>
              </a:prstGeom>
              <a:grpFill/>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0" name="Group 69">
              <a:extLst>
                <a:ext uri="{FF2B5EF4-FFF2-40B4-BE49-F238E27FC236}">
                  <a16:creationId xmlns:a16="http://schemas.microsoft.com/office/drawing/2014/main" id="{111B1F83-A016-4D1C-B6E2-42EE5F5DAAFD}"/>
                </a:ext>
              </a:extLst>
            </p:cNvPr>
            <p:cNvGrpSpPr/>
            <p:nvPr userDrawn="1"/>
          </p:nvGrpSpPr>
          <p:grpSpPr>
            <a:xfrm rot="5400000" flipV="1">
              <a:off x="10545567" y="6628645"/>
              <a:ext cx="833295" cy="1227661"/>
              <a:chOff x="1519581" y="4721742"/>
              <a:chExt cx="508600" cy="749301"/>
            </a:xfrm>
            <a:solidFill>
              <a:schemeClr val="bg1">
                <a:lumMod val="85000"/>
              </a:schemeClr>
            </a:solidFill>
          </p:grpSpPr>
          <p:sp>
            <p:nvSpPr>
              <p:cNvPr id="71" name="Oval 70">
                <a:extLst>
                  <a:ext uri="{FF2B5EF4-FFF2-40B4-BE49-F238E27FC236}">
                    <a16:creationId xmlns:a16="http://schemas.microsoft.com/office/drawing/2014/main" id="{586F6862-2D6D-483F-8464-7D0AF9D2F4ED}"/>
                  </a:ext>
                </a:extLst>
              </p:cNvPr>
              <p:cNvSpPr/>
              <p:nvPr/>
            </p:nvSpPr>
            <p:spPr>
              <a:xfrm>
                <a:off x="1912678" y="5355540"/>
                <a:ext cx="115503" cy="115503"/>
              </a:xfrm>
              <a:prstGeom prst="ellipse">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0" dirty="0">
                  <a:latin typeface="Arial" panose="020B0604020202020204" pitchFamily="34" charset="0"/>
                  <a:cs typeface="Arial" panose="020B0604020202020204" pitchFamily="34" charset="0"/>
                </a:endParaRPr>
              </a:p>
            </p:txBody>
          </p:sp>
          <p:cxnSp>
            <p:nvCxnSpPr>
              <p:cNvPr id="72" name="Connector: Elbow 108">
                <a:extLst>
                  <a:ext uri="{FF2B5EF4-FFF2-40B4-BE49-F238E27FC236}">
                    <a16:creationId xmlns:a16="http://schemas.microsoft.com/office/drawing/2014/main" id="{F2635584-AB85-4C64-8319-07EFF11DF2CF}"/>
                  </a:ext>
                </a:extLst>
              </p:cNvPr>
              <p:cNvCxnSpPr>
                <a:cxnSpLocks/>
                <a:endCxn id="71" idx="2"/>
              </p:cNvCxnSpPr>
              <p:nvPr/>
            </p:nvCxnSpPr>
            <p:spPr>
              <a:xfrm rot="16200000" flipH="1">
                <a:off x="1370355" y="4870968"/>
                <a:ext cx="691549" cy="393098"/>
              </a:xfrm>
              <a:prstGeom prst="bentConnector2">
                <a:avLst/>
              </a:prstGeom>
              <a:grpFill/>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3" name="Group 72">
              <a:extLst>
                <a:ext uri="{FF2B5EF4-FFF2-40B4-BE49-F238E27FC236}">
                  <a16:creationId xmlns:a16="http://schemas.microsoft.com/office/drawing/2014/main" id="{619699C8-65AA-4D27-ADC8-65706350E130}"/>
                </a:ext>
              </a:extLst>
            </p:cNvPr>
            <p:cNvGrpSpPr/>
            <p:nvPr userDrawn="1"/>
          </p:nvGrpSpPr>
          <p:grpSpPr>
            <a:xfrm>
              <a:off x="2819423" y="11070857"/>
              <a:ext cx="4200952" cy="1563218"/>
              <a:chOff x="2314149" y="10309630"/>
              <a:chExt cx="4200952" cy="1563218"/>
            </a:xfrm>
          </p:grpSpPr>
          <p:sp>
            <p:nvSpPr>
              <p:cNvPr id="74" name="TextBox 73">
                <a:extLst>
                  <a:ext uri="{FF2B5EF4-FFF2-40B4-BE49-F238E27FC236}">
                    <a16:creationId xmlns:a16="http://schemas.microsoft.com/office/drawing/2014/main" id="{D01EC58D-4CDD-4CA8-A9B7-27E2FFE7C609}"/>
                  </a:ext>
                </a:extLst>
              </p:cNvPr>
              <p:cNvSpPr txBox="1"/>
              <p:nvPr/>
            </p:nvSpPr>
            <p:spPr>
              <a:xfrm>
                <a:off x="2314149" y="10958700"/>
                <a:ext cx="4200952" cy="914148"/>
              </a:xfrm>
              <a:prstGeom prst="rect">
                <a:avLst/>
              </a:prstGeom>
              <a:noFill/>
            </p:spPr>
            <p:txBody>
              <a:bodyPr wrap="square" rtlCol="0">
                <a:spAutoFit/>
              </a:bodyPr>
              <a:lstStyle/>
              <a:p>
                <a:pPr algn="r"/>
                <a:r>
                  <a:rPr lang="en-US" sz="1540" dirty="0">
                    <a:latin typeface="Arial" panose="020B0604020202020204" pitchFamily="34" charset="0"/>
                    <a:ea typeface="Lato Light" panose="020F0502020204030203" pitchFamily="34" charset="0"/>
                    <a:cs typeface="Arial" panose="020B0604020202020204" pitchFamily="34" charset="0"/>
                  </a:rPr>
                  <a:t>To get your company’s name out there.</a:t>
                </a:r>
              </a:p>
            </p:txBody>
          </p:sp>
          <p:sp>
            <p:nvSpPr>
              <p:cNvPr id="75" name="Rectangle 74">
                <a:extLst>
                  <a:ext uri="{FF2B5EF4-FFF2-40B4-BE49-F238E27FC236}">
                    <a16:creationId xmlns:a16="http://schemas.microsoft.com/office/drawing/2014/main" id="{86981D41-8AFF-4A46-A691-BF444F746869}"/>
                  </a:ext>
                </a:extLst>
              </p:cNvPr>
              <p:cNvSpPr/>
              <p:nvPr/>
            </p:nvSpPr>
            <p:spPr>
              <a:xfrm>
                <a:off x="2861647" y="10309630"/>
                <a:ext cx="3653454" cy="462041"/>
              </a:xfrm>
              <a:prstGeom prst="rect">
                <a:avLst/>
              </a:prstGeom>
            </p:spPr>
            <p:txBody>
              <a:bodyPr wrap="square">
                <a:spAutoFit/>
              </a:bodyPr>
              <a:lstStyle/>
              <a:p>
                <a:pPr algn="r"/>
                <a:r>
                  <a:rPr lang="en-US" sz="1260" dirty="0">
                    <a:solidFill>
                      <a:schemeClr val="tx2"/>
                    </a:solidFill>
                    <a:latin typeface="Arial" panose="020B0604020202020204" pitchFamily="34" charset="0"/>
                    <a:ea typeface="Roboto Medium" panose="02000000000000000000" pitchFamily="2" charset="0"/>
                    <a:cs typeface="Arial" panose="020B0604020202020204" pitchFamily="34" charset="0"/>
                  </a:rPr>
                  <a:t>Desire</a:t>
                </a:r>
                <a:endParaRPr lang="en-US" sz="3360" dirty="0">
                  <a:solidFill>
                    <a:schemeClr val="tx2"/>
                  </a:solidFill>
                  <a:latin typeface="Arial" panose="020B0604020202020204" pitchFamily="34" charset="0"/>
                  <a:ea typeface="Roboto Medium" panose="02000000000000000000" pitchFamily="2" charset="0"/>
                  <a:cs typeface="Arial" panose="020B0604020202020204" pitchFamily="34" charset="0"/>
                </a:endParaRPr>
              </a:p>
            </p:txBody>
          </p:sp>
        </p:grpSp>
        <p:grpSp>
          <p:nvGrpSpPr>
            <p:cNvPr id="76" name="Group 75">
              <a:extLst>
                <a:ext uri="{FF2B5EF4-FFF2-40B4-BE49-F238E27FC236}">
                  <a16:creationId xmlns:a16="http://schemas.microsoft.com/office/drawing/2014/main" id="{23E84757-2090-4476-8C9D-EE2DC855DE5B}"/>
                </a:ext>
              </a:extLst>
            </p:cNvPr>
            <p:cNvGrpSpPr/>
            <p:nvPr userDrawn="1"/>
          </p:nvGrpSpPr>
          <p:grpSpPr>
            <a:xfrm flipH="1">
              <a:off x="12626171" y="11070077"/>
              <a:ext cx="4200952" cy="1563218"/>
              <a:chOff x="2314149" y="10309630"/>
              <a:chExt cx="4200952" cy="1563218"/>
            </a:xfrm>
          </p:grpSpPr>
          <p:sp>
            <p:nvSpPr>
              <p:cNvPr id="77" name="TextBox 76">
                <a:extLst>
                  <a:ext uri="{FF2B5EF4-FFF2-40B4-BE49-F238E27FC236}">
                    <a16:creationId xmlns:a16="http://schemas.microsoft.com/office/drawing/2014/main" id="{3595030F-2D52-4335-ADFF-FF4B47E35AC8}"/>
                  </a:ext>
                </a:extLst>
              </p:cNvPr>
              <p:cNvSpPr txBox="1"/>
              <p:nvPr/>
            </p:nvSpPr>
            <p:spPr>
              <a:xfrm>
                <a:off x="2314149" y="10958700"/>
                <a:ext cx="4200952" cy="914148"/>
              </a:xfrm>
              <a:prstGeom prst="rect">
                <a:avLst/>
              </a:prstGeom>
              <a:noFill/>
            </p:spPr>
            <p:txBody>
              <a:bodyPr wrap="square" rtlCol="0">
                <a:spAutoFit/>
              </a:bodyPr>
              <a:lstStyle/>
              <a:p>
                <a:r>
                  <a:rPr lang="en-US" sz="1540" dirty="0">
                    <a:latin typeface="Arial" panose="020B0604020202020204" pitchFamily="34" charset="0"/>
                    <a:ea typeface="Lato Light" panose="020F0502020204030203" pitchFamily="34" charset="0"/>
                    <a:cs typeface="Arial" panose="020B0604020202020204" pitchFamily="34" charset="0"/>
                  </a:rPr>
                  <a:t>To get your company’s name out there.</a:t>
                </a:r>
              </a:p>
            </p:txBody>
          </p:sp>
          <p:sp>
            <p:nvSpPr>
              <p:cNvPr id="78" name="Rectangle 77">
                <a:extLst>
                  <a:ext uri="{FF2B5EF4-FFF2-40B4-BE49-F238E27FC236}">
                    <a16:creationId xmlns:a16="http://schemas.microsoft.com/office/drawing/2014/main" id="{E9EAB125-D977-4C1D-8615-858B9CA7C200}"/>
                  </a:ext>
                </a:extLst>
              </p:cNvPr>
              <p:cNvSpPr/>
              <p:nvPr/>
            </p:nvSpPr>
            <p:spPr>
              <a:xfrm>
                <a:off x="2861647" y="10309630"/>
                <a:ext cx="3653454" cy="462041"/>
              </a:xfrm>
              <a:prstGeom prst="rect">
                <a:avLst/>
              </a:prstGeom>
            </p:spPr>
            <p:txBody>
              <a:bodyPr wrap="square">
                <a:spAutoFit/>
              </a:bodyPr>
              <a:lstStyle/>
              <a:p>
                <a:r>
                  <a:rPr lang="en-US" sz="1260" dirty="0">
                    <a:solidFill>
                      <a:schemeClr val="tx2"/>
                    </a:solidFill>
                    <a:latin typeface="Arial" panose="020B0604020202020204" pitchFamily="34" charset="0"/>
                    <a:ea typeface="Roboto Medium" panose="02000000000000000000" pitchFamily="2" charset="0"/>
                    <a:cs typeface="Arial" panose="020B0604020202020204" pitchFamily="34" charset="0"/>
                  </a:rPr>
                  <a:t>Awareness</a:t>
                </a:r>
                <a:endParaRPr lang="en-US" sz="3360" dirty="0">
                  <a:solidFill>
                    <a:schemeClr val="tx2"/>
                  </a:solidFill>
                  <a:latin typeface="Arial" panose="020B0604020202020204" pitchFamily="34" charset="0"/>
                  <a:ea typeface="Roboto Medium" panose="02000000000000000000" pitchFamily="2" charset="0"/>
                  <a:cs typeface="Arial" panose="020B0604020202020204" pitchFamily="34" charset="0"/>
                </a:endParaRPr>
              </a:p>
            </p:txBody>
          </p:sp>
        </p:grpSp>
        <p:grpSp>
          <p:nvGrpSpPr>
            <p:cNvPr id="79" name="Group 78">
              <a:extLst>
                <a:ext uri="{FF2B5EF4-FFF2-40B4-BE49-F238E27FC236}">
                  <a16:creationId xmlns:a16="http://schemas.microsoft.com/office/drawing/2014/main" id="{A83BF81E-B8DA-44BD-90CF-075FBB4115E8}"/>
                </a:ext>
              </a:extLst>
            </p:cNvPr>
            <p:cNvGrpSpPr/>
            <p:nvPr userDrawn="1"/>
          </p:nvGrpSpPr>
          <p:grpSpPr>
            <a:xfrm flipH="1">
              <a:off x="14612885" y="9203648"/>
              <a:ext cx="4200952" cy="1563218"/>
              <a:chOff x="2314149" y="10309630"/>
              <a:chExt cx="4200952" cy="1563218"/>
            </a:xfrm>
          </p:grpSpPr>
          <p:sp>
            <p:nvSpPr>
              <p:cNvPr id="80" name="TextBox 79">
                <a:extLst>
                  <a:ext uri="{FF2B5EF4-FFF2-40B4-BE49-F238E27FC236}">
                    <a16:creationId xmlns:a16="http://schemas.microsoft.com/office/drawing/2014/main" id="{F3554D65-78BA-41DC-830B-AAB8A22A47C9}"/>
                  </a:ext>
                </a:extLst>
              </p:cNvPr>
              <p:cNvSpPr txBox="1"/>
              <p:nvPr/>
            </p:nvSpPr>
            <p:spPr>
              <a:xfrm>
                <a:off x="2314149" y="10958700"/>
                <a:ext cx="4200952" cy="914148"/>
              </a:xfrm>
              <a:prstGeom prst="rect">
                <a:avLst/>
              </a:prstGeom>
              <a:noFill/>
            </p:spPr>
            <p:txBody>
              <a:bodyPr wrap="square" rtlCol="0">
                <a:spAutoFit/>
              </a:bodyPr>
              <a:lstStyle/>
              <a:p>
                <a:r>
                  <a:rPr lang="en-US" sz="1540" dirty="0">
                    <a:latin typeface="Arial" panose="020B0604020202020204" pitchFamily="34" charset="0"/>
                    <a:ea typeface="Lato Light" panose="020F0502020204030203" pitchFamily="34" charset="0"/>
                    <a:cs typeface="Arial" panose="020B0604020202020204" pitchFamily="34" charset="0"/>
                  </a:rPr>
                  <a:t>To get your company’s name out there.</a:t>
                </a:r>
              </a:p>
            </p:txBody>
          </p:sp>
          <p:sp>
            <p:nvSpPr>
              <p:cNvPr id="81" name="Rectangle 80">
                <a:extLst>
                  <a:ext uri="{FF2B5EF4-FFF2-40B4-BE49-F238E27FC236}">
                    <a16:creationId xmlns:a16="http://schemas.microsoft.com/office/drawing/2014/main" id="{DAE755E4-8C86-44F9-ABB8-7B09CDECFED4}"/>
                  </a:ext>
                </a:extLst>
              </p:cNvPr>
              <p:cNvSpPr/>
              <p:nvPr/>
            </p:nvSpPr>
            <p:spPr>
              <a:xfrm>
                <a:off x="2861647" y="10309630"/>
                <a:ext cx="3653454" cy="462041"/>
              </a:xfrm>
              <a:prstGeom prst="rect">
                <a:avLst/>
              </a:prstGeom>
            </p:spPr>
            <p:txBody>
              <a:bodyPr wrap="square">
                <a:spAutoFit/>
              </a:bodyPr>
              <a:lstStyle/>
              <a:p>
                <a:r>
                  <a:rPr lang="en-US" sz="1260" dirty="0">
                    <a:solidFill>
                      <a:schemeClr val="tx2"/>
                    </a:solidFill>
                    <a:latin typeface="Arial" panose="020B0604020202020204" pitchFamily="34" charset="0"/>
                    <a:ea typeface="Roboto Medium" panose="02000000000000000000" pitchFamily="2" charset="0"/>
                    <a:cs typeface="Arial" panose="020B0604020202020204" pitchFamily="34" charset="0"/>
                  </a:rPr>
                  <a:t>Knowledge</a:t>
                </a:r>
                <a:endParaRPr lang="en-US" sz="3360" dirty="0">
                  <a:solidFill>
                    <a:schemeClr val="tx2"/>
                  </a:solidFill>
                  <a:latin typeface="Arial" panose="020B0604020202020204" pitchFamily="34" charset="0"/>
                  <a:ea typeface="Roboto Medium" panose="02000000000000000000" pitchFamily="2" charset="0"/>
                  <a:cs typeface="Arial" panose="020B0604020202020204" pitchFamily="34" charset="0"/>
                </a:endParaRPr>
              </a:p>
            </p:txBody>
          </p:sp>
        </p:grpSp>
        <p:grpSp>
          <p:nvGrpSpPr>
            <p:cNvPr id="82" name="Group 81">
              <a:extLst>
                <a:ext uri="{FF2B5EF4-FFF2-40B4-BE49-F238E27FC236}">
                  <a16:creationId xmlns:a16="http://schemas.microsoft.com/office/drawing/2014/main" id="{9025C007-1D2F-4ABF-AD9C-67D0C756F594}"/>
                </a:ext>
              </a:extLst>
            </p:cNvPr>
            <p:cNvGrpSpPr/>
            <p:nvPr userDrawn="1"/>
          </p:nvGrpSpPr>
          <p:grpSpPr>
            <a:xfrm flipH="1">
              <a:off x="18721705" y="6009021"/>
              <a:ext cx="4200952" cy="1563218"/>
              <a:chOff x="2314149" y="10309630"/>
              <a:chExt cx="4200952" cy="1563218"/>
            </a:xfrm>
          </p:grpSpPr>
          <p:sp>
            <p:nvSpPr>
              <p:cNvPr id="83" name="TextBox 82">
                <a:extLst>
                  <a:ext uri="{FF2B5EF4-FFF2-40B4-BE49-F238E27FC236}">
                    <a16:creationId xmlns:a16="http://schemas.microsoft.com/office/drawing/2014/main" id="{87E1DE2C-26F1-4A51-9FC6-A1DA5BC3C789}"/>
                  </a:ext>
                </a:extLst>
              </p:cNvPr>
              <p:cNvSpPr txBox="1"/>
              <p:nvPr/>
            </p:nvSpPr>
            <p:spPr>
              <a:xfrm>
                <a:off x="2314149" y="10958700"/>
                <a:ext cx="4200952" cy="914148"/>
              </a:xfrm>
              <a:prstGeom prst="rect">
                <a:avLst/>
              </a:prstGeom>
              <a:noFill/>
            </p:spPr>
            <p:txBody>
              <a:bodyPr wrap="square" rtlCol="0">
                <a:spAutoFit/>
              </a:bodyPr>
              <a:lstStyle/>
              <a:p>
                <a:r>
                  <a:rPr lang="en-US" sz="1540" dirty="0">
                    <a:latin typeface="Arial" panose="020B0604020202020204" pitchFamily="34" charset="0"/>
                    <a:ea typeface="Lato Light" panose="020F0502020204030203" pitchFamily="34" charset="0"/>
                    <a:cs typeface="Arial" panose="020B0604020202020204" pitchFamily="34" charset="0"/>
                  </a:rPr>
                  <a:t>To get your company’s name out there.</a:t>
                </a:r>
              </a:p>
            </p:txBody>
          </p:sp>
          <p:sp>
            <p:nvSpPr>
              <p:cNvPr id="84" name="Rectangle 83">
                <a:extLst>
                  <a:ext uri="{FF2B5EF4-FFF2-40B4-BE49-F238E27FC236}">
                    <a16:creationId xmlns:a16="http://schemas.microsoft.com/office/drawing/2014/main" id="{30CD862A-4BC2-4507-9748-F0D91F94A32F}"/>
                  </a:ext>
                </a:extLst>
              </p:cNvPr>
              <p:cNvSpPr/>
              <p:nvPr/>
            </p:nvSpPr>
            <p:spPr>
              <a:xfrm>
                <a:off x="2861647" y="10309630"/>
                <a:ext cx="3653454" cy="462041"/>
              </a:xfrm>
              <a:prstGeom prst="rect">
                <a:avLst/>
              </a:prstGeom>
            </p:spPr>
            <p:txBody>
              <a:bodyPr wrap="square">
                <a:spAutoFit/>
              </a:bodyPr>
              <a:lstStyle/>
              <a:p>
                <a:r>
                  <a:rPr lang="en-US" sz="1260" dirty="0">
                    <a:solidFill>
                      <a:schemeClr val="tx2"/>
                    </a:solidFill>
                    <a:latin typeface="Arial" panose="020B0604020202020204" pitchFamily="34" charset="0"/>
                    <a:ea typeface="Roboto Medium" panose="02000000000000000000" pitchFamily="2" charset="0"/>
                    <a:cs typeface="Arial" panose="020B0604020202020204" pitchFamily="34" charset="0"/>
                  </a:rPr>
                  <a:t>Marketing</a:t>
                </a:r>
                <a:endParaRPr lang="en-US" sz="3360" dirty="0">
                  <a:solidFill>
                    <a:schemeClr val="tx2"/>
                  </a:solidFill>
                  <a:latin typeface="Arial" panose="020B0604020202020204" pitchFamily="34" charset="0"/>
                  <a:ea typeface="Roboto Medium" panose="02000000000000000000" pitchFamily="2" charset="0"/>
                  <a:cs typeface="Arial" panose="020B0604020202020204" pitchFamily="34" charset="0"/>
                </a:endParaRPr>
              </a:p>
            </p:txBody>
          </p:sp>
        </p:grpSp>
        <p:grpSp>
          <p:nvGrpSpPr>
            <p:cNvPr id="85" name="Group 84">
              <a:extLst>
                <a:ext uri="{FF2B5EF4-FFF2-40B4-BE49-F238E27FC236}">
                  <a16:creationId xmlns:a16="http://schemas.microsoft.com/office/drawing/2014/main" id="{02B2DF1F-BF28-4BFE-9728-83058F05C3CF}"/>
                </a:ext>
              </a:extLst>
            </p:cNvPr>
            <p:cNvGrpSpPr/>
            <p:nvPr userDrawn="1"/>
          </p:nvGrpSpPr>
          <p:grpSpPr>
            <a:xfrm>
              <a:off x="5912246" y="6606434"/>
              <a:ext cx="4200952" cy="1563218"/>
              <a:chOff x="2314149" y="10309630"/>
              <a:chExt cx="4200952" cy="1563218"/>
            </a:xfrm>
          </p:grpSpPr>
          <p:sp>
            <p:nvSpPr>
              <p:cNvPr id="86" name="TextBox 85">
                <a:extLst>
                  <a:ext uri="{FF2B5EF4-FFF2-40B4-BE49-F238E27FC236}">
                    <a16:creationId xmlns:a16="http://schemas.microsoft.com/office/drawing/2014/main" id="{7F8DCA48-AD3A-4F4D-A2B3-A32324A22F0F}"/>
                  </a:ext>
                </a:extLst>
              </p:cNvPr>
              <p:cNvSpPr txBox="1"/>
              <p:nvPr/>
            </p:nvSpPr>
            <p:spPr>
              <a:xfrm>
                <a:off x="2314149" y="10958700"/>
                <a:ext cx="4200952" cy="914148"/>
              </a:xfrm>
              <a:prstGeom prst="rect">
                <a:avLst/>
              </a:prstGeom>
              <a:noFill/>
            </p:spPr>
            <p:txBody>
              <a:bodyPr wrap="square" rtlCol="0">
                <a:spAutoFit/>
              </a:bodyPr>
              <a:lstStyle/>
              <a:p>
                <a:pPr algn="r"/>
                <a:r>
                  <a:rPr lang="en-US" sz="1540" dirty="0">
                    <a:latin typeface="Arial" panose="020B0604020202020204" pitchFamily="34" charset="0"/>
                    <a:ea typeface="Lato Light" panose="020F0502020204030203" pitchFamily="34" charset="0"/>
                    <a:cs typeface="Arial" panose="020B0604020202020204" pitchFamily="34" charset="0"/>
                  </a:rPr>
                  <a:t>To get your company’s name out there.</a:t>
                </a:r>
              </a:p>
            </p:txBody>
          </p:sp>
          <p:sp>
            <p:nvSpPr>
              <p:cNvPr id="87" name="Rectangle 86">
                <a:extLst>
                  <a:ext uri="{FF2B5EF4-FFF2-40B4-BE49-F238E27FC236}">
                    <a16:creationId xmlns:a16="http://schemas.microsoft.com/office/drawing/2014/main" id="{80B74A1C-E05C-4B23-8632-B5F7F6FCCB2D}"/>
                  </a:ext>
                </a:extLst>
              </p:cNvPr>
              <p:cNvSpPr/>
              <p:nvPr/>
            </p:nvSpPr>
            <p:spPr>
              <a:xfrm>
                <a:off x="2861647" y="10309630"/>
                <a:ext cx="3653454" cy="462041"/>
              </a:xfrm>
              <a:prstGeom prst="rect">
                <a:avLst/>
              </a:prstGeom>
            </p:spPr>
            <p:txBody>
              <a:bodyPr wrap="square">
                <a:spAutoFit/>
              </a:bodyPr>
              <a:lstStyle/>
              <a:p>
                <a:pPr algn="r"/>
                <a:r>
                  <a:rPr lang="en-US" sz="1260" dirty="0">
                    <a:solidFill>
                      <a:schemeClr val="tx2"/>
                    </a:solidFill>
                    <a:latin typeface="Arial" panose="020B0604020202020204" pitchFamily="34" charset="0"/>
                    <a:ea typeface="Roboto Medium" panose="02000000000000000000" pitchFamily="2" charset="0"/>
                    <a:cs typeface="Arial" panose="020B0604020202020204" pitchFamily="34" charset="0"/>
                  </a:rPr>
                  <a:t>Action</a:t>
                </a:r>
                <a:endParaRPr lang="en-US" sz="3360" dirty="0">
                  <a:solidFill>
                    <a:schemeClr val="tx2"/>
                  </a:solidFill>
                  <a:latin typeface="Arial" panose="020B0604020202020204" pitchFamily="34" charset="0"/>
                  <a:ea typeface="Roboto Medium" panose="02000000000000000000" pitchFamily="2" charset="0"/>
                  <a:cs typeface="Arial" panose="020B0604020202020204" pitchFamily="34" charset="0"/>
                </a:endParaRPr>
              </a:p>
            </p:txBody>
          </p:sp>
        </p:grpSp>
        <p:grpSp>
          <p:nvGrpSpPr>
            <p:cNvPr id="88" name="Group 87">
              <a:extLst>
                <a:ext uri="{FF2B5EF4-FFF2-40B4-BE49-F238E27FC236}">
                  <a16:creationId xmlns:a16="http://schemas.microsoft.com/office/drawing/2014/main" id="{B8B1CE17-645F-4945-A51F-B292544A3737}"/>
                </a:ext>
              </a:extLst>
            </p:cNvPr>
            <p:cNvGrpSpPr/>
            <p:nvPr userDrawn="1"/>
          </p:nvGrpSpPr>
          <p:grpSpPr>
            <a:xfrm>
              <a:off x="7902411" y="4320434"/>
              <a:ext cx="4200952" cy="1563218"/>
              <a:chOff x="2314149" y="10309630"/>
              <a:chExt cx="4200952" cy="1563218"/>
            </a:xfrm>
          </p:grpSpPr>
          <p:sp>
            <p:nvSpPr>
              <p:cNvPr id="89" name="TextBox 88">
                <a:extLst>
                  <a:ext uri="{FF2B5EF4-FFF2-40B4-BE49-F238E27FC236}">
                    <a16:creationId xmlns:a16="http://schemas.microsoft.com/office/drawing/2014/main" id="{C45A7A7A-67BC-40BC-AEDC-A30894DC7CEA}"/>
                  </a:ext>
                </a:extLst>
              </p:cNvPr>
              <p:cNvSpPr txBox="1"/>
              <p:nvPr/>
            </p:nvSpPr>
            <p:spPr>
              <a:xfrm>
                <a:off x="2314149" y="10958700"/>
                <a:ext cx="4200952" cy="914148"/>
              </a:xfrm>
              <a:prstGeom prst="rect">
                <a:avLst/>
              </a:prstGeom>
              <a:noFill/>
            </p:spPr>
            <p:txBody>
              <a:bodyPr wrap="square" rtlCol="0">
                <a:spAutoFit/>
              </a:bodyPr>
              <a:lstStyle/>
              <a:p>
                <a:pPr algn="r"/>
                <a:r>
                  <a:rPr lang="en-US" sz="1540" dirty="0">
                    <a:latin typeface="Arial" panose="020B0604020202020204" pitchFamily="34" charset="0"/>
                    <a:ea typeface="Lato Light" panose="020F0502020204030203" pitchFamily="34" charset="0"/>
                    <a:cs typeface="Arial" panose="020B0604020202020204" pitchFamily="34" charset="0"/>
                  </a:rPr>
                  <a:t>To get your company’s name out there.</a:t>
                </a:r>
              </a:p>
            </p:txBody>
          </p:sp>
          <p:sp>
            <p:nvSpPr>
              <p:cNvPr id="90" name="Rectangle 89">
                <a:extLst>
                  <a:ext uri="{FF2B5EF4-FFF2-40B4-BE49-F238E27FC236}">
                    <a16:creationId xmlns:a16="http://schemas.microsoft.com/office/drawing/2014/main" id="{AD3521D3-4EFD-42F4-B603-139CC06645DF}"/>
                  </a:ext>
                </a:extLst>
              </p:cNvPr>
              <p:cNvSpPr/>
              <p:nvPr/>
            </p:nvSpPr>
            <p:spPr>
              <a:xfrm>
                <a:off x="2861647" y="10309630"/>
                <a:ext cx="3653454" cy="462041"/>
              </a:xfrm>
              <a:prstGeom prst="rect">
                <a:avLst/>
              </a:prstGeom>
            </p:spPr>
            <p:txBody>
              <a:bodyPr wrap="square">
                <a:spAutoFit/>
              </a:bodyPr>
              <a:lstStyle/>
              <a:p>
                <a:pPr algn="r"/>
                <a:r>
                  <a:rPr lang="en-US" sz="1260" dirty="0">
                    <a:solidFill>
                      <a:schemeClr val="tx2"/>
                    </a:solidFill>
                    <a:latin typeface="Arial" panose="020B0604020202020204" pitchFamily="34" charset="0"/>
                    <a:ea typeface="Roboto Medium" panose="02000000000000000000" pitchFamily="2" charset="0"/>
                    <a:cs typeface="Arial" panose="020B0604020202020204" pitchFamily="34" charset="0"/>
                  </a:rPr>
                  <a:t>Financial</a:t>
                </a:r>
                <a:endParaRPr lang="en-US" sz="3360" dirty="0">
                  <a:solidFill>
                    <a:schemeClr val="tx2"/>
                  </a:solidFill>
                  <a:latin typeface="Arial" panose="020B0604020202020204" pitchFamily="34" charset="0"/>
                  <a:ea typeface="Roboto Medium" panose="02000000000000000000" pitchFamily="2" charset="0"/>
                  <a:cs typeface="Arial" panose="020B0604020202020204" pitchFamily="34" charset="0"/>
                </a:endParaRPr>
              </a:p>
            </p:txBody>
          </p:sp>
        </p:grpSp>
      </p:grpSp>
    </p:spTree>
    <p:extLst>
      <p:ext uri="{BB962C8B-B14F-4D97-AF65-F5344CB8AC3E}">
        <p14:creationId xmlns:p14="http://schemas.microsoft.com/office/powerpoint/2010/main" val="4082484569"/>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nake Timelin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E99A8-0201-47C4-8BAE-481458616FE9}"/>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4CD98DC3-94B2-434D-AF18-62D358EC8C79}"/>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798C371-900B-4EA0-9CA3-00801CA15A76}" type="datetimeFigureOut">
              <a:rPr lang="en-GB" smtClean="0"/>
              <a:pPr/>
              <a:t>09/04/2024</a:t>
            </a:fld>
            <a:endParaRPr lang="en-GB" dirty="0"/>
          </a:p>
        </p:txBody>
      </p:sp>
      <p:grpSp>
        <p:nvGrpSpPr>
          <p:cNvPr id="47" name="Group 46">
            <a:extLst>
              <a:ext uri="{FF2B5EF4-FFF2-40B4-BE49-F238E27FC236}">
                <a16:creationId xmlns:a16="http://schemas.microsoft.com/office/drawing/2014/main" id="{E12DA171-1B53-4BBF-8C73-971E88745B27}"/>
              </a:ext>
            </a:extLst>
          </p:cNvPr>
          <p:cNvGrpSpPr/>
          <p:nvPr userDrawn="1"/>
        </p:nvGrpSpPr>
        <p:grpSpPr>
          <a:xfrm>
            <a:off x="1405296" y="2720340"/>
            <a:ext cx="14490025" cy="5600700"/>
            <a:chOff x="2293998" y="1092954"/>
            <a:chExt cx="19870630" cy="11530093"/>
          </a:xfrm>
        </p:grpSpPr>
        <p:sp>
          <p:nvSpPr>
            <p:cNvPr id="4" name="Freeform 163">
              <a:extLst>
                <a:ext uri="{FF2B5EF4-FFF2-40B4-BE49-F238E27FC236}">
                  <a16:creationId xmlns:a16="http://schemas.microsoft.com/office/drawing/2014/main" id="{ECCF8979-DDC9-480D-8465-289924D13F8D}"/>
                </a:ext>
              </a:extLst>
            </p:cNvPr>
            <p:cNvSpPr>
              <a:spLocks noChangeArrowheads="1"/>
            </p:cNvSpPr>
            <p:nvPr userDrawn="1"/>
          </p:nvSpPr>
          <p:spPr bwMode="auto">
            <a:xfrm>
              <a:off x="3976501" y="1092954"/>
              <a:ext cx="4080293" cy="3949833"/>
            </a:xfrm>
            <a:custGeom>
              <a:avLst/>
              <a:gdLst>
                <a:gd name="T0" fmla="*/ 4000 w 4001"/>
                <a:gd name="T1" fmla="*/ 3130 h 3870"/>
                <a:gd name="T2" fmla="*/ 4000 w 4001"/>
                <a:gd name="T3" fmla="*/ 3130 h 3870"/>
                <a:gd name="T4" fmla="*/ 4000 w 4001"/>
                <a:gd name="T5" fmla="*/ 0 h 3870"/>
                <a:gd name="T6" fmla="*/ 0 w 4001"/>
                <a:gd name="T7" fmla="*/ 1652 h 3870"/>
                <a:gd name="T8" fmla="*/ 2217 w 4001"/>
                <a:gd name="T9" fmla="*/ 3869 h 3870"/>
                <a:gd name="T10" fmla="*/ 4000 w 4001"/>
                <a:gd name="T11" fmla="*/ 3130 h 3870"/>
              </a:gdLst>
              <a:ahLst/>
              <a:cxnLst>
                <a:cxn ang="0">
                  <a:pos x="T0" y="T1"/>
                </a:cxn>
                <a:cxn ang="0">
                  <a:pos x="T2" y="T3"/>
                </a:cxn>
                <a:cxn ang="0">
                  <a:pos x="T4" y="T5"/>
                </a:cxn>
                <a:cxn ang="0">
                  <a:pos x="T6" y="T7"/>
                </a:cxn>
                <a:cxn ang="0">
                  <a:pos x="T8" y="T9"/>
                </a:cxn>
                <a:cxn ang="0">
                  <a:pos x="T10" y="T11"/>
                </a:cxn>
              </a:cxnLst>
              <a:rect l="0" t="0" r="r" b="b"/>
              <a:pathLst>
                <a:path w="4001" h="3870">
                  <a:moveTo>
                    <a:pt x="4000" y="3130"/>
                  </a:moveTo>
                  <a:lnTo>
                    <a:pt x="4000" y="3130"/>
                  </a:lnTo>
                  <a:cubicBezTo>
                    <a:pt x="4000" y="0"/>
                    <a:pt x="4000" y="0"/>
                    <a:pt x="4000" y="0"/>
                  </a:cubicBezTo>
                  <a:cubicBezTo>
                    <a:pt x="2435" y="0"/>
                    <a:pt x="1026" y="634"/>
                    <a:pt x="0" y="1652"/>
                  </a:cubicBezTo>
                  <a:cubicBezTo>
                    <a:pt x="2217" y="3869"/>
                    <a:pt x="2217" y="3869"/>
                    <a:pt x="2217" y="3869"/>
                  </a:cubicBezTo>
                  <a:cubicBezTo>
                    <a:pt x="2669" y="3408"/>
                    <a:pt x="3304" y="3130"/>
                    <a:pt x="4000" y="3130"/>
                  </a:cubicBezTo>
                </a:path>
              </a:pathLst>
            </a:custGeom>
            <a:solidFill>
              <a:schemeClr val="accent5"/>
            </a:solidFill>
            <a:ln w="9525" cap="flat">
              <a:solidFill>
                <a:schemeClr val="bg2"/>
              </a:solidFill>
              <a:bevel/>
              <a:headEnd/>
              <a:tailEnd/>
            </a:ln>
            <a:effectLst/>
          </p:spPr>
          <p:txBody>
            <a:bodyPr wrap="none" anchor="ctr"/>
            <a:lstStyle/>
            <a:p>
              <a:endParaRPr lang="es-MX" sz="1260" dirty="0">
                <a:latin typeface="Arial" panose="020B0604020202020204" pitchFamily="34" charset="0"/>
                <a:cs typeface="Arial" panose="020B0604020202020204" pitchFamily="34" charset="0"/>
              </a:endParaRPr>
            </a:p>
          </p:txBody>
        </p:sp>
        <p:sp>
          <p:nvSpPr>
            <p:cNvPr id="5" name="Freeform 164">
              <a:extLst>
                <a:ext uri="{FF2B5EF4-FFF2-40B4-BE49-F238E27FC236}">
                  <a16:creationId xmlns:a16="http://schemas.microsoft.com/office/drawing/2014/main" id="{3F1FE5F6-97ED-4106-815A-8ED59BA23000}"/>
                </a:ext>
              </a:extLst>
            </p:cNvPr>
            <p:cNvSpPr>
              <a:spLocks noChangeArrowheads="1"/>
            </p:cNvSpPr>
            <p:nvPr userDrawn="1"/>
          </p:nvSpPr>
          <p:spPr bwMode="auto">
            <a:xfrm>
              <a:off x="2293998" y="2775457"/>
              <a:ext cx="3949833" cy="4080293"/>
            </a:xfrm>
            <a:custGeom>
              <a:avLst/>
              <a:gdLst>
                <a:gd name="T0" fmla="*/ 3869 w 3870"/>
                <a:gd name="T1" fmla="*/ 2217 h 3999"/>
                <a:gd name="T2" fmla="*/ 3869 w 3870"/>
                <a:gd name="T3" fmla="*/ 2217 h 3999"/>
                <a:gd name="T4" fmla="*/ 1652 w 3870"/>
                <a:gd name="T5" fmla="*/ 0 h 3999"/>
                <a:gd name="T6" fmla="*/ 0 w 3870"/>
                <a:gd name="T7" fmla="*/ 3998 h 3999"/>
                <a:gd name="T8" fmla="*/ 3130 w 3870"/>
                <a:gd name="T9" fmla="*/ 3998 h 3999"/>
                <a:gd name="T10" fmla="*/ 3869 w 3870"/>
                <a:gd name="T11" fmla="*/ 2217 h 3999"/>
              </a:gdLst>
              <a:ahLst/>
              <a:cxnLst>
                <a:cxn ang="0">
                  <a:pos x="T0" y="T1"/>
                </a:cxn>
                <a:cxn ang="0">
                  <a:pos x="T2" y="T3"/>
                </a:cxn>
                <a:cxn ang="0">
                  <a:pos x="T4" y="T5"/>
                </a:cxn>
                <a:cxn ang="0">
                  <a:pos x="T6" y="T7"/>
                </a:cxn>
                <a:cxn ang="0">
                  <a:pos x="T8" y="T9"/>
                </a:cxn>
                <a:cxn ang="0">
                  <a:pos x="T10" y="T11"/>
                </a:cxn>
              </a:cxnLst>
              <a:rect l="0" t="0" r="r" b="b"/>
              <a:pathLst>
                <a:path w="3870" h="3999">
                  <a:moveTo>
                    <a:pt x="3869" y="2217"/>
                  </a:moveTo>
                  <a:lnTo>
                    <a:pt x="3869" y="2217"/>
                  </a:lnTo>
                  <a:cubicBezTo>
                    <a:pt x="1652" y="0"/>
                    <a:pt x="1652" y="0"/>
                    <a:pt x="1652" y="0"/>
                  </a:cubicBezTo>
                  <a:cubicBezTo>
                    <a:pt x="635" y="1026"/>
                    <a:pt x="0" y="2434"/>
                    <a:pt x="0" y="3998"/>
                  </a:cubicBezTo>
                  <a:cubicBezTo>
                    <a:pt x="3130" y="3998"/>
                    <a:pt x="3130" y="3998"/>
                    <a:pt x="3130" y="3998"/>
                  </a:cubicBezTo>
                  <a:cubicBezTo>
                    <a:pt x="3130" y="3304"/>
                    <a:pt x="3408" y="2669"/>
                    <a:pt x="3869" y="2217"/>
                  </a:cubicBezTo>
                </a:path>
              </a:pathLst>
            </a:custGeom>
            <a:solidFill>
              <a:schemeClr val="accent4"/>
            </a:solidFill>
            <a:ln w="9525" cap="flat">
              <a:solidFill>
                <a:schemeClr val="bg2"/>
              </a:solidFill>
              <a:bevel/>
              <a:headEnd/>
              <a:tailEnd/>
            </a:ln>
            <a:effectLst/>
          </p:spPr>
          <p:txBody>
            <a:bodyPr wrap="none" anchor="ctr"/>
            <a:lstStyle/>
            <a:p>
              <a:endParaRPr lang="es-MX" sz="1260" dirty="0">
                <a:latin typeface="Arial" panose="020B0604020202020204" pitchFamily="34" charset="0"/>
                <a:cs typeface="Arial" panose="020B0604020202020204" pitchFamily="34" charset="0"/>
              </a:endParaRPr>
            </a:p>
          </p:txBody>
        </p:sp>
        <p:sp>
          <p:nvSpPr>
            <p:cNvPr id="6" name="Freeform 165">
              <a:extLst>
                <a:ext uri="{FF2B5EF4-FFF2-40B4-BE49-F238E27FC236}">
                  <a16:creationId xmlns:a16="http://schemas.microsoft.com/office/drawing/2014/main" id="{AC490DB9-82B5-4BBE-9BF9-0D8F4742B453}"/>
                </a:ext>
              </a:extLst>
            </p:cNvPr>
            <p:cNvSpPr>
              <a:spLocks noChangeArrowheads="1"/>
            </p:cNvSpPr>
            <p:nvPr userDrawn="1"/>
          </p:nvSpPr>
          <p:spPr bwMode="auto">
            <a:xfrm>
              <a:off x="8056795" y="1092954"/>
              <a:ext cx="4071299" cy="3949833"/>
            </a:xfrm>
            <a:custGeom>
              <a:avLst/>
              <a:gdLst>
                <a:gd name="T0" fmla="*/ 1782 w 3991"/>
                <a:gd name="T1" fmla="*/ 3869 h 3870"/>
                <a:gd name="T2" fmla="*/ 1782 w 3991"/>
                <a:gd name="T3" fmla="*/ 3869 h 3870"/>
                <a:gd name="T4" fmla="*/ 3990 w 3991"/>
                <a:gd name="T5" fmla="*/ 1652 h 3870"/>
                <a:gd name="T6" fmla="*/ 0 w 3991"/>
                <a:gd name="T7" fmla="*/ 0 h 3870"/>
                <a:gd name="T8" fmla="*/ 0 w 3991"/>
                <a:gd name="T9" fmla="*/ 3130 h 3870"/>
                <a:gd name="T10" fmla="*/ 1782 w 3991"/>
                <a:gd name="T11" fmla="*/ 3869 h 3870"/>
              </a:gdLst>
              <a:ahLst/>
              <a:cxnLst>
                <a:cxn ang="0">
                  <a:pos x="T0" y="T1"/>
                </a:cxn>
                <a:cxn ang="0">
                  <a:pos x="T2" y="T3"/>
                </a:cxn>
                <a:cxn ang="0">
                  <a:pos x="T4" y="T5"/>
                </a:cxn>
                <a:cxn ang="0">
                  <a:pos x="T6" y="T7"/>
                </a:cxn>
                <a:cxn ang="0">
                  <a:pos x="T8" y="T9"/>
                </a:cxn>
                <a:cxn ang="0">
                  <a:pos x="T10" y="T11"/>
                </a:cxn>
              </a:cxnLst>
              <a:rect l="0" t="0" r="r" b="b"/>
              <a:pathLst>
                <a:path w="3991" h="3870">
                  <a:moveTo>
                    <a:pt x="1782" y="3869"/>
                  </a:moveTo>
                  <a:lnTo>
                    <a:pt x="1782" y="3869"/>
                  </a:lnTo>
                  <a:cubicBezTo>
                    <a:pt x="3990" y="1652"/>
                    <a:pt x="3990" y="1652"/>
                    <a:pt x="3990" y="1652"/>
                  </a:cubicBezTo>
                  <a:cubicBezTo>
                    <a:pt x="2973" y="634"/>
                    <a:pt x="1556" y="0"/>
                    <a:pt x="0" y="0"/>
                  </a:cubicBezTo>
                  <a:cubicBezTo>
                    <a:pt x="0" y="3130"/>
                    <a:pt x="0" y="3130"/>
                    <a:pt x="0" y="3130"/>
                  </a:cubicBezTo>
                  <a:cubicBezTo>
                    <a:pt x="695" y="3130"/>
                    <a:pt x="1321" y="3408"/>
                    <a:pt x="1782" y="3869"/>
                  </a:cubicBezTo>
                </a:path>
              </a:pathLst>
            </a:custGeom>
            <a:solidFill>
              <a:schemeClr val="accent3"/>
            </a:solidFill>
            <a:ln w="9525" cap="flat">
              <a:solidFill>
                <a:schemeClr val="bg2"/>
              </a:solidFill>
              <a:bevel/>
              <a:headEnd/>
              <a:tailEnd/>
            </a:ln>
            <a:effectLst/>
          </p:spPr>
          <p:txBody>
            <a:bodyPr wrap="none" anchor="ctr"/>
            <a:lstStyle/>
            <a:p>
              <a:endParaRPr lang="es-MX" sz="1260" dirty="0">
                <a:latin typeface="Arial" panose="020B0604020202020204" pitchFamily="34" charset="0"/>
                <a:cs typeface="Arial" panose="020B0604020202020204" pitchFamily="34" charset="0"/>
              </a:endParaRPr>
            </a:p>
          </p:txBody>
        </p:sp>
        <p:sp>
          <p:nvSpPr>
            <p:cNvPr id="7" name="Freeform 166">
              <a:extLst>
                <a:ext uri="{FF2B5EF4-FFF2-40B4-BE49-F238E27FC236}">
                  <a16:creationId xmlns:a16="http://schemas.microsoft.com/office/drawing/2014/main" id="{29C2986E-E679-4EA4-809B-4E88D26A2985}"/>
                </a:ext>
              </a:extLst>
            </p:cNvPr>
            <p:cNvSpPr>
              <a:spLocks noChangeArrowheads="1"/>
            </p:cNvSpPr>
            <p:nvPr userDrawn="1"/>
          </p:nvSpPr>
          <p:spPr bwMode="auto">
            <a:xfrm>
              <a:off x="9874258" y="2775457"/>
              <a:ext cx="3945336" cy="4080293"/>
            </a:xfrm>
            <a:custGeom>
              <a:avLst/>
              <a:gdLst>
                <a:gd name="T0" fmla="*/ 0 w 3869"/>
                <a:gd name="T1" fmla="*/ 2217 h 3999"/>
                <a:gd name="T2" fmla="*/ 0 w 3869"/>
                <a:gd name="T3" fmla="*/ 2217 h 3999"/>
                <a:gd name="T4" fmla="*/ 739 w 3869"/>
                <a:gd name="T5" fmla="*/ 3998 h 3999"/>
                <a:gd name="T6" fmla="*/ 3868 w 3869"/>
                <a:gd name="T7" fmla="*/ 3998 h 3999"/>
                <a:gd name="T8" fmla="*/ 2208 w 3869"/>
                <a:gd name="T9" fmla="*/ 0 h 3999"/>
                <a:gd name="T10" fmla="*/ 0 w 3869"/>
                <a:gd name="T11" fmla="*/ 2217 h 3999"/>
              </a:gdLst>
              <a:ahLst/>
              <a:cxnLst>
                <a:cxn ang="0">
                  <a:pos x="T0" y="T1"/>
                </a:cxn>
                <a:cxn ang="0">
                  <a:pos x="T2" y="T3"/>
                </a:cxn>
                <a:cxn ang="0">
                  <a:pos x="T4" y="T5"/>
                </a:cxn>
                <a:cxn ang="0">
                  <a:pos x="T6" y="T7"/>
                </a:cxn>
                <a:cxn ang="0">
                  <a:pos x="T8" y="T9"/>
                </a:cxn>
                <a:cxn ang="0">
                  <a:pos x="T10" y="T11"/>
                </a:cxn>
              </a:cxnLst>
              <a:rect l="0" t="0" r="r" b="b"/>
              <a:pathLst>
                <a:path w="3869" h="3999">
                  <a:moveTo>
                    <a:pt x="0" y="2217"/>
                  </a:moveTo>
                  <a:lnTo>
                    <a:pt x="0" y="2217"/>
                  </a:lnTo>
                  <a:cubicBezTo>
                    <a:pt x="452" y="2669"/>
                    <a:pt x="739" y="3304"/>
                    <a:pt x="739" y="3998"/>
                  </a:cubicBezTo>
                  <a:cubicBezTo>
                    <a:pt x="3868" y="3998"/>
                    <a:pt x="3868" y="3998"/>
                    <a:pt x="3868" y="3998"/>
                  </a:cubicBezTo>
                  <a:cubicBezTo>
                    <a:pt x="3868" y="2434"/>
                    <a:pt x="3234" y="1026"/>
                    <a:pt x="2208" y="0"/>
                  </a:cubicBezTo>
                  <a:lnTo>
                    <a:pt x="0" y="2217"/>
                  </a:lnTo>
                </a:path>
              </a:pathLst>
            </a:custGeom>
            <a:solidFill>
              <a:schemeClr val="accent1"/>
            </a:solidFill>
            <a:ln w="9525" cap="flat">
              <a:solidFill>
                <a:schemeClr val="bg2"/>
              </a:solidFill>
              <a:bevel/>
              <a:headEnd/>
              <a:tailEnd/>
            </a:ln>
            <a:effectLst/>
          </p:spPr>
          <p:txBody>
            <a:bodyPr wrap="none" anchor="ctr"/>
            <a:lstStyle/>
            <a:p>
              <a:endParaRPr lang="es-MX" sz="1260" dirty="0">
                <a:latin typeface="Arial" panose="020B0604020202020204" pitchFamily="34" charset="0"/>
                <a:cs typeface="Arial" panose="020B0604020202020204" pitchFamily="34" charset="0"/>
              </a:endParaRPr>
            </a:p>
          </p:txBody>
        </p:sp>
        <p:sp>
          <p:nvSpPr>
            <p:cNvPr id="8" name="Freeform 167">
              <a:extLst>
                <a:ext uri="{FF2B5EF4-FFF2-40B4-BE49-F238E27FC236}">
                  <a16:creationId xmlns:a16="http://schemas.microsoft.com/office/drawing/2014/main" id="{0968800E-09EB-44FC-A3BC-7551EEEEF013}"/>
                </a:ext>
              </a:extLst>
            </p:cNvPr>
            <p:cNvSpPr>
              <a:spLocks noChangeArrowheads="1"/>
            </p:cNvSpPr>
            <p:nvPr userDrawn="1"/>
          </p:nvSpPr>
          <p:spPr bwMode="auto">
            <a:xfrm>
              <a:off x="10630035" y="6855750"/>
              <a:ext cx="3949833" cy="4071299"/>
            </a:xfrm>
            <a:custGeom>
              <a:avLst/>
              <a:gdLst>
                <a:gd name="T0" fmla="*/ 3129 w 3870"/>
                <a:gd name="T1" fmla="*/ 0 h 3992"/>
                <a:gd name="T2" fmla="*/ 3129 w 3870"/>
                <a:gd name="T3" fmla="*/ 0 h 3992"/>
                <a:gd name="T4" fmla="*/ 0 w 3870"/>
                <a:gd name="T5" fmla="*/ 0 h 3992"/>
                <a:gd name="T6" fmla="*/ 1651 w 3870"/>
                <a:gd name="T7" fmla="*/ 3991 h 3992"/>
                <a:gd name="T8" fmla="*/ 3869 w 3870"/>
                <a:gd name="T9" fmla="*/ 1783 h 3992"/>
                <a:gd name="T10" fmla="*/ 3129 w 3870"/>
                <a:gd name="T11" fmla="*/ 0 h 3992"/>
              </a:gdLst>
              <a:ahLst/>
              <a:cxnLst>
                <a:cxn ang="0">
                  <a:pos x="T0" y="T1"/>
                </a:cxn>
                <a:cxn ang="0">
                  <a:pos x="T2" y="T3"/>
                </a:cxn>
                <a:cxn ang="0">
                  <a:pos x="T4" y="T5"/>
                </a:cxn>
                <a:cxn ang="0">
                  <a:pos x="T6" y="T7"/>
                </a:cxn>
                <a:cxn ang="0">
                  <a:pos x="T8" y="T9"/>
                </a:cxn>
                <a:cxn ang="0">
                  <a:pos x="T10" y="T11"/>
                </a:cxn>
              </a:cxnLst>
              <a:rect l="0" t="0" r="r" b="b"/>
              <a:pathLst>
                <a:path w="3870" h="3992">
                  <a:moveTo>
                    <a:pt x="3129" y="0"/>
                  </a:moveTo>
                  <a:lnTo>
                    <a:pt x="3129" y="0"/>
                  </a:lnTo>
                  <a:cubicBezTo>
                    <a:pt x="0" y="0"/>
                    <a:pt x="0" y="0"/>
                    <a:pt x="0" y="0"/>
                  </a:cubicBezTo>
                  <a:cubicBezTo>
                    <a:pt x="0" y="1556"/>
                    <a:pt x="626" y="2974"/>
                    <a:pt x="1651" y="3991"/>
                  </a:cubicBezTo>
                  <a:cubicBezTo>
                    <a:pt x="3869" y="1783"/>
                    <a:pt x="3869" y="1783"/>
                    <a:pt x="3869" y="1783"/>
                  </a:cubicBezTo>
                  <a:cubicBezTo>
                    <a:pt x="3408" y="1322"/>
                    <a:pt x="3129" y="696"/>
                    <a:pt x="3129" y="0"/>
                  </a:cubicBezTo>
                </a:path>
              </a:pathLst>
            </a:custGeom>
            <a:solidFill>
              <a:schemeClr val="accent2"/>
            </a:solidFill>
            <a:ln w="9525" cap="flat">
              <a:solidFill>
                <a:schemeClr val="bg2"/>
              </a:solidFill>
              <a:bevel/>
              <a:headEnd/>
              <a:tailEnd/>
            </a:ln>
            <a:effectLst/>
          </p:spPr>
          <p:txBody>
            <a:bodyPr wrap="none" anchor="ctr"/>
            <a:lstStyle/>
            <a:p>
              <a:endParaRPr lang="es-MX" sz="1260" dirty="0">
                <a:latin typeface="Arial" panose="020B0604020202020204" pitchFamily="34" charset="0"/>
                <a:cs typeface="Arial" panose="020B0604020202020204" pitchFamily="34" charset="0"/>
              </a:endParaRPr>
            </a:p>
          </p:txBody>
        </p:sp>
        <p:sp>
          <p:nvSpPr>
            <p:cNvPr id="9" name="Freeform 168">
              <a:extLst>
                <a:ext uri="{FF2B5EF4-FFF2-40B4-BE49-F238E27FC236}">
                  <a16:creationId xmlns:a16="http://schemas.microsoft.com/office/drawing/2014/main" id="{410D976F-41B2-4117-BE2A-EB1CADBCCF7D}"/>
                </a:ext>
              </a:extLst>
            </p:cNvPr>
            <p:cNvSpPr>
              <a:spLocks noChangeArrowheads="1"/>
            </p:cNvSpPr>
            <p:nvPr userDrawn="1"/>
          </p:nvSpPr>
          <p:spPr bwMode="auto">
            <a:xfrm>
              <a:off x="18214795" y="6855750"/>
              <a:ext cx="3949833" cy="4071299"/>
            </a:xfrm>
            <a:custGeom>
              <a:avLst/>
              <a:gdLst>
                <a:gd name="T0" fmla="*/ 0 w 3871"/>
                <a:gd name="T1" fmla="*/ 1783 h 3992"/>
                <a:gd name="T2" fmla="*/ 0 w 3871"/>
                <a:gd name="T3" fmla="*/ 1783 h 3992"/>
                <a:gd name="T4" fmla="*/ 2209 w 3871"/>
                <a:gd name="T5" fmla="*/ 3991 h 3992"/>
                <a:gd name="T6" fmla="*/ 3870 w 3871"/>
                <a:gd name="T7" fmla="*/ 0 h 3992"/>
                <a:gd name="T8" fmla="*/ 739 w 3871"/>
                <a:gd name="T9" fmla="*/ 0 h 3992"/>
                <a:gd name="T10" fmla="*/ 0 w 3871"/>
                <a:gd name="T11" fmla="*/ 1783 h 3992"/>
              </a:gdLst>
              <a:ahLst/>
              <a:cxnLst>
                <a:cxn ang="0">
                  <a:pos x="T0" y="T1"/>
                </a:cxn>
                <a:cxn ang="0">
                  <a:pos x="T2" y="T3"/>
                </a:cxn>
                <a:cxn ang="0">
                  <a:pos x="T4" y="T5"/>
                </a:cxn>
                <a:cxn ang="0">
                  <a:pos x="T6" y="T7"/>
                </a:cxn>
                <a:cxn ang="0">
                  <a:pos x="T8" y="T9"/>
                </a:cxn>
                <a:cxn ang="0">
                  <a:pos x="T10" y="T11"/>
                </a:cxn>
              </a:cxnLst>
              <a:rect l="0" t="0" r="r" b="b"/>
              <a:pathLst>
                <a:path w="3871" h="3992">
                  <a:moveTo>
                    <a:pt x="0" y="1783"/>
                  </a:moveTo>
                  <a:lnTo>
                    <a:pt x="0" y="1783"/>
                  </a:lnTo>
                  <a:cubicBezTo>
                    <a:pt x="2209" y="3991"/>
                    <a:pt x="2209" y="3991"/>
                    <a:pt x="2209" y="3991"/>
                  </a:cubicBezTo>
                  <a:cubicBezTo>
                    <a:pt x="3235" y="2974"/>
                    <a:pt x="3870" y="1556"/>
                    <a:pt x="3870" y="0"/>
                  </a:cubicBezTo>
                  <a:cubicBezTo>
                    <a:pt x="739" y="0"/>
                    <a:pt x="739" y="0"/>
                    <a:pt x="739" y="0"/>
                  </a:cubicBezTo>
                  <a:cubicBezTo>
                    <a:pt x="739" y="696"/>
                    <a:pt x="453" y="1322"/>
                    <a:pt x="0" y="1783"/>
                  </a:cubicBezTo>
                </a:path>
              </a:pathLst>
            </a:custGeom>
            <a:solidFill>
              <a:schemeClr val="accent3"/>
            </a:solidFill>
            <a:ln w="9525" cap="flat">
              <a:solidFill>
                <a:schemeClr val="bg2"/>
              </a:solidFill>
              <a:bevel/>
              <a:headEnd/>
              <a:tailEnd/>
            </a:ln>
            <a:effectLst/>
          </p:spPr>
          <p:txBody>
            <a:bodyPr wrap="none" anchor="ctr"/>
            <a:lstStyle/>
            <a:p>
              <a:endParaRPr lang="es-MX" sz="1260" dirty="0">
                <a:latin typeface="Arial" panose="020B0604020202020204" pitchFamily="34" charset="0"/>
                <a:cs typeface="Arial" panose="020B0604020202020204" pitchFamily="34" charset="0"/>
              </a:endParaRPr>
            </a:p>
          </p:txBody>
        </p:sp>
        <p:sp>
          <p:nvSpPr>
            <p:cNvPr id="10" name="Freeform 169">
              <a:extLst>
                <a:ext uri="{FF2B5EF4-FFF2-40B4-BE49-F238E27FC236}">
                  <a16:creationId xmlns:a16="http://schemas.microsoft.com/office/drawing/2014/main" id="{9C967904-90DD-4ADC-BE8F-0AF248D3F7C9}"/>
                </a:ext>
              </a:extLst>
            </p:cNvPr>
            <p:cNvSpPr>
              <a:spLocks noChangeArrowheads="1"/>
            </p:cNvSpPr>
            <p:nvPr userDrawn="1"/>
          </p:nvSpPr>
          <p:spPr bwMode="auto">
            <a:xfrm>
              <a:off x="12312538" y="8673214"/>
              <a:ext cx="4080296" cy="3949833"/>
            </a:xfrm>
            <a:custGeom>
              <a:avLst/>
              <a:gdLst>
                <a:gd name="T0" fmla="*/ 2218 w 4001"/>
                <a:gd name="T1" fmla="*/ 0 h 3870"/>
                <a:gd name="T2" fmla="*/ 2218 w 4001"/>
                <a:gd name="T3" fmla="*/ 0 h 3870"/>
                <a:gd name="T4" fmla="*/ 0 w 4001"/>
                <a:gd name="T5" fmla="*/ 2208 h 3870"/>
                <a:gd name="T6" fmla="*/ 4000 w 4001"/>
                <a:gd name="T7" fmla="*/ 3869 h 3870"/>
                <a:gd name="T8" fmla="*/ 4000 w 4001"/>
                <a:gd name="T9" fmla="*/ 739 h 3870"/>
                <a:gd name="T10" fmla="*/ 2218 w 4001"/>
                <a:gd name="T11" fmla="*/ 0 h 3870"/>
              </a:gdLst>
              <a:ahLst/>
              <a:cxnLst>
                <a:cxn ang="0">
                  <a:pos x="T0" y="T1"/>
                </a:cxn>
                <a:cxn ang="0">
                  <a:pos x="T2" y="T3"/>
                </a:cxn>
                <a:cxn ang="0">
                  <a:pos x="T4" y="T5"/>
                </a:cxn>
                <a:cxn ang="0">
                  <a:pos x="T6" y="T7"/>
                </a:cxn>
                <a:cxn ang="0">
                  <a:pos x="T8" y="T9"/>
                </a:cxn>
                <a:cxn ang="0">
                  <a:pos x="T10" y="T11"/>
                </a:cxn>
              </a:cxnLst>
              <a:rect l="0" t="0" r="r" b="b"/>
              <a:pathLst>
                <a:path w="4001" h="3870">
                  <a:moveTo>
                    <a:pt x="2218" y="0"/>
                  </a:moveTo>
                  <a:lnTo>
                    <a:pt x="2218" y="0"/>
                  </a:lnTo>
                  <a:cubicBezTo>
                    <a:pt x="0" y="2208"/>
                    <a:pt x="0" y="2208"/>
                    <a:pt x="0" y="2208"/>
                  </a:cubicBezTo>
                  <a:cubicBezTo>
                    <a:pt x="1026" y="3234"/>
                    <a:pt x="2435" y="3869"/>
                    <a:pt x="4000" y="3869"/>
                  </a:cubicBezTo>
                  <a:cubicBezTo>
                    <a:pt x="4000" y="739"/>
                    <a:pt x="4000" y="739"/>
                    <a:pt x="4000" y="739"/>
                  </a:cubicBezTo>
                  <a:cubicBezTo>
                    <a:pt x="3304" y="739"/>
                    <a:pt x="2670" y="452"/>
                    <a:pt x="2218" y="0"/>
                  </a:cubicBezTo>
                </a:path>
              </a:pathLst>
            </a:custGeom>
            <a:solidFill>
              <a:schemeClr val="accent4"/>
            </a:solidFill>
            <a:ln w="9525" cap="flat">
              <a:solidFill>
                <a:schemeClr val="bg2"/>
              </a:solidFill>
              <a:bevel/>
              <a:headEnd/>
              <a:tailEnd/>
            </a:ln>
            <a:effectLst/>
          </p:spPr>
          <p:txBody>
            <a:bodyPr wrap="none" anchor="ctr"/>
            <a:lstStyle/>
            <a:p>
              <a:endParaRPr lang="es-MX" sz="1260" dirty="0">
                <a:latin typeface="Arial" panose="020B0604020202020204" pitchFamily="34" charset="0"/>
                <a:cs typeface="Arial" panose="020B0604020202020204" pitchFamily="34" charset="0"/>
              </a:endParaRPr>
            </a:p>
          </p:txBody>
        </p:sp>
        <p:sp>
          <p:nvSpPr>
            <p:cNvPr id="11" name="Freeform 170">
              <a:extLst>
                <a:ext uri="{FF2B5EF4-FFF2-40B4-BE49-F238E27FC236}">
                  <a16:creationId xmlns:a16="http://schemas.microsoft.com/office/drawing/2014/main" id="{9CA8DDAB-9510-4A32-99B6-BE9F91D4A6F8}"/>
                </a:ext>
              </a:extLst>
            </p:cNvPr>
            <p:cNvSpPr>
              <a:spLocks noChangeArrowheads="1"/>
            </p:cNvSpPr>
            <p:nvPr userDrawn="1"/>
          </p:nvSpPr>
          <p:spPr bwMode="auto">
            <a:xfrm>
              <a:off x="16392834" y="8673214"/>
              <a:ext cx="4071296" cy="3949833"/>
            </a:xfrm>
            <a:custGeom>
              <a:avLst/>
              <a:gdLst>
                <a:gd name="T0" fmla="*/ 0 w 3992"/>
                <a:gd name="T1" fmla="*/ 739 h 3870"/>
                <a:gd name="T2" fmla="*/ 0 w 3992"/>
                <a:gd name="T3" fmla="*/ 739 h 3870"/>
                <a:gd name="T4" fmla="*/ 0 w 3992"/>
                <a:gd name="T5" fmla="*/ 3869 h 3870"/>
                <a:gd name="T6" fmla="*/ 3991 w 3992"/>
                <a:gd name="T7" fmla="*/ 2208 h 3870"/>
                <a:gd name="T8" fmla="*/ 1782 w 3992"/>
                <a:gd name="T9" fmla="*/ 0 h 3870"/>
                <a:gd name="T10" fmla="*/ 0 w 3992"/>
                <a:gd name="T11" fmla="*/ 739 h 3870"/>
              </a:gdLst>
              <a:ahLst/>
              <a:cxnLst>
                <a:cxn ang="0">
                  <a:pos x="T0" y="T1"/>
                </a:cxn>
                <a:cxn ang="0">
                  <a:pos x="T2" y="T3"/>
                </a:cxn>
                <a:cxn ang="0">
                  <a:pos x="T4" y="T5"/>
                </a:cxn>
                <a:cxn ang="0">
                  <a:pos x="T6" y="T7"/>
                </a:cxn>
                <a:cxn ang="0">
                  <a:pos x="T8" y="T9"/>
                </a:cxn>
                <a:cxn ang="0">
                  <a:pos x="T10" y="T11"/>
                </a:cxn>
              </a:cxnLst>
              <a:rect l="0" t="0" r="r" b="b"/>
              <a:pathLst>
                <a:path w="3992" h="3870">
                  <a:moveTo>
                    <a:pt x="0" y="739"/>
                  </a:moveTo>
                  <a:lnTo>
                    <a:pt x="0" y="739"/>
                  </a:lnTo>
                  <a:cubicBezTo>
                    <a:pt x="0" y="3869"/>
                    <a:pt x="0" y="3869"/>
                    <a:pt x="0" y="3869"/>
                  </a:cubicBezTo>
                  <a:cubicBezTo>
                    <a:pt x="1556" y="3869"/>
                    <a:pt x="2974" y="3234"/>
                    <a:pt x="3991" y="2208"/>
                  </a:cubicBezTo>
                  <a:cubicBezTo>
                    <a:pt x="1782" y="0"/>
                    <a:pt x="1782" y="0"/>
                    <a:pt x="1782" y="0"/>
                  </a:cubicBezTo>
                  <a:cubicBezTo>
                    <a:pt x="1322" y="452"/>
                    <a:pt x="696" y="739"/>
                    <a:pt x="0" y="739"/>
                  </a:cubicBezTo>
                </a:path>
              </a:pathLst>
            </a:custGeom>
            <a:solidFill>
              <a:schemeClr val="accent5"/>
            </a:solidFill>
            <a:ln w="9525" cap="flat">
              <a:solidFill>
                <a:schemeClr val="bg2"/>
              </a:solidFill>
              <a:bevel/>
              <a:headEnd/>
              <a:tailEnd/>
            </a:ln>
            <a:effectLst/>
          </p:spPr>
          <p:txBody>
            <a:bodyPr wrap="none" anchor="ctr"/>
            <a:lstStyle/>
            <a:p>
              <a:endParaRPr lang="es-MX" sz="1260" dirty="0">
                <a:latin typeface="Arial" panose="020B0604020202020204" pitchFamily="34" charset="0"/>
                <a:cs typeface="Arial" panose="020B0604020202020204" pitchFamily="34" charset="0"/>
              </a:endParaRPr>
            </a:p>
          </p:txBody>
        </p:sp>
        <p:sp>
          <p:nvSpPr>
            <p:cNvPr id="12" name="CuadroTexto 395">
              <a:extLst>
                <a:ext uri="{FF2B5EF4-FFF2-40B4-BE49-F238E27FC236}">
                  <a16:creationId xmlns:a16="http://schemas.microsoft.com/office/drawing/2014/main" id="{C9E29E44-22A2-434E-AA9A-303488F2B9B6}"/>
                </a:ext>
              </a:extLst>
            </p:cNvPr>
            <p:cNvSpPr txBox="1"/>
            <p:nvPr userDrawn="1"/>
          </p:nvSpPr>
          <p:spPr>
            <a:xfrm>
              <a:off x="2984237" y="4095355"/>
              <a:ext cx="2382676" cy="988440"/>
            </a:xfrm>
            <a:prstGeom prst="rect">
              <a:avLst/>
            </a:prstGeom>
            <a:noFill/>
          </p:spPr>
          <p:txBody>
            <a:bodyPr wrap="square" rtlCol="0">
              <a:spAutoFit/>
            </a:bodyPr>
            <a:lstStyle/>
            <a:p>
              <a:pPr algn="ctr"/>
              <a:r>
                <a:rPr lang="en-US" sz="2520" b="1" dirty="0">
                  <a:solidFill>
                    <a:schemeClr val="bg2"/>
                  </a:solidFill>
                  <a:latin typeface="Arial" panose="020B0604020202020204" pitchFamily="34" charset="0"/>
                  <a:ea typeface="Lato" charset="0"/>
                  <a:cs typeface="Arial" panose="020B0604020202020204" pitchFamily="34" charset="0"/>
                </a:rPr>
                <a:t>2012</a:t>
              </a:r>
            </a:p>
          </p:txBody>
        </p:sp>
        <p:sp>
          <p:nvSpPr>
            <p:cNvPr id="13" name="CuadroTexto 395">
              <a:extLst>
                <a:ext uri="{FF2B5EF4-FFF2-40B4-BE49-F238E27FC236}">
                  <a16:creationId xmlns:a16="http://schemas.microsoft.com/office/drawing/2014/main" id="{0A95C6C0-F322-4AAF-A610-58A48A3A380E}"/>
                </a:ext>
              </a:extLst>
            </p:cNvPr>
            <p:cNvSpPr txBox="1"/>
            <p:nvPr userDrawn="1"/>
          </p:nvSpPr>
          <p:spPr>
            <a:xfrm>
              <a:off x="5258620" y="1934863"/>
              <a:ext cx="2382676" cy="988440"/>
            </a:xfrm>
            <a:prstGeom prst="rect">
              <a:avLst/>
            </a:prstGeom>
            <a:noFill/>
          </p:spPr>
          <p:txBody>
            <a:bodyPr wrap="square" rtlCol="0">
              <a:spAutoFit/>
            </a:bodyPr>
            <a:lstStyle/>
            <a:p>
              <a:pPr algn="ctr"/>
              <a:r>
                <a:rPr lang="en-US" sz="2520" b="1" dirty="0">
                  <a:solidFill>
                    <a:schemeClr val="bg2"/>
                  </a:solidFill>
                  <a:latin typeface="Arial" panose="020B0604020202020204" pitchFamily="34" charset="0"/>
                  <a:ea typeface="Lato" charset="0"/>
                  <a:cs typeface="Arial" panose="020B0604020202020204" pitchFamily="34" charset="0"/>
                </a:rPr>
                <a:t>2013</a:t>
              </a:r>
            </a:p>
          </p:txBody>
        </p:sp>
        <p:sp>
          <p:nvSpPr>
            <p:cNvPr id="14" name="CuadroTexto 395">
              <a:extLst>
                <a:ext uri="{FF2B5EF4-FFF2-40B4-BE49-F238E27FC236}">
                  <a16:creationId xmlns:a16="http://schemas.microsoft.com/office/drawing/2014/main" id="{F5287B3F-1BB9-410E-A94C-06FC50C5C361}"/>
                </a:ext>
              </a:extLst>
            </p:cNvPr>
            <p:cNvSpPr txBox="1"/>
            <p:nvPr userDrawn="1"/>
          </p:nvSpPr>
          <p:spPr>
            <a:xfrm>
              <a:off x="8503845" y="1710746"/>
              <a:ext cx="2382676" cy="988440"/>
            </a:xfrm>
            <a:prstGeom prst="rect">
              <a:avLst/>
            </a:prstGeom>
            <a:noFill/>
          </p:spPr>
          <p:txBody>
            <a:bodyPr wrap="square" rtlCol="0">
              <a:spAutoFit/>
            </a:bodyPr>
            <a:lstStyle/>
            <a:p>
              <a:pPr algn="ctr"/>
              <a:r>
                <a:rPr lang="en-US" sz="2520" b="1" dirty="0">
                  <a:solidFill>
                    <a:schemeClr val="bg2"/>
                  </a:solidFill>
                  <a:latin typeface="Arial" panose="020B0604020202020204" pitchFamily="34" charset="0"/>
                  <a:ea typeface="Lato" charset="0"/>
                  <a:cs typeface="Arial" panose="020B0604020202020204" pitchFamily="34" charset="0"/>
                </a:rPr>
                <a:t>2014</a:t>
              </a:r>
            </a:p>
          </p:txBody>
        </p:sp>
        <p:sp>
          <p:nvSpPr>
            <p:cNvPr id="15" name="CuadroTexto 395">
              <a:extLst>
                <a:ext uri="{FF2B5EF4-FFF2-40B4-BE49-F238E27FC236}">
                  <a16:creationId xmlns:a16="http://schemas.microsoft.com/office/drawing/2014/main" id="{3BA6530F-A3E6-461D-8820-22E41F6DB25B}"/>
                </a:ext>
              </a:extLst>
            </p:cNvPr>
            <p:cNvSpPr txBox="1"/>
            <p:nvPr userDrawn="1"/>
          </p:nvSpPr>
          <p:spPr>
            <a:xfrm>
              <a:off x="10834664" y="4014673"/>
              <a:ext cx="2382676" cy="988440"/>
            </a:xfrm>
            <a:prstGeom prst="rect">
              <a:avLst/>
            </a:prstGeom>
            <a:noFill/>
          </p:spPr>
          <p:txBody>
            <a:bodyPr wrap="square" rtlCol="0">
              <a:spAutoFit/>
            </a:bodyPr>
            <a:lstStyle/>
            <a:p>
              <a:pPr algn="ctr"/>
              <a:r>
                <a:rPr lang="en-US" sz="2520" b="1" dirty="0">
                  <a:solidFill>
                    <a:schemeClr val="bg2"/>
                  </a:solidFill>
                  <a:latin typeface="Arial" panose="020B0604020202020204" pitchFamily="34" charset="0"/>
                  <a:ea typeface="Lato" charset="0"/>
                  <a:cs typeface="Arial" panose="020B0604020202020204" pitchFamily="34" charset="0"/>
                </a:rPr>
                <a:t>2015</a:t>
              </a:r>
            </a:p>
          </p:txBody>
        </p:sp>
        <p:sp>
          <p:nvSpPr>
            <p:cNvPr id="16" name="CuadroTexto 395">
              <a:extLst>
                <a:ext uri="{FF2B5EF4-FFF2-40B4-BE49-F238E27FC236}">
                  <a16:creationId xmlns:a16="http://schemas.microsoft.com/office/drawing/2014/main" id="{30B082E9-CF05-4F88-AB61-3886016BC2E0}"/>
                </a:ext>
              </a:extLst>
            </p:cNvPr>
            <p:cNvSpPr txBox="1"/>
            <p:nvPr userDrawn="1"/>
          </p:nvSpPr>
          <p:spPr>
            <a:xfrm>
              <a:off x="11282901" y="7210977"/>
              <a:ext cx="2382676" cy="988440"/>
            </a:xfrm>
            <a:prstGeom prst="rect">
              <a:avLst/>
            </a:prstGeom>
            <a:noFill/>
          </p:spPr>
          <p:txBody>
            <a:bodyPr wrap="square" rtlCol="0">
              <a:spAutoFit/>
            </a:bodyPr>
            <a:lstStyle/>
            <a:p>
              <a:pPr algn="ctr"/>
              <a:r>
                <a:rPr lang="en-US" sz="2520" b="1" dirty="0">
                  <a:solidFill>
                    <a:schemeClr val="bg2"/>
                  </a:solidFill>
                  <a:latin typeface="Arial" panose="020B0604020202020204" pitchFamily="34" charset="0"/>
                  <a:ea typeface="Lato" charset="0"/>
                  <a:cs typeface="Arial" panose="020B0604020202020204" pitchFamily="34" charset="0"/>
                </a:rPr>
                <a:t>2016</a:t>
              </a:r>
            </a:p>
          </p:txBody>
        </p:sp>
        <p:sp>
          <p:nvSpPr>
            <p:cNvPr id="17" name="CuadroTexto 395">
              <a:extLst>
                <a:ext uri="{FF2B5EF4-FFF2-40B4-BE49-F238E27FC236}">
                  <a16:creationId xmlns:a16="http://schemas.microsoft.com/office/drawing/2014/main" id="{E7F3B920-5153-448F-88E3-FAB6F75B3F52}"/>
                </a:ext>
              </a:extLst>
            </p:cNvPr>
            <p:cNvSpPr txBox="1"/>
            <p:nvPr userDrawn="1"/>
          </p:nvSpPr>
          <p:spPr>
            <a:xfrm>
              <a:off x="13506148" y="9467144"/>
              <a:ext cx="2382676" cy="988440"/>
            </a:xfrm>
            <a:prstGeom prst="rect">
              <a:avLst/>
            </a:prstGeom>
            <a:noFill/>
          </p:spPr>
          <p:txBody>
            <a:bodyPr wrap="square" rtlCol="0">
              <a:spAutoFit/>
            </a:bodyPr>
            <a:lstStyle/>
            <a:p>
              <a:pPr algn="ctr"/>
              <a:r>
                <a:rPr lang="en-US" sz="2520" b="1" dirty="0">
                  <a:solidFill>
                    <a:schemeClr val="bg2"/>
                  </a:solidFill>
                  <a:latin typeface="Arial" panose="020B0604020202020204" pitchFamily="34" charset="0"/>
                  <a:ea typeface="Lato" charset="0"/>
                  <a:cs typeface="Arial" panose="020B0604020202020204" pitchFamily="34" charset="0"/>
                </a:rPr>
                <a:t>2017</a:t>
              </a:r>
            </a:p>
          </p:txBody>
        </p:sp>
        <p:sp>
          <p:nvSpPr>
            <p:cNvPr id="18" name="CuadroTexto 395">
              <a:extLst>
                <a:ext uri="{FF2B5EF4-FFF2-40B4-BE49-F238E27FC236}">
                  <a16:creationId xmlns:a16="http://schemas.microsoft.com/office/drawing/2014/main" id="{EE866151-8B7D-4C47-9251-DBB212BBAA48}"/>
                </a:ext>
              </a:extLst>
            </p:cNvPr>
            <p:cNvSpPr txBox="1"/>
            <p:nvPr userDrawn="1"/>
          </p:nvSpPr>
          <p:spPr>
            <a:xfrm>
              <a:off x="16858951" y="9541290"/>
              <a:ext cx="2382676" cy="988440"/>
            </a:xfrm>
            <a:prstGeom prst="rect">
              <a:avLst/>
            </a:prstGeom>
            <a:noFill/>
          </p:spPr>
          <p:txBody>
            <a:bodyPr wrap="square" rtlCol="0">
              <a:spAutoFit/>
            </a:bodyPr>
            <a:lstStyle/>
            <a:p>
              <a:pPr algn="ctr"/>
              <a:r>
                <a:rPr lang="en-US" sz="2520" b="1" dirty="0">
                  <a:solidFill>
                    <a:schemeClr val="bg2"/>
                  </a:solidFill>
                  <a:latin typeface="Arial" panose="020B0604020202020204" pitchFamily="34" charset="0"/>
                  <a:ea typeface="Lato" charset="0"/>
                  <a:cs typeface="Arial" panose="020B0604020202020204" pitchFamily="34" charset="0"/>
                </a:rPr>
                <a:t>2018</a:t>
              </a:r>
            </a:p>
          </p:txBody>
        </p:sp>
        <p:sp>
          <p:nvSpPr>
            <p:cNvPr id="19" name="CuadroTexto 395">
              <a:extLst>
                <a:ext uri="{FF2B5EF4-FFF2-40B4-BE49-F238E27FC236}">
                  <a16:creationId xmlns:a16="http://schemas.microsoft.com/office/drawing/2014/main" id="{A39276E1-4456-4A88-92E0-5D329552A747}"/>
                </a:ext>
              </a:extLst>
            </p:cNvPr>
            <p:cNvSpPr txBox="1"/>
            <p:nvPr userDrawn="1"/>
          </p:nvSpPr>
          <p:spPr>
            <a:xfrm>
              <a:off x="19106032" y="7241207"/>
              <a:ext cx="2382676" cy="988440"/>
            </a:xfrm>
            <a:prstGeom prst="rect">
              <a:avLst/>
            </a:prstGeom>
            <a:noFill/>
          </p:spPr>
          <p:txBody>
            <a:bodyPr wrap="square" rtlCol="0">
              <a:spAutoFit/>
            </a:bodyPr>
            <a:lstStyle/>
            <a:p>
              <a:pPr algn="ctr"/>
              <a:r>
                <a:rPr lang="en-US" sz="2520" b="1" dirty="0">
                  <a:solidFill>
                    <a:schemeClr val="bg2"/>
                  </a:solidFill>
                  <a:latin typeface="Arial" panose="020B0604020202020204" pitchFamily="34" charset="0"/>
                  <a:ea typeface="Lato" charset="0"/>
                  <a:cs typeface="Arial" panose="020B0604020202020204" pitchFamily="34" charset="0"/>
                </a:rPr>
                <a:t>2019</a:t>
              </a:r>
            </a:p>
          </p:txBody>
        </p:sp>
        <p:grpSp>
          <p:nvGrpSpPr>
            <p:cNvPr id="20" name="Group 54">
              <a:extLst>
                <a:ext uri="{FF2B5EF4-FFF2-40B4-BE49-F238E27FC236}">
                  <a16:creationId xmlns:a16="http://schemas.microsoft.com/office/drawing/2014/main" id="{6642DE5D-2505-45E9-A896-53C9167F3909}"/>
                </a:ext>
              </a:extLst>
            </p:cNvPr>
            <p:cNvGrpSpPr/>
            <p:nvPr userDrawn="1"/>
          </p:nvGrpSpPr>
          <p:grpSpPr>
            <a:xfrm>
              <a:off x="2325967" y="5036158"/>
              <a:ext cx="3676939" cy="1473407"/>
              <a:chOff x="5517310" y="11230417"/>
              <a:chExt cx="3676939" cy="1473407"/>
            </a:xfrm>
          </p:grpSpPr>
          <p:sp>
            <p:nvSpPr>
              <p:cNvPr id="21" name="CuadroTexto 395">
                <a:extLst>
                  <a:ext uri="{FF2B5EF4-FFF2-40B4-BE49-F238E27FC236}">
                    <a16:creationId xmlns:a16="http://schemas.microsoft.com/office/drawing/2014/main" id="{C9D57D72-C2A7-484B-B168-46D79B7E2180}"/>
                  </a:ext>
                </a:extLst>
              </p:cNvPr>
              <p:cNvSpPr txBox="1"/>
              <p:nvPr/>
            </p:nvSpPr>
            <p:spPr>
              <a:xfrm>
                <a:off x="6164440" y="11230417"/>
                <a:ext cx="2382674" cy="677969"/>
              </a:xfrm>
              <a:prstGeom prst="rect">
                <a:avLst/>
              </a:prstGeom>
              <a:noFill/>
            </p:spPr>
            <p:txBody>
              <a:bodyPr wrap="square" rtlCol="0">
                <a:spAutoFit/>
              </a:bodyPr>
              <a:lstStyle/>
              <a:p>
                <a:pPr algn="ctr"/>
                <a:r>
                  <a:rPr lang="en-US" sz="1540" b="1" dirty="0">
                    <a:solidFill>
                      <a:schemeClr val="bg2"/>
                    </a:solidFill>
                    <a:latin typeface="Arial" panose="020B0604020202020204" pitchFamily="34" charset="0"/>
                    <a:ea typeface="Lato" charset="0"/>
                    <a:cs typeface="Arial" panose="020B0604020202020204" pitchFamily="34" charset="0"/>
                  </a:rPr>
                  <a:t>Develop</a:t>
                </a:r>
              </a:p>
            </p:txBody>
          </p:sp>
          <p:sp>
            <p:nvSpPr>
              <p:cNvPr id="22" name="Rectangle 56">
                <a:extLst>
                  <a:ext uri="{FF2B5EF4-FFF2-40B4-BE49-F238E27FC236}">
                    <a16:creationId xmlns:a16="http://schemas.microsoft.com/office/drawing/2014/main" id="{680BF3B4-3F8E-4B08-969D-371B718A1342}"/>
                  </a:ext>
                </a:extLst>
              </p:cNvPr>
              <p:cNvSpPr/>
              <p:nvPr/>
            </p:nvSpPr>
            <p:spPr>
              <a:xfrm>
                <a:off x="5517310" y="11715384"/>
                <a:ext cx="3676939" cy="988440"/>
              </a:xfrm>
              <a:prstGeom prst="rect">
                <a:avLst/>
              </a:prstGeom>
            </p:spPr>
            <p:txBody>
              <a:bodyPr wrap="square">
                <a:spAutoFit/>
              </a:bodyPr>
              <a:lstStyle/>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nvGrpSpPr>
            <p:cNvPr id="23" name="Group 54">
              <a:extLst>
                <a:ext uri="{FF2B5EF4-FFF2-40B4-BE49-F238E27FC236}">
                  <a16:creationId xmlns:a16="http://schemas.microsoft.com/office/drawing/2014/main" id="{C40D70AE-453B-4175-B029-1DF2FB162194}"/>
                </a:ext>
              </a:extLst>
            </p:cNvPr>
            <p:cNvGrpSpPr/>
            <p:nvPr userDrawn="1"/>
          </p:nvGrpSpPr>
          <p:grpSpPr>
            <a:xfrm>
              <a:off x="4625796" y="2768088"/>
              <a:ext cx="3676939" cy="1473407"/>
              <a:chOff x="5517310" y="11230417"/>
              <a:chExt cx="3676939" cy="1473407"/>
            </a:xfrm>
          </p:grpSpPr>
          <p:sp>
            <p:nvSpPr>
              <p:cNvPr id="24" name="CuadroTexto 395">
                <a:extLst>
                  <a:ext uri="{FF2B5EF4-FFF2-40B4-BE49-F238E27FC236}">
                    <a16:creationId xmlns:a16="http://schemas.microsoft.com/office/drawing/2014/main" id="{D94B70C7-DB31-4B69-832B-4C56A978DDCC}"/>
                  </a:ext>
                </a:extLst>
              </p:cNvPr>
              <p:cNvSpPr txBox="1"/>
              <p:nvPr/>
            </p:nvSpPr>
            <p:spPr>
              <a:xfrm>
                <a:off x="6164440" y="11230417"/>
                <a:ext cx="2382674" cy="677969"/>
              </a:xfrm>
              <a:prstGeom prst="rect">
                <a:avLst/>
              </a:prstGeom>
              <a:noFill/>
            </p:spPr>
            <p:txBody>
              <a:bodyPr wrap="square" rtlCol="0">
                <a:spAutoFit/>
              </a:bodyPr>
              <a:lstStyle/>
              <a:p>
                <a:pPr algn="ctr"/>
                <a:r>
                  <a:rPr lang="en-US" sz="1540" b="1" dirty="0">
                    <a:solidFill>
                      <a:schemeClr val="bg2"/>
                    </a:solidFill>
                    <a:latin typeface="Arial" panose="020B0604020202020204" pitchFamily="34" charset="0"/>
                    <a:ea typeface="Lato" charset="0"/>
                    <a:cs typeface="Arial" panose="020B0604020202020204" pitchFamily="34" charset="0"/>
                  </a:rPr>
                  <a:t>Analyze</a:t>
                </a:r>
              </a:p>
            </p:txBody>
          </p:sp>
          <p:sp>
            <p:nvSpPr>
              <p:cNvPr id="25" name="Rectangle 56">
                <a:extLst>
                  <a:ext uri="{FF2B5EF4-FFF2-40B4-BE49-F238E27FC236}">
                    <a16:creationId xmlns:a16="http://schemas.microsoft.com/office/drawing/2014/main" id="{F17B11AF-1B4A-4942-9848-013E273CF6E0}"/>
                  </a:ext>
                </a:extLst>
              </p:cNvPr>
              <p:cNvSpPr/>
              <p:nvPr/>
            </p:nvSpPr>
            <p:spPr>
              <a:xfrm>
                <a:off x="5517310" y="11715384"/>
                <a:ext cx="3676939" cy="988440"/>
              </a:xfrm>
              <a:prstGeom prst="rect">
                <a:avLst/>
              </a:prstGeom>
            </p:spPr>
            <p:txBody>
              <a:bodyPr wrap="square">
                <a:spAutoFit/>
              </a:bodyPr>
              <a:lstStyle/>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nvGrpSpPr>
            <p:cNvPr id="26" name="Group 54">
              <a:extLst>
                <a:ext uri="{FF2B5EF4-FFF2-40B4-BE49-F238E27FC236}">
                  <a16:creationId xmlns:a16="http://schemas.microsoft.com/office/drawing/2014/main" id="{1E5D0049-B915-46BC-B162-1408B3EABACB}"/>
                </a:ext>
              </a:extLst>
            </p:cNvPr>
            <p:cNvGrpSpPr/>
            <p:nvPr userDrawn="1"/>
          </p:nvGrpSpPr>
          <p:grpSpPr>
            <a:xfrm>
              <a:off x="7845358" y="2490182"/>
              <a:ext cx="3676939" cy="1473407"/>
              <a:chOff x="5517310" y="11230417"/>
              <a:chExt cx="3676939" cy="1473407"/>
            </a:xfrm>
          </p:grpSpPr>
          <p:sp>
            <p:nvSpPr>
              <p:cNvPr id="27" name="CuadroTexto 395">
                <a:extLst>
                  <a:ext uri="{FF2B5EF4-FFF2-40B4-BE49-F238E27FC236}">
                    <a16:creationId xmlns:a16="http://schemas.microsoft.com/office/drawing/2014/main" id="{D1750570-3EC3-4A84-8D93-4E1394E2153F}"/>
                  </a:ext>
                </a:extLst>
              </p:cNvPr>
              <p:cNvSpPr txBox="1"/>
              <p:nvPr/>
            </p:nvSpPr>
            <p:spPr>
              <a:xfrm>
                <a:off x="6164440" y="11230417"/>
                <a:ext cx="2382674" cy="677969"/>
              </a:xfrm>
              <a:prstGeom prst="rect">
                <a:avLst/>
              </a:prstGeom>
              <a:noFill/>
            </p:spPr>
            <p:txBody>
              <a:bodyPr wrap="square" rtlCol="0">
                <a:spAutoFit/>
              </a:bodyPr>
              <a:lstStyle/>
              <a:p>
                <a:pPr algn="ctr"/>
                <a:r>
                  <a:rPr lang="en-US" sz="1540" b="1" dirty="0">
                    <a:solidFill>
                      <a:schemeClr val="bg2"/>
                    </a:solidFill>
                    <a:latin typeface="Arial" panose="020B0604020202020204" pitchFamily="34" charset="0"/>
                    <a:ea typeface="Lato" charset="0"/>
                    <a:cs typeface="Arial" panose="020B0604020202020204" pitchFamily="34" charset="0"/>
                  </a:rPr>
                  <a:t>Identify</a:t>
                </a:r>
              </a:p>
            </p:txBody>
          </p:sp>
          <p:sp>
            <p:nvSpPr>
              <p:cNvPr id="28" name="Rectangle 56">
                <a:extLst>
                  <a:ext uri="{FF2B5EF4-FFF2-40B4-BE49-F238E27FC236}">
                    <a16:creationId xmlns:a16="http://schemas.microsoft.com/office/drawing/2014/main" id="{C5D08E28-48C5-4F4E-BF84-691BB15ACBBF}"/>
                  </a:ext>
                </a:extLst>
              </p:cNvPr>
              <p:cNvSpPr/>
              <p:nvPr/>
            </p:nvSpPr>
            <p:spPr>
              <a:xfrm>
                <a:off x="5517310" y="11715384"/>
                <a:ext cx="3676939" cy="988440"/>
              </a:xfrm>
              <a:prstGeom prst="rect">
                <a:avLst/>
              </a:prstGeom>
            </p:spPr>
            <p:txBody>
              <a:bodyPr wrap="square">
                <a:spAutoFit/>
              </a:bodyPr>
              <a:lstStyle/>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nvGrpSpPr>
            <p:cNvPr id="29" name="Group 54">
              <a:extLst>
                <a:ext uri="{FF2B5EF4-FFF2-40B4-BE49-F238E27FC236}">
                  <a16:creationId xmlns:a16="http://schemas.microsoft.com/office/drawing/2014/main" id="{541212F1-2A85-464C-9FA7-2468026C30D2}"/>
                </a:ext>
              </a:extLst>
            </p:cNvPr>
            <p:cNvGrpSpPr/>
            <p:nvPr userDrawn="1"/>
          </p:nvGrpSpPr>
          <p:grpSpPr>
            <a:xfrm>
              <a:off x="10203076" y="4901688"/>
              <a:ext cx="3676939" cy="1473407"/>
              <a:chOff x="5517310" y="11230417"/>
              <a:chExt cx="3676939" cy="1473407"/>
            </a:xfrm>
          </p:grpSpPr>
          <p:sp>
            <p:nvSpPr>
              <p:cNvPr id="30" name="CuadroTexto 395">
                <a:extLst>
                  <a:ext uri="{FF2B5EF4-FFF2-40B4-BE49-F238E27FC236}">
                    <a16:creationId xmlns:a16="http://schemas.microsoft.com/office/drawing/2014/main" id="{B154351E-6291-43B5-8ACB-B816887E700E}"/>
                  </a:ext>
                </a:extLst>
              </p:cNvPr>
              <p:cNvSpPr txBox="1"/>
              <p:nvPr/>
            </p:nvSpPr>
            <p:spPr>
              <a:xfrm>
                <a:off x="6164440" y="11230417"/>
                <a:ext cx="2382674" cy="677969"/>
              </a:xfrm>
              <a:prstGeom prst="rect">
                <a:avLst/>
              </a:prstGeom>
              <a:noFill/>
            </p:spPr>
            <p:txBody>
              <a:bodyPr wrap="square" rtlCol="0">
                <a:spAutoFit/>
              </a:bodyPr>
              <a:lstStyle/>
              <a:p>
                <a:pPr algn="ctr"/>
                <a:r>
                  <a:rPr lang="en-US" sz="1540" b="1" dirty="0">
                    <a:solidFill>
                      <a:schemeClr val="bg2"/>
                    </a:solidFill>
                    <a:latin typeface="Arial" panose="020B0604020202020204" pitchFamily="34" charset="0"/>
                    <a:ea typeface="Lato" charset="0"/>
                    <a:cs typeface="Arial" panose="020B0604020202020204" pitchFamily="34" charset="0"/>
                  </a:rPr>
                  <a:t>Advertise</a:t>
                </a:r>
              </a:p>
            </p:txBody>
          </p:sp>
          <p:sp>
            <p:nvSpPr>
              <p:cNvPr id="31" name="Rectangle 56">
                <a:extLst>
                  <a:ext uri="{FF2B5EF4-FFF2-40B4-BE49-F238E27FC236}">
                    <a16:creationId xmlns:a16="http://schemas.microsoft.com/office/drawing/2014/main" id="{36B9ACED-EC10-4CC6-AA0E-DCE32FDE7B2B}"/>
                  </a:ext>
                </a:extLst>
              </p:cNvPr>
              <p:cNvSpPr/>
              <p:nvPr/>
            </p:nvSpPr>
            <p:spPr>
              <a:xfrm>
                <a:off x="5517310" y="11715384"/>
                <a:ext cx="3676939" cy="988440"/>
              </a:xfrm>
              <a:prstGeom prst="rect">
                <a:avLst/>
              </a:prstGeom>
            </p:spPr>
            <p:txBody>
              <a:bodyPr wrap="square">
                <a:spAutoFit/>
              </a:bodyPr>
              <a:lstStyle/>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nvGrpSpPr>
            <p:cNvPr id="32" name="Group 54">
              <a:extLst>
                <a:ext uri="{FF2B5EF4-FFF2-40B4-BE49-F238E27FC236}">
                  <a16:creationId xmlns:a16="http://schemas.microsoft.com/office/drawing/2014/main" id="{0394F168-2A4B-44CA-9C22-BD3AC1862772}"/>
                </a:ext>
              </a:extLst>
            </p:cNvPr>
            <p:cNvGrpSpPr/>
            <p:nvPr userDrawn="1"/>
          </p:nvGrpSpPr>
          <p:grpSpPr>
            <a:xfrm>
              <a:off x="10651311" y="8007312"/>
              <a:ext cx="3676939" cy="1473407"/>
              <a:chOff x="5517310" y="11230417"/>
              <a:chExt cx="3676939" cy="1473407"/>
            </a:xfrm>
          </p:grpSpPr>
          <p:sp>
            <p:nvSpPr>
              <p:cNvPr id="33" name="CuadroTexto 395">
                <a:extLst>
                  <a:ext uri="{FF2B5EF4-FFF2-40B4-BE49-F238E27FC236}">
                    <a16:creationId xmlns:a16="http://schemas.microsoft.com/office/drawing/2014/main" id="{E927BEC3-D9FF-44B4-A8AE-F61D6A00C9FE}"/>
                  </a:ext>
                </a:extLst>
              </p:cNvPr>
              <p:cNvSpPr txBox="1"/>
              <p:nvPr/>
            </p:nvSpPr>
            <p:spPr>
              <a:xfrm>
                <a:off x="6164440" y="11230417"/>
                <a:ext cx="2382674" cy="677969"/>
              </a:xfrm>
              <a:prstGeom prst="rect">
                <a:avLst/>
              </a:prstGeom>
              <a:noFill/>
            </p:spPr>
            <p:txBody>
              <a:bodyPr wrap="square" rtlCol="0">
                <a:spAutoFit/>
              </a:bodyPr>
              <a:lstStyle/>
              <a:p>
                <a:pPr algn="ctr"/>
                <a:r>
                  <a:rPr lang="en-US" sz="1540" b="1" dirty="0">
                    <a:solidFill>
                      <a:schemeClr val="bg2"/>
                    </a:solidFill>
                    <a:latin typeface="Arial" panose="020B0604020202020204" pitchFamily="34" charset="0"/>
                    <a:ea typeface="Lato" charset="0"/>
                    <a:cs typeface="Arial" panose="020B0604020202020204" pitchFamily="34" charset="0"/>
                  </a:rPr>
                  <a:t>Authorize</a:t>
                </a:r>
              </a:p>
            </p:txBody>
          </p:sp>
          <p:sp>
            <p:nvSpPr>
              <p:cNvPr id="34" name="Rectangle 56">
                <a:extLst>
                  <a:ext uri="{FF2B5EF4-FFF2-40B4-BE49-F238E27FC236}">
                    <a16:creationId xmlns:a16="http://schemas.microsoft.com/office/drawing/2014/main" id="{81CA6AB6-FA21-4995-84C4-057D99895D2F}"/>
                  </a:ext>
                </a:extLst>
              </p:cNvPr>
              <p:cNvSpPr/>
              <p:nvPr/>
            </p:nvSpPr>
            <p:spPr>
              <a:xfrm>
                <a:off x="5517310" y="11715384"/>
                <a:ext cx="3676939" cy="988440"/>
              </a:xfrm>
              <a:prstGeom prst="rect">
                <a:avLst/>
              </a:prstGeom>
            </p:spPr>
            <p:txBody>
              <a:bodyPr wrap="square">
                <a:spAutoFit/>
              </a:bodyPr>
              <a:lstStyle/>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nvGrpSpPr>
            <p:cNvPr id="35" name="Group 54">
              <a:extLst>
                <a:ext uri="{FF2B5EF4-FFF2-40B4-BE49-F238E27FC236}">
                  <a16:creationId xmlns:a16="http://schemas.microsoft.com/office/drawing/2014/main" id="{57B8ADF9-FD85-4862-95B3-3F73F67E0C9D}"/>
                </a:ext>
              </a:extLst>
            </p:cNvPr>
            <p:cNvGrpSpPr/>
            <p:nvPr userDrawn="1"/>
          </p:nvGrpSpPr>
          <p:grpSpPr>
            <a:xfrm>
              <a:off x="12847682" y="10307514"/>
              <a:ext cx="3676939" cy="1473407"/>
              <a:chOff x="5517310" y="11230417"/>
              <a:chExt cx="3676939" cy="1473407"/>
            </a:xfrm>
          </p:grpSpPr>
          <p:sp>
            <p:nvSpPr>
              <p:cNvPr id="36" name="CuadroTexto 395">
                <a:extLst>
                  <a:ext uri="{FF2B5EF4-FFF2-40B4-BE49-F238E27FC236}">
                    <a16:creationId xmlns:a16="http://schemas.microsoft.com/office/drawing/2014/main" id="{C42BE155-5DA4-456B-AD79-4B18408EDE99}"/>
                  </a:ext>
                </a:extLst>
              </p:cNvPr>
              <p:cNvSpPr txBox="1"/>
              <p:nvPr/>
            </p:nvSpPr>
            <p:spPr>
              <a:xfrm>
                <a:off x="6164440" y="11230417"/>
                <a:ext cx="2382674" cy="677969"/>
              </a:xfrm>
              <a:prstGeom prst="rect">
                <a:avLst/>
              </a:prstGeom>
              <a:noFill/>
            </p:spPr>
            <p:txBody>
              <a:bodyPr wrap="square" rtlCol="0">
                <a:spAutoFit/>
              </a:bodyPr>
              <a:lstStyle/>
              <a:p>
                <a:pPr algn="ctr"/>
                <a:r>
                  <a:rPr lang="en-US" sz="1540" b="1" dirty="0">
                    <a:solidFill>
                      <a:schemeClr val="bg2"/>
                    </a:solidFill>
                    <a:latin typeface="Arial" panose="020B0604020202020204" pitchFamily="34" charset="0"/>
                    <a:ea typeface="Lato" charset="0"/>
                    <a:cs typeface="Arial" panose="020B0604020202020204" pitchFamily="34" charset="0"/>
                  </a:rPr>
                  <a:t>Prioritize</a:t>
                </a:r>
              </a:p>
            </p:txBody>
          </p:sp>
          <p:sp>
            <p:nvSpPr>
              <p:cNvPr id="37" name="Rectangle 56">
                <a:extLst>
                  <a:ext uri="{FF2B5EF4-FFF2-40B4-BE49-F238E27FC236}">
                    <a16:creationId xmlns:a16="http://schemas.microsoft.com/office/drawing/2014/main" id="{2228863D-B354-4A01-9702-102D98A7B940}"/>
                  </a:ext>
                </a:extLst>
              </p:cNvPr>
              <p:cNvSpPr/>
              <p:nvPr/>
            </p:nvSpPr>
            <p:spPr>
              <a:xfrm>
                <a:off x="5517310" y="11715384"/>
                <a:ext cx="3676939" cy="988440"/>
              </a:xfrm>
              <a:prstGeom prst="rect">
                <a:avLst/>
              </a:prstGeom>
            </p:spPr>
            <p:txBody>
              <a:bodyPr wrap="square">
                <a:spAutoFit/>
              </a:bodyPr>
              <a:lstStyle/>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nvGrpSpPr>
            <p:cNvPr id="38" name="Group 54">
              <a:extLst>
                <a:ext uri="{FF2B5EF4-FFF2-40B4-BE49-F238E27FC236}">
                  <a16:creationId xmlns:a16="http://schemas.microsoft.com/office/drawing/2014/main" id="{B3D23AB6-5DB4-4204-BC01-052E37B1579F}"/>
                </a:ext>
              </a:extLst>
            </p:cNvPr>
            <p:cNvGrpSpPr/>
            <p:nvPr userDrawn="1"/>
          </p:nvGrpSpPr>
          <p:grpSpPr>
            <a:xfrm>
              <a:off x="16200482" y="10333225"/>
              <a:ext cx="3676939" cy="1473407"/>
              <a:chOff x="5517310" y="11230417"/>
              <a:chExt cx="3676939" cy="1473407"/>
            </a:xfrm>
          </p:grpSpPr>
          <p:sp>
            <p:nvSpPr>
              <p:cNvPr id="39" name="CuadroTexto 395">
                <a:extLst>
                  <a:ext uri="{FF2B5EF4-FFF2-40B4-BE49-F238E27FC236}">
                    <a16:creationId xmlns:a16="http://schemas.microsoft.com/office/drawing/2014/main" id="{75DDF46C-59F0-469B-8491-5A66D1B4A3DA}"/>
                  </a:ext>
                </a:extLst>
              </p:cNvPr>
              <p:cNvSpPr txBox="1"/>
              <p:nvPr/>
            </p:nvSpPr>
            <p:spPr>
              <a:xfrm>
                <a:off x="6164440" y="11230417"/>
                <a:ext cx="2382674" cy="677969"/>
              </a:xfrm>
              <a:prstGeom prst="rect">
                <a:avLst/>
              </a:prstGeom>
              <a:noFill/>
            </p:spPr>
            <p:txBody>
              <a:bodyPr wrap="square" rtlCol="0">
                <a:spAutoFit/>
              </a:bodyPr>
              <a:lstStyle/>
              <a:p>
                <a:pPr algn="ctr"/>
                <a:r>
                  <a:rPr lang="en-US" sz="1540" b="1" dirty="0">
                    <a:solidFill>
                      <a:schemeClr val="bg2"/>
                    </a:solidFill>
                    <a:latin typeface="Arial" panose="020B0604020202020204" pitchFamily="34" charset="0"/>
                    <a:ea typeface="Lato" charset="0"/>
                    <a:cs typeface="Arial" panose="020B0604020202020204" pitchFamily="34" charset="0"/>
                  </a:rPr>
                  <a:t>Present</a:t>
                </a:r>
              </a:p>
            </p:txBody>
          </p:sp>
          <p:sp>
            <p:nvSpPr>
              <p:cNvPr id="40" name="Rectangle 56">
                <a:extLst>
                  <a:ext uri="{FF2B5EF4-FFF2-40B4-BE49-F238E27FC236}">
                    <a16:creationId xmlns:a16="http://schemas.microsoft.com/office/drawing/2014/main" id="{1CE94F81-4D4D-4BF8-A43C-DAD51FEE68BD}"/>
                  </a:ext>
                </a:extLst>
              </p:cNvPr>
              <p:cNvSpPr/>
              <p:nvPr/>
            </p:nvSpPr>
            <p:spPr>
              <a:xfrm>
                <a:off x="5517310" y="11715384"/>
                <a:ext cx="3676939" cy="988440"/>
              </a:xfrm>
              <a:prstGeom prst="rect">
                <a:avLst/>
              </a:prstGeom>
            </p:spPr>
            <p:txBody>
              <a:bodyPr wrap="square">
                <a:spAutoFit/>
              </a:bodyPr>
              <a:lstStyle/>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nvGrpSpPr>
            <p:cNvPr id="41" name="Group 54">
              <a:extLst>
                <a:ext uri="{FF2B5EF4-FFF2-40B4-BE49-F238E27FC236}">
                  <a16:creationId xmlns:a16="http://schemas.microsoft.com/office/drawing/2014/main" id="{34A5D156-C938-4D2F-94D1-8629D7367A7C}"/>
                </a:ext>
              </a:extLst>
            </p:cNvPr>
            <p:cNvGrpSpPr/>
            <p:nvPr userDrawn="1"/>
          </p:nvGrpSpPr>
          <p:grpSpPr>
            <a:xfrm>
              <a:off x="18423729" y="8090868"/>
              <a:ext cx="3676939" cy="1473407"/>
              <a:chOff x="5517310" y="11230417"/>
              <a:chExt cx="3676939" cy="1473407"/>
            </a:xfrm>
          </p:grpSpPr>
          <p:sp>
            <p:nvSpPr>
              <p:cNvPr id="42" name="CuadroTexto 395">
                <a:extLst>
                  <a:ext uri="{FF2B5EF4-FFF2-40B4-BE49-F238E27FC236}">
                    <a16:creationId xmlns:a16="http://schemas.microsoft.com/office/drawing/2014/main" id="{5B97F75D-65D4-41B1-A5A3-C6AF8C2ABE5E}"/>
                  </a:ext>
                </a:extLst>
              </p:cNvPr>
              <p:cNvSpPr txBox="1"/>
              <p:nvPr/>
            </p:nvSpPr>
            <p:spPr>
              <a:xfrm>
                <a:off x="6164440" y="11230417"/>
                <a:ext cx="2382674" cy="677969"/>
              </a:xfrm>
              <a:prstGeom prst="rect">
                <a:avLst/>
              </a:prstGeom>
              <a:noFill/>
            </p:spPr>
            <p:txBody>
              <a:bodyPr wrap="square" rtlCol="0">
                <a:spAutoFit/>
              </a:bodyPr>
              <a:lstStyle/>
              <a:p>
                <a:pPr algn="ctr"/>
                <a:r>
                  <a:rPr lang="en-US" sz="1540" b="1" dirty="0">
                    <a:solidFill>
                      <a:schemeClr val="bg2"/>
                    </a:solidFill>
                    <a:latin typeface="Arial" panose="020B0604020202020204" pitchFamily="34" charset="0"/>
                    <a:ea typeface="Lato" charset="0"/>
                    <a:cs typeface="Arial" panose="020B0604020202020204" pitchFamily="34" charset="0"/>
                  </a:rPr>
                  <a:t>Develop</a:t>
                </a:r>
              </a:p>
            </p:txBody>
          </p:sp>
          <p:sp>
            <p:nvSpPr>
              <p:cNvPr id="43" name="Rectangle 56">
                <a:extLst>
                  <a:ext uri="{FF2B5EF4-FFF2-40B4-BE49-F238E27FC236}">
                    <a16:creationId xmlns:a16="http://schemas.microsoft.com/office/drawing/2014/main" id="{5CE0D54E-1F46-4AF3-A14C-108BD1AA59CB}"/>
                  </a:ext>
                </a:extLst>
              </p:cNvPr>
              <p:cNvSpPr/>
              <p:nvPr/>
            </p:nvSpPr>
            <p:spPr>
              <a:xfrm>
                <a:off x="5517310" y="11715384"/>
                <a:ext cx="3676939" cy="988440"/>
              </a:xfrm>
              <a:prstGeom prst="rect">
                <a:avLst/>
              </a:prstGeom>
            </p:spPr>
            <p:txBody>
              <a:bodyPr wrap="square">
                <a:spAutoFit/>
              </a:bodyPr>
              <a:lstStyle/>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260" dirty="0">
                    <a:solidFill>
                      <a:schemeClr val="bg2"/>
                    </a:solidFill>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spTree>
    <p:extLst>
      <p:ext uri="{BB962C8B-B14F-4D97-AF65-F5344CB8AC3E}">
        <p14:creationId xmlns:p14="http://schemas.microsoft.com/office/powerpoint/2010/main" val="3174269250"/>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ircles 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23FD-E4A5-4146-99A4-F52CA862FB26}"/>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E8BA22CC-57A3-4B3B-90BE-88254E51F4EF}"/>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798C371-900B-4EA0-9CA3-00801CA15A76}" type="datetimeFigureOut">
              <a:rPr lang="en-GB" smtClean="0"/>
              <a:pPr/>
              <a:t>09/04/2024</a:t>
            </a:fld>
            <a:endParaRPr lang="en-GB" dirty="0"/>
          </a:p>
        </p:txBody>
      </p:sp>
      <p:grpSp>
        <p:nvGrpSpPr>
          <p:cNvPr id="44" name="Group 43">
            <a:extLst>
              <a:ext uri="{FF2B5EF4-FFF2-40B4-BE49-F238E27FC236}">
                <a16:creationId xmlns:a16="http://schemas.microsoft.com/office/drawing/2014/main" id="{76A79C30-526F-4AF0-81B5-C6606A2E6C55}"/>
              </a:ext>
            </a:extLst>
          </p:cNvPr>
          <p:cNvGrpSpPr/>
          <p:nvPr userDrawn="1"/>
        </p:nvGrpSpPr>
        <p:grpSpPr>
          <a:xfrm>
            <a:off x="0" y="3054420"/>
            <a:ext cx="17068800" cy="4442076"/>
            <a:chOff x="-1" y="5350280"/>
            <a:chExt cx="24377651" cy="6189138"/>
          </a:xfrm>
        </p:grpSpPr>
        <p:grpSp>
          <p:nvGrpSpPr>
            <p:cNvPr id="4" name="Group 3">
              <a:extLst>
                <a:ext uri="{FF2B5EF4-FFF2-40B4-BE49-F238E27FC236}">
                  <a16:creationId xmlns:a16="http://schemas.microsoft.com/office/drawing/2014/main" id="{9FC0CF10-CF84-4228-B1D6-C32874C7A3FB}"/>
                </a:ext>
              </a:extLst>
            </p:cNvPr>
            <p:cNvGrpSpPr/>
            <p:nvPr userDrawn="1"/>
          </p:nvGrpSpPr>
          <p:grpSpPr>
            <a:xfrm>
              <a:off x="-1" y="6743568"/>
              <a:ext cx="24377651" cy="2363017"/>
              <a:chOff x="-1" y="6743568"/>
              <a:chExt cx="24377651" cy="2363017"/>
            </a:xfrm>
          </p:grpSpPr>
          <p:sp>
            <p:nvSpPr>
              <p:cNvPr id="5" name="Line 1">
                <a:extLst>
                  <a:ext uri="{FF2B5EF4-FFF2-40B4-BE49-F238E27FC236}">
                    <a16:creationId xmlns:a16="http://schemas.microsoft.com/office/drawing/2014/main" id="{99FB182E-995B-4207-A0C8-07848E0D221D}"/>
                  </a:ext>
                </a:extLst>
              </p:cNvPr>
              <p:cNvSpPr>
                <a:spLocks noChangeShapeType="1"/>
              </p:cNvSpPr>
              <p:nvPr/>
            </p:nvSpPr>
            <p:spPr bwMode="auto">
              <a:xfrm flipV="1">
                <a:off x="2902678" y="6743568"/>
                <a:ext cx="5723" cy="2363017"/>
              </a:xfrm>
              <a:prstGeom prst="line">
                <a:avLst/>
              </a:prstGeom>
              <a:noFill/>
              <a:ln w="63500" cap="flat">
                <a:solidFill>
                  <a:schemeClr val="bg1">
                    <a:lumMod val="50000"/>
                    <a:alpha val="3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sz="1400" dirty="0">
                  <a:latin typeface="Arial" panose="020B0604020202020204" pitchFamily="34" charset="0"/>
                  <a:cs typeface="Arial" panose="020B0604020202020204" pitchFamily="34" charset="0"/>
                </a:endParaRPr>
              </a:p>
            </p:txBody>
          </p:sp>
          <p:sp>
            <p:nvSpPr>
              <p:cNvPr id="6" name="Line 2">
                <a:extLst>
                  <a:ext uri="{FF2B5EF4-FFF2-40B4-BE49-F238E27FC236}">
                    <a16:creationId xmlns:a16="http://schemas.microsoft.com/office/drawing/2014/main" id="{78E29928-1802-4F54-87E2-67D181EC14BC}"/>
                  </a:ext>
                </a:extLst>
              </p:cNvPr>
              <p:cNvSpPr>
                <a:spLocks noChangeShapeType="1"/>
              </p:cNvSpPr>
              <p:nvPr/>
            </p:nvSpPr>
            <p:spPr bwMode="auto">
              <a:xfrm flipV="1">
                <a:off x="7468510" y="6743568"/>
                <a:ext cx="5723" cy="2363017"/>
              </a:xfrm>
              <a:prstGeom prst="line">
                <a:avLst/>
              </a:prstGeom>
              <a:noFill/>
              <a:ln w="63500" cap="flat">
                <a:solidFill>
                  <a:schemeClr val="bg1">
                    <a:lumMod val="50000"/>
                    <a:alpha val="3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sz="1400" dirty="0">
                  <a:latin typeface="Arial" panose="020B0604020202020204" pitchFamily="34" charset="0"/>
                  <a:cs typeface="Arial" panose="020B0604020202020204" pitchFamily="34" charset="0"/>
                </a:endParaRPr>
              </a:p>
            </p:txBody>
          </p:sp>
          <p:sp>
            <p:nvSpPr>
              <p:cNvPr id="7" name="Line 3">
                <a:extLst>
                  <a:ext uri="{FF2B5EF4-FFF2-40B4-BE49-F238E27FC236}">
                    <a16:creationId xmlns:a16="http://schemas.microsoft.com/office/drawing/2014/main" id="{F78F604B-7B26-480D-9EDF-098B485A444B}"/>
                  </a:ext>
                </a:extLst>
              </p:cNvPr>
              <p:cNvSpPr>
                <a:spLocks noChangeShapeType="1"/>
              </p:cNvSpPr>
              <p:nvPr/>
            </p:nvSpPr>
            <p:spPr bwMode="auto">
              <a:xfrm flipV="1">
                <a:off x="12040066" y="6743568"/>
                <a:ext cx="5720" cy="2363017"/>
              </a:xfrm>
              <a:prstGeom prst="line">
                <a:avLst/>
              </a:prstGeom>
              <a:noFill/>
              <a:ln w="63500" cap="flat">
                <a:solidFill>
                  <a:schemeClr val="bg1">
                    <a:lumMod val="50000"/>
                    <a:alpha val="3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sz="1400" dirty="0">
                  <a:latin typeface="Arial" panose="020B0604020202020204" pitchFamily="34" charset="0"/>
                  <a:cs typeface="Arial" panose="020B0604020202020204" pitchFamily="34" charset="0"/>
                </a:endParaRPr>
              </a:p>
            </p:txBody>
          </p:sp>
          <p:sp>
            <p:nvSpPr>
              <p:cNvPr id="8" name="Line 4">
                <a:extLst>
                  <a:ext uri="{FF2B5EF4-FFF2-40B4-BE49-F238E27FC236}">
                    <a16:creationId xmlns:a16="http://schemas.microsoft.com/office/drawing/2014/main" id="{312EB62E-074B-40CA-9435-77F1AAC412AA}"/>
                  </a:ext>
                </a:extLst>
              </p:cNvPr>
              <p:cNvSpPr>
                <a:spLocks noChangeShapeType="1"/>
              </p:cNvSpPr>
              <p:nvPr/>
            </p:nvSpPr>
            <p:spPr bwMode="auto">
              <a:xfrm flipV="1">
                <a:off x="16605898" y="6743568"/>
                <a:ext cx="5720" cy="2363017"/>
              </a:xfrm>
              <a:prstGeom prst="line">
                <a:avLst/>
              </a:prstGeom>
              <a:noFill/>
              <a:ln w="63500" cap="flat">
                <a:solidFill>
                  <a:schemeClr val="bg1">
                    <a:lumMod val="50000"/>
                    <a:alpha val="3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sz="1400" dirty="0">
                  <a:latin typeface="Arial" panose="020B0604020202020204" pitchFamily="34" charset="0"/>
                  <a:cs typeface="Arial" panose="020B0604020202020204" pitchFamily="34" charset="0"/>
                </a:endParaRPr>
              </a:p>
            </p:txBody>
          </p:sp>
          <p:sp>
            <p:nvSpPr>
              <p:cNvPr id="9" name="Line 5">
                <a:extLst>
                  <a:ext uri="{FF2B5EF4-FFF2-40B4-BE49-F238E27FC236}">
                    <a16:creationId xmlns:a16="http://schemas.microsoft.com/office/drawing/2014/main" id="{40C3EA47-535E-4359-A0B3-484CF95A8380}"/>
                  </a:ext>
                </a:extLst>
              </p:cNvPr>
              <p:cNvSpPr>
                <a:spLocks noChangeShapeType="1"/>
              </p:cNvSpPr>
              <p:nvPr/>
            </p:nvSpPr>
            <p:spPr bwMode="auto">
              <a:xfrm flipV="1">
                <a:off x="21171731" y="6743568"/>
                <a:ext cx="5720" cy="2363017"/>
              </a:xfrm>
              <a:prstGeom prst="line">
                <a:avLst/>
              </a:prstGeom>
              <a:noFill/>
              <a:ln w="63500" cap="flat">
                <a:solidFill>
                  <a:schemeClr val="bg1">
                    <a:lumMod val="50000"/>
                    <a:alpha val="3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sz="1400" dirty="0">
                  <a:latin typeface="Arial" panose="020B0604020202020204" pitchFamily="34" charset="0"/>
                  <a:cs typeface="Arial" panose="020B0604020202020204" pitchFamily="34" charset="0"/>
                </a:endParaRPr>
              </a:p>
            </p:txBody>
          </p:sp>
          <p:sp>
            <p:nvSpPr>
              <p:cNvPr id="10" name="Line 229">
                <a:extLst>
                  <a:ext uri="{FF2B5EF4-FFF2-40B4-BE49-F238E27FC236}">
                    <a16:creationId xmlns:a16="http://schemas.microsoft.com/office/drawing/2014/main" id="{847FCB75-A268-46C0-8594-3C94DA12BCFC}"/>
                  </a:ext>
                </a:extLst>
              </p:cNvPr>
              <p:cNvSpPr>
                <a:spLocks noChangeShapeType="1"/>
              </p:cNvSpPr>
              <p:nvPr/>
            </p:nvSpPr>
            <p:spPr bwMode="auto">
              <a:xfrm>
                <a:off x="-1" y="9100865"/>
                <a:ext cx="24377651" cy="0"/>
              </a:xfrm>
              <a:prstGeom prst="line">
                <a:avLst/>
              </a:prstGeom>
              <a:noFill/>
              <a:ln w="63500" cap="flat">
                <a:solidFill>
                  <a:schemeClr val="bg1">
                    <a:lumMod val="50000"/>
                    <a:alpha val="3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MX" sz="1400" dirty="0">
                  <a:latin typeface="Arial" panose="020B0604020202020204" pitchFamily="34" charset="0"/>
                  <a:cs typeface="Arial" panose="020B0604020202020204" pitchFamily="34" charset="0"/>
                </a:endParaRPr>
              </a:p>
            </p:txBody>
          </p:sp>
        </p:grpSp>
        <p:sp>
          <p:nvSpPr>
            <p:cNvPr id="11" name="Freeform 230">
              <a:extLst>
                <a:ext uri="{FF2B5EF4-FFF2-40B4-BE49-F238E27FC236}">
                  <a16:creationId xmlns:a16="http://schemas.microsoft.com/office/drawing/2014/main" id="{8947C658-B9B2-419E-B4E4-5580A7F50E71}"/>
                </a:ext>
              </a:extLst>
            </p:cNvPr>
            <p:cNvSpPr>
              <a:spLocks noChangeArrowheads="1"/>
            </p:cNvSpPr>
            <p:nvPr userDrawn="1"/>
          </p:nvSpPr>
          <p:spPr bwMode="auto">
            <a:xfrm>
              <a:off x="1992946" y="8185410"/>
              <a:ext cx="1819467" cy="1819467"/>
            </a:xfrm>
            <a:custGeom>
              <a:avLst/>
              <a:gdLst>
                <a:gd name="T0" fmla="*/ 1400 w 1401"/>
                <a:gd name="T1" fmla="*/ 704 h 1401"/>
                <a:gd name="T2" fmla="*/ 1400 w 1401"/>
                <a:gd name="T3" fmla="*/ 704 h 1401"/>
                <a:gd name="T4" fmla="*/ 704 w 1401"/>
                <a:gd name="T5" fmla="*/ 1400 h 1401"/>
                <a:gd name="T6" fmla="*/ 0 w 1401"/>
                <a:gd name="T7" fmla="*/ 704 h 1401"/>
                <a:gd name="T8" fmla="*/ 704 w 1401"/>
                <a:gd name="T9" fmla="*/ 0 h 1401"/>
                <a:gd name="T10" fmla="*/ 1400 w 1401"/>
                <a:gd name="T11" fmla="*/ 704 h 1401"/>
              </a:gdLst>
              <a:ahLst/>
              <a:cxnLst>
                <a:cxn ang="0">
                  <a:pos x="T0" y="T1"/>
                </a:cxn>
                <a:cxn ang="0">
                  <a:pos x="T2" y="T3"/>
                </a:cxn>
                <a:cxn ang="0">
                  <a:pos x="T4" y="T5"/>
                </a:cxn>
                <a:cxn ang="0">
                  <a:pos x="T6" y="T7"/>
                </a:cxn>
                <a:cxn ang="0">
                  <a:pos x="T8" y="T9"/>
                </a:cxn>
                <a:cxn ang="0">
                  <a:pos x="T10" y="T11"/>
                </a:cxn>
              </a:cxnLst>
              <a:rect l="0" t="0" r="r" b="b"/>
              <a:pathLst>
                <a:path w="1401" h="1401">
                  <a:moveTo>
                    <a:pt x="1400" y="704"/>
                  </a:moveTo>
                  <a:lnTo>
                    <a:pt x="1400" y="704"/>
                  </a:lnTo>
                  <a:cubicBezTo>
                    <a:pt x="1400" y="1087"/>
                    <a:pt x="1087" y="1400"/>
                    <a:pt x="704" y="1400"/>
                  </a:cubicBezTo>
                  <a:cubicBezTo>
                    <a:pt x="314" y="1400"/>
                    <a:pt x="0" y="1087"/>
                    <a:pt x="0" y="704"/>
                  </a:cubicBezTo>
                  <a:cubicBezTo>
                    <a:pt x="0" y="314"/>
                    <a:pt x="314" y="0"/>
                    <a:pt x="704" y="0"/>
                  </a:cubicBezTo>
                  <a:cubicBezTo>
                    <a:pt x="1087" y="0"/>
                    <a:pt x="1400" y="314"/>
                    <a:pt x="1400" y="704"/>
                  </a:cubicBezTo>
                </a:path>
              </a:pathLst>
            </a:custGeom>
            <a:solidFill>
              <a:schemeClr val="accent3"/>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12" name="Freeform 231">
              <a:extLst>
                <a:ext uri="{FF2B5EF4-FFF2-40B4-BE49-F238E27FC236}">
                  <a16:creationId xmlns:a16="http://schemas.microsoft.com/office/drawing/2014/main" id="{07095953-4852-4E52-A3CB-A3F81F95D001}"/>
                </a:ext>
              </a:extLst>
            </p:cNvPr>
            <p:cNvSpPr>
              <a:spLocks noChangeArrowheads="1"/>
            </p:cNvSpPr>
            <p:nvPr userDrawn="1"/>
          </p:nvSpPr>
          <p:spPr bwMode="auto">
            <a:xfrm>
              <a:off x="6558778" y="8185410"/>
              <a:ext cx="1819467" cy="1819467"/>
            </a:xfrm>
            <a:custGeom>
              <a:avLst/>
              <a:gdLst>
                <a:gd name="T0" fmla="*/ 1400 w 1401"/>
                <a:gd name="T1" fmla="*/ 704 h 1401"/>
                <a:gd name="T2" fmla="*/ 1400 w 1401"/>
                <a:gd name="T3" fmla="*/ 704 h 1401"/>
                <a:gd name="T4" fmla="*/ 704 w 1401"/>
                <a:gd name="T5" fmla="*/ 1400 h 1401"/>
                <a:gd name="T6" fmla="*/ 0 w 1401"/>
                <a:gd name="T7" fmla="*/ 704 h 1401"/>
                <a:gd name="T8" fmla="*/ 704 w 1401"/>
                <a:gd name="T9" fmla="*/ 0 h 1401"/>
                <a:gd name="T10" fmla="*/ 1400 w 1401"/>
                <a:gd name="T11" fmla="*/ 704 h 1401"/>
              </a:gdLst>
              <a:ahLst/>
              <a:cxnLst>
                <a:cxn ang="0">
                  <a:pos x="T0" y="T1"/>
                </a:cxn>
                <a:cxn ang="0">
                  <a:pos x="T2" y="T3"/>
                </a:cxn>
                <a:cxn ang="0">
                  <a:pos x="T4" y="T5"/>
                </a:cxn>
                <a:cxn ang="0">
                  <a:pos x="T6" y="T7"/>
                </a:cxn>
                <a:cxn ang="0">
                  <a:pos x="T8" y="T9"/>
                </a:cxn>
                <a:cxn ang="0">
                  <a:pos x="T10" y="T11"/>
                </a:cxn>
              </a:cxnLst>
              <a:rect l="0" t="0" r="r" b="b"/>
              <a:pathLst>
                <a:path w="1401" h="1401">
                  <a:moveTo>
                    <a:pt x="1400" y="704"/>
                  </a:moveTo>
                  <a:lnTo>
                    <a:pt x="1400" y="704"/>
                  </a:lnTo>
                  <a:cubicBezTo>
                    <a:pt x="1400" y="1087"/>
                    <a:pt x="1087" y="1400"/>
                    <a:pt x="704" y="1400"/>
                  </a:cubicBezTo>
                  <a:cubicBezTo>
                    <a:pt x="314" y="1400"/>
                    <a:pt x="0" y="1087"/>
                    <a:pt x="0" y="704"/>
                  </a:cubicBezTo>
                  <a:cubicBezTo>
                    <a:pt x="0" y="314"/>
                    <a:pt x="314" y="0"/>
                    <a:pt x="704" y="0"/>
                  </a:cubicBezTo>
                  <a:cubicBezTo>
                    <a:pt x="1087" y="0"/>
                    <a:pt x="1400" y="314"/>
                    <a:pt x="1400" y="704"/>
                  </a:cubicBezTo>
                </a:path>
              </a:pathLst>
            </a:custGeom>
            <a:solidFill>
              <a:schemeClr val="accent4"/>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13" name="Freeform 232">
              <a:extLst>
                <a:ext uri="{FF2B5EF4-FFF2-40B4-BE49-F238E27FC236}">
                  <a16:creationId xmlns:a16="http://schemas.microsoft.com/office/drawing/2014/main" id="{BDE9E196-2A34-4816-A8C0-1E9A9EA1B850}"/>
                </a:ext>
              </a:extLst>
            </p:cNvPr>
            <p:cNvSpPr>
              <a:spLocks noChangeArrowheads="1"/>
            </p:cNvSpPr>
            <p:nvPr userDrawn="1"/>
          </p:nvSpPr>
          <p:spPr bwMode="auto">
            <a:xfrm>
              <a:off x="11124611" y="8185410"/>
              <a:ext cx="1825187" cy="1819467"/>
            </a:xfrm>
            <a:custGeom>
              <a:avLst/>
              <a:gdLst>
                <a:gd name="T0" fmla="*/ 1407 w 1408"/>
                <a:gd name="T1" fmla="*/ 704 h 1401"/>
                <a:gd name="T2" fmla="*/ 1407 w 1408"/>
                <a:gd name="T3" fmla="*/ 704 h 1401"/>
                <a:gd name="T4" fmla="*/ 704 w 1408"/>
                <a:gd name="T5" fmla="*/ 1400 h 1401"/>
                <a:gd name="T6" fmla="*/ 0 w 1408"/>
                <a:gd name="T7" fmla="*/ 704 h 1401"/>
                <a:gd name="T8" fmla="*/ 704 w 1408"/>
                <a:gd name="T9" fmla="*/ 0 h 1401"/>
                <a:gd name="T10" fmla="*/ 1407 w 1408"/>
                <a:gd name="T11" fmla="*/ 704 h 1401"/>
              </a:gdLst>
              <a:ahLst/>
              <a:cxnLst>
                <a:cxn ang="0">
                  <a:pos x="T0" y="T1"/>
                </a:cxn>
                <a:cxn ang="0">
                  <a:pos x="T2" y="T3"/>
                </a:cxn>
                <a:cxn ang="0">
                  <a:pos x="T4" y="T5"/>
                </a:cxn>
                <a:cxn ang="0">
                  <a:pos x="T6" y="T7"/>
                </a:cxn>
                <a:cxn ang="0">
                  <a:pos x="T8" y="T9"/>
                </a:cxn>
                <a:cxn ang="0">
                  <a:pos x="T10" y="T11"/>
                </a:cxn>
              </a:cxnLst>
              <a:rect l="0" t="0" r="r" b="b"/>
              <a:pathLst>
                <a:path w="1408" h="1401">
                  <a:moveTo>
                    <a:pt x="1407" y="704"/>
                  </a:moveTo>
                  <a:lnTo>
                    <a:pt x="1407" y="704"/>
                  </a:lnTo>
                  <a:cubicBezTo>
                    <a:pt x="1407" y="1087"/>
                    <a:pt x="1093" y="1400"/>
                    <a:pt x="704" y="1400"/>
                  </a:cubicBezTo>
                  <a:cubicBezTo>
                    <a:pt x="314" y="1400"/>
                    <a:pt x="0" y="1087"/>
                    <a:pt x="0" y="704"/>
                  </a:cubicBezTo>
                  <a:cubicBezTo>
                    <a:pt x="0" y="314"/>
                    <a:pt x="314" y="0"/>
                    <a:pt x="704" y="0"/>
                  </a:cubicBezTo>
                  <a:cubicBezTo>
                    <a:pt x="1093" y="0"/>
                    <a:pt x="1407" y="314"/>
                    <a:pt x="1407" y="704"/>
                  </a:cubicBezTo>
                </a:path>
              </a:pathLst>
            </a:custGeom>
            <a:solidFill>
              <a:schemeClr val="accent1"/>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14" name="Freeform 233">
              <a:extLst>
                <a:ext uri="{FF2B5EF4-FFF2-40B4-BE49-F238E27FC236}">
                  <a16:creationId xmlns:a16="http://schemas.microsoft.com/office/drawing/2014/main" id="{0A64C983-E590-4C5B-A410-EECAF2C27CC0}"/>
                </a:ext>
              </a:extLst>
            </p:cNvPr>
            <p:cNvSpPr>
              <a:spLocks noChangeArrowheads="1"/>
            </p:cNvSpPr>
            <p:nvPr userDrawn="1"/>
          </p:nvSpPr>
          <p:spPr bwMode="auto">
            <a:xfrm>
              <a:off x="15690443" y="8185410"/>
              <a:ext cx="1830910" cy="1819467"/>
            </a:xfrm>
            <a:custGeom>
              <a:avLst/>
              <a:gdLst>
                <a:gd name="T0" fmla="*/ 1408 w 1409"/>
                <a:gd name="T1" fmla="*/ 704 h 1401"/>
                <a:gd name="T2" fmla="*/ 1408 w 1409"/>
                <a:gd name="T3" fmla="*/ 704 h 1401"/>
                <a:gd name="T4" fmla="*/ 704 w 1409"/>
                <a:gd name="T5" fmla="*/ 1400 h 1401"/>
                <a:gd name="T6" fmla="*/ 0 w 1409"/>
                <a:gd name="T7" fmla="*/ 704 h 1401"/>
                <a:gd name="T8" fmla="*/ 704 w 1409"/>
                <a:gd name="T9" fmla="*/ 0 h 1401"/>
                <a:gd name="T10" fmla="*/ 1408 w 1409"/>
                <a:gd name="T11" fmla="*/ 704 h 1401"/>
              </a:gdLst>
              <a:ahLst/>
              <a:cxnLst>
                <a:cxn ang="0">
                  <a:pos x="T0" y="T1"/>
                </a:cxn>
                <a:cxn ang="0">
                  <a:pos x="T2" y="T3"/>
                </a:cxn>
                <a:cxn ang="0">
                  <a:pos x="T4" y="T5"/>
                </a:cxn>
                <a:cxn ang="0">
                  <a:pos x="T6" y="T7"/>
                </a:cxn>
                <a:cxn ang="0">
                  <a:pos x="T8" y="T9"/>
                </a:cxn>
                <a:cxn ang="0">
                  <a:pos x="T10" y="T11"/>
                </a:cxn>
              </a:cxnLst>
              <a:rect l="0" t="0" r="r" b="b"/>
              <a:pathLst>
                <a:path w="1409" h="1401">
                  <a:moveTo>
                    <a:pt x="1408" y="704"/>
                  </a:moveTo>
                  <a:lnTo>
                    <a:pt x="1408" y="704"/>
                  </a:lnTo>
                  <a:cubicBezTo>
                    <a:pt x="1408" y="1087"/>
                    <a:pt x="1094" y="1400"/>
                    <a:pt x="704" y="1400"/>
                  </a:cubicBezTo>
                  <a:cubicBezTo>
                    <a:pt x="314" y="1400"/>
                    <a:pt x="0" y="1087"/>
                    <a:pt x="0" y="704"/>
                  </a:cubicBezTo>
                  <a:cubicBezTo>
                    <a:pt x="0" y="314"/>
                    <a:pt x="314" y="0"/>
                    <a:pt x="704" y="0"/>
                  </a:cubicBezTo>
                  <a:cubicBezTo>
                    <a:pt x="1094" y="0"/>
                    <a:pt x="1408" y="314"/>
                    <a:pt x="1408" y="704"/>
                  </a:cubicBezTo>
                </a:path>
              </a:pathLst>
            </a:custGeom>
            <a:solidFill>
              <a:schemeClr val="accent2"/>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15" name="Freeform 234">
              <a:extLst>
                <a:ext uri="{FF2B5EF4-FFF2-40B4-BE49-F238E27FC236}">
                  <a16:creationId xmlns:a16="http://schemas.microsoft.com/office/drawing/2014/main" id="{FA2FF96F-14A9-4F5B-AC97-F0BECB9AE2B9}"/>
                </a:ext>
              </a:extLst>
            </p:cNvPr>
            <p:cNvSpPr>
              <a:spLocks noChangeArrowheads="1"/>
            </p:cNvSpPr>
            <p:nvPr userDrawn="1"/>
          </p:nvSpPr>
          <p:spPr bwMode="auto">
            <a:xfrm>
              <a:off x="20267719" y="8185410"/>
              <a:ext cx="1819467" cy="1819467"/>
            </a:xfrm>
            <a:custGeom>
              <a:avLst/>
              <a:gdLst>
                <a:gd name="T0" fmla="*/ 1400 w 1401"/>
                <a:gd name="T1" fmla="*/ 704 h 1401"/>
                <a:gd name="T2" fmla="*/ 1400 w 1401"/>
                <a:gd name="T3" fmla="*/ 704 h 1401"/>
                <a:gd name="T4" fmla="*/ 696 w 1401"/>
                <a:gd name="T5" fmla="*/ 1400 h 1401"/>
                <a:gd name="T6" fmla="*/ 0 w 1401"/>
                <a:gd name="T7" fmla="*/ 704 h 1401"/>
                <a:gd name="T8" fmla="*/ 696 w 1401"/>
                <a:gd name="T9" fmla="*/ 0 h 1401"/>
                <a:gd name="T10" fmla="*/ 1400 w 1401"/>
                <a:gd name="T11" fmla="*/ 704 h 1401"/>
              </a:gdLst>
              <a:ahLst/>
              <a:cxnLst>
                <a:cxn ang="0">
                  <a:pos x="T0" y="T1"/>
                </a:cxn>
                <a:cxn ang="0">
                  <a:pos x="T2" y="T3"/>
                </a:cxn>
                <a:cxn ang="0">
                  <a:pos x="T4" y="T5"/>
                </a:cxn>
                <a:cxn ang="0">
                  <a:pos x="T6" y="T7"/>
                </a:cxn>
                <a:cxn ang="0">
                  <a:pos x="T8" y="T9"/>
                </a:cxn>
                <a:cxn ang="0">
                  <a:pos x="T10" y="T11"/>
                </a:cxn>
              </a:cxnLst>
              <a:rect l="0" t="0" r="r" b="b"/>
              <a:pathLst>
                <a:path w="1401" h="1401">
                  <a:moveTo>
                    <a:pt x="1400" y="704"/>
                  </a:moveTo>
                  <a:lnTo>
                    <a:pt x="1400" y="704"/>
                  </a:lnTo>
                  <a:cubicBezTo>
                    <a:pt x="1400" y="1087"/>
                    <a:pt x="1086" y="1400"/>
                    <a:pt x="696" y="1400"/>
                  </a:cubicBezTo>
                  <a:cubicBezTo>
                    <a:pt x="314" y="1400"/>
                    <a:pt x="0" y="1087"/>
                    <a:pt x="0" y="704"/>
                  </a:cubicBezTo>
                  <a:cubicBezTo>
                    <a:pt x="0" y="314"/>
                    <a:pt x="314" y="0"/>
                    <a:pt x="696" y="0"/>
                  </a:cubicBezTo>
                  <a:cubicBezTo>
                    <a:pt x="1086" y="0"/>
                    <a:pt x="1400" y="314"/>
                    <a:pt x="1400" y="704"/>
                  </a:cubicBezTo>
                </a:path>
              </a:pathLst>
            </a:custGeom>
            <a:solidFill>
              <a:schemeClr val="accent5"/>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16" name="Freeform 236">
              <a:extLst>
                <a:ext uri="{FF2B5EF4-FFF2-40B4-BE49-F238E27FC236}">
                  <a16:creationId xmlns:a16="http://schemas.microsoft.com/office/drawing/2014/main" id="{FF3FB216-2D74-44D2-AA7B-6EC6638953CC}"/>
                </a:ext>
              </a:extLst>
            </p:cNvPr>
            <p:cNvSpPr>
              <a:spLocks noChangeArrowheads="1"/>
            </p:cNvSpPr>
            <p:nvPr userDrawn="1"/>
          </p:nvSpPr>
          <p:spPr bwMode="auto">
            <a:xfrm>
              <a:off x="7056555" y="8620251"/>
              <a:ext cx="835353" cy="944061"/>
            </a:xfrm>
            <a:custGeom>
              <a:avLst/>
              <a:gdLst>
                <a:gd name="T0" fmla="*/ 643 w 644"/>
                <a:gd name="T1" fmla="*/ 199 h 728"/>
                <a:gd name="T2" fmla="*/ 643 w 644"/>
                <a:gd name="T3" fmla="*/ 199 h 728"/>
                <a:gd name="T4" fmla="*/ 635 w 644"/>
                <a:gd name="T5" fmla="*/ 176 h 728"/>
                <a:gd name="T6" fmla="*/ 459 w 644"/>
                <a:gd name="T7" fmla="*/ 7 h 728"/>
                <a:gd name="T8" fmla="*/ 459 w 644"/>
                <a:gd name="T9" fmla="*/ 7 h 728"/>
                <a:gd name="T10" fmla="*/ 459 w 644"/>
                <a:gd name="T11" fmla="*/ 7 h 728"/>
                <a:gd name="T12" fmla="*/ 459 w 644"/>
                <a:gd name="T13" fmla="*/ 7 h 728"/>
                <a:gd name="T14" fmla="*/ 451 w 644"/>
                <a:gd name="T15" fmla="*/ 7 h 728"/>
                <a:gd name="T16" fmla="*/ 451 w 644"/>
                <a:gd name="T17" fmla="*/ 7 h 728"/>
                <a:gd name="T18" fmla="*/ 451 w 644"/>
                <a:gd name="T19" fmla="*/ 7 h 728"/>
                <a:gd name="T20" fmla="*/ 451 w 644"/>
                <a:gd name="T21" fmla="*/ 7 h 728"/>
                <a:gd name="T22" fmla="*/ 451 w 644"/>
                <a:gd name="T23" fmla="*/ 7 h 728"/>
                <a:gd name="T24" fmla="*/ 451 w 644"/>
                <a:gd name="T25" fmla="*/ 7 h 728"/>
                <a:gd name="T26" fmla="*/ 451 w 644"/>
                <a:gd name="T27" fmla="*/ 7 h 728"/>
                <a:gd name="T28" fmla="*/ 451 w 644"/>
                <a:gd name="T29" fmla="*/ 7 h 728"/>
                <a:gd name="T30" fmla="*/ 443 w 644"/>
                <a:gd name="T31" fmla="*/ 7 h 728"/>
                <a:gd name="T32" fmla="*/ 443 w 644"/>
                <a:gd name="T33" fmla="*/ 0 h 728"/>
                <a:gd name="T34" fmla="*/ 443 w 644"/>
                <a:gd name="T35" fmla="*/ 0 h 728"/>
                <a:gd name="T36" fmla="*/ 443 w 644"/>
                <a:gd name="T37" fmla="*/ 0 h 728"/>
                <a:gd name="T38" fmla="*/ 443 w 644"/>
                <a:gd name="T39" fmla="*/ 0 h 728"/>
                <a:gd name="T40" fmla="*/ 38 w 644"/>
                <a:gd name="T41" fmla="*/ 0 h 728"/>
                <a:gd name="T42" fmla="*/ 0 w 644"/>
                <a:gd name="T43" fmla="*/ 46 h 728"/>
                <a:gd name="T44" fmla="*/ 0 w 644"/>
                <a:gd name="T45" fmla="*/ 704 h 728"/>
                <a:gd name="T46" fmla="*/ 23 w 644"/>
                <a:gd name="T47" fmla="*/ 727 h 728"/>
                <a:gd name="T48" fmla="*/ 137 w 644"/>
                <a:gd name="T49" fmla="*/ 727 h 728"/>
                <a:gd name="T50" fmla="*/ 497 w 644"/>
                <a:gd name="T51" fmla="*/ 727 h 728"/>
                <a:gd name="T52" fmla="*/ 619 w 644"/>
                <a:gd name="T53" fmla="*/ 727 h 728"/>
                <a:gd name="T54" fmla="*/ 643 w 644"/>
                <a:gd name="T55" fmla="*/ 704 h 728"/>
                <a:gd name="T56" fmla="*/ 643 w 644"/>
                <a:gd name="T57" fmla="*/ 206 h 728"/>
                <a:gd name="T58" fmla="*/ 643 w 644"/>
                <a:gd name="T59" fmla="*/ 199 h 728"/>
                <a:gd name="T60" fmla="*/ 390 w 644"/>
                <a:gd name="T61" fmla="*/ 53 h 728"/>
                <a:gd name="T62" fmla="*/ 390 w 644"/>
                <a:gd name="T63" fmla="*/ 53 h 728"/>
                <a:gd name="T64" fmla="*/ 390 w 644"/>
                <a:gd name="T65" fmla="*/ 183 h 728"/>
                <a:gd name="T66" fmla="*/ 214 w 644"/>
                <a:gd name="T67" fmla="*/ 183 h 728"/>
                <a:gd name="T68" fmla="*/ 214 w 644"/>
                <a:gd name="T69" fmla="*/ 53 h 728"/>
                <a:gd name="T70" fmla="*/ 390 w 644"/>
                <a:gd name="T71" fmla="*/ 53 h 728"/>
                <a:gd name="T72" fmla="*/ 145 w 644"/>
                <a:gd name="T73" fmla="*/ 681 h 728"/>
                <a:gd name="T74" fmla="*/ 145 w 644"/>
                <a:gd name="T75" fmla="*/ 681 h 728"/>
                <a:gd name="T76" fmla="*/ 145 w 644"/>
                <a:gd name="T77" fmla="*/ 444 h 728"/>
                <a:gd name="T78" fmla="*/ 482 w 644"/>
                <a:gd name="T79" fmla="*/ 444 h 728"/>
                <a:gd name="T80" fmla="*/ 482 w 644"/>
                <a:gd name="T81" fmla="*/ 681 h 728"/>
                <a:gd name="T82" fmla="*/ 145 w 644"/>
                <a:gd name="T83" fmla="*/ 681 h 728"/>
                <a:gd name="T84" fmla="*/ 596 w 644"/>
                <a:gd name="T85" fmla="*/ 681 h 728"/>
                <a:gd name="T86" fmla="*/ 596 w 644"/>
                <a:gd name="T87" fmla="*/ 681 h 728"/>
                <a:gd name="T88" fmla="*/ 528 w 644"/>
                <a:gd name="T89" fmla="*/ 681 h 728"/>
                <a:gd name="T90" fmla="*/ 528 w 644"/>
                <a:gd name="T91" fmla="*/ 428 h 728"/>
                <a:gd name="T92" fmla="*/ 497 w 644"/>
                <a:gd name="T93" fmla="*/ 398 h 728"/>
                <a:gd name="T94" fmla="*/ 137 w 644"/>
                <a:gd name="T95" fmla="*/ 398 h 728"/>
                <a:gd name="T96" fmla="*/ 99 w 644"/>
                <a:gd name="T97" fmla="*/ 428 h 728"/>
                <a:gd name="T98" fmla="*/ 99 w 644"/>
                <a:gd name="T99" fmla="*/ 681 h 728"/>
                <a:gd name="T100" fmla="*/ 46 w 644"/>
                <a:gd name="T101" fmla="*/ 681 h 728"/>
                <a:gd name="T102" fmla="*/ 46 w 644"/>
                <a:gd name="T103" fmla="*/ 53 h 728"/>
                <a:gd name="T104" fmla="*/ 168 w 644"/>
                <a:gd name="T105" fmla="*/ 53 h 728"/>
                <a:gd name="T106" fmla="*/ 168 w 644"/>
                <a:gd name="T107" fmla="*/ 199 h 728"/>
                <a:gd name="T108" fmla="*/ 199 w 644"/>
                <a:gd name="T109" fmla="*/ 229 h 728"/>
                <a:gd name="T110" fmla="*/ 413 w 644"/>
                <a:gd name="T111" fmla="*/ 229 h 728"/>
                <a:gd name="T112" fmla="*/ 436 w 644"/>
                <a:gd name="T113" fmla="*/ 199 h 728"/>
                <a:gd name="T114" fmla="*/ 436 w 644"/>
                <a:gd name="T115" fmla="*/ 53 h 728"/>
                <a:gd name="T116" fmla="*/ 596 w 644"/>
                <a:gd name="T117" fmla="*/ 206 h 728"/>
                <a:gd name="T118" fmla="*/ 596 w 644"/>
                <a:gd name="T119" fmla="*/ 206 h 728"/>
                <a:gd name="T120" fmla="*/ 596 w 644"/>
                <a:gd name="T121" fmla="*/ 681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44" h="728">
                  <a:moveTo>
                    <a:pt x="643" y="199"/>
                  </a:moveTo>
                  <a:lnTo>
                    <a:pt x="643" y="199"/>
                  </a:lnTo>
                  <a:cubicBezTo>
                    <a:pt x="643" y="191"/>
                    <a:pt x="643" y="183"/>
                    <a:pt x="635" y="176"/>
                  </a:cubicBezTo>
                  <a:cubicBezTo>
                    <a:pt x="459" y="7"/>
                    <a:pt x="459" y="7"/>
                    <a:pt x="459" y="7"/>
                  </a:cubicBezTo>
                  <a:lnTo>
                    <a:pt x="459" y="7"/>
                  </a:lnTo>
                  <a:lnTo>
                    <a:pt x="459" y="7"/>
                  </a:lnTo>
                  <a:lnTo>
                    <a:pt x="459" y="7"/>
                  </a:lnTo>
                  <a:cubicBezTo>
                    <a:pt x="459" y="7"/>
                    <a:pt x="459" y="7"/>
                    <a:pt x="451" y="7"/>
                  </a:cubicBezTo>
                  <a:lnTo>
                    <a:pt x="451" y="7"/>
                  </a:lnTo>
                  <a:lnTo>
                    <a:pt x="451" y="7"/>
                  </a:lnTo>
                  <a:lnTo>
                    <a:pt x="451" y="7"/>
                  </a:lnTo>
                  <a:lnTo>
                    <a:pt x="451" y="7"/>
                  </a:lnTo>
                  <a:lnTo>
                    <a:pt x="451" y="7"/>
                  </a:lnTo>
                  <a:lnTo>
                    <a:pt x="451" y="7"/>
                  </a:lnTo>
                  <a:lnTo>
                    <a:pt x="451" y="7"/>
                  </a:lnTo>
                  <a:cubicBezTo>
                    <a:pt x="443" y="7"/>
                    <a:pt x="443" y="7"/>
                    <a:pt x="443" y="7"/>
                  </a:cubicBezTo>
                  <a:lnTo>
                    <a:pt x="443" y="0"/>
                  </a:lnTo>
                  <a:lnTo>
                    <a:pt x="443" y="0"/>
                  </a:lnTo>
                  <a:lnTo>
                    <a:pt x="443" y="0"/>
                  </a:lnTo>
                  <a:lnTo>
                    <a:pt x="443" y="0"/>
                  </a:lnTo>
                  <a:cubicBezTo>
                    <a:pt x="38" y="0"/>
                    <a:pt x="38" y="0"/>
                    <a:pt x="38" y="0"/>
                  </a:cubicBezTo>
                  <a:cubicBezTo>
                    <a:pt x="23" y="0"/>
                    <a:pt x="0" y="23"/>
                    <a:pt x="0" y="46"/>
                  </a:cubicBezTo>
                  <a:cubicBezTo>
                    <a:pt x="0" y="704"/>
                    <a:pt x="0" y="704"/>
                    <a:pt x="0" y="704"/>
                  </a:cubicBezTo>
                  <a:cubicBezTo>
                    <a:pt x="0" y="719"/>
                    <a:pt x="7" y="727"/>
                    <a:pt x="23" y="727"/>
                  </a:cubicBezTo>
                  <a:cubicBezTo>
                    <a:pt x="137" y="727"/>
                    <a:pt x="137" y="727"/>
                    <a:pt x="137" y="727"/>
                  </a:cubicBezTo>
                  <a:cubicBezTo>
                    <a:pt x="497" y="727"/>
                    <a:pt x="497" y="727"/>
                    <a:pt x="497" y="727"/>
                  </a:cubicBezTo>
                  <a:cubicBezTo>
                    <a:pt x="619" y="727"/>
                    <a:pt x="619" y="727"/>
                    <a:pt x="619" y="727"/>
                  </a:cubicBezTo>
                  <a:cubicBezTo>
                    <a:pt x="627" y="727"/>
                    <a:pt x="643" y="719"/>
                    <a:pt x="643" y="704"/>
                  </a:cubicBezTo>
                  <a:cubicBezTo>
                    <a:pt x="643" y="206"/>
                    <a:pt x="643" y="206"/>
                    <a:pt x="643" y="206"/>
                  </a:cubicBezTo>
                  <a:cubicBezTo>
                    <a:pt x="643" y="206"/>
                    <a:pt x="643" y="206"/>
                    <a:pt x="643" y="199"/>
                  </a:cubicBezTo>
                  <a:close/>
                  <a:moveTo>
                    <a:pt x="390" y="53"/>
                  </a:moveTo>
                  <a:lnTo>
                    <a:pt x="390" y="53"/>
                  </a:lnTo>
                  <a:cubicBezTo>
                    <a:pt x="390" y="183"/>
                    <a:pt x="390" y="183"/>
                    <a:pt x="390" y="183"/>
                  </a:cubicBezTo>
                  <a:cubicBezTo>
                    <a:pt x="214" y="183"/>
                    <a:pt x="214" y="183"/>
                    <a:pt x="214" y="183"/>
                  </a:cubicBezTo>
                  <a:cubicBezTo>
                    <a:pt x="214" y="53"/>
                    <a:pt x="214" y="53"/>
                    <a:pt x="214" y="53"/>
                  </a:cubicBezTo>
                  <a:lnTo>
                    <a:pt x="390" y="53"/>
                  </a:lnTo>
                  <a:close/>
                  <a:moveTo>
                    <a:pt x="145" y="681"/>
                  </a:moveTo>
                  <a:lnTo>
                    <a:pt x="145" y="681"/>
                  </a:lnTo>
                  <a:cubicBezTo>
                    <a:pt x="145" y="444"/>
                    <a:pt x="145" y="444"/>
                    <a:pt x="145" y="444"/>
                  </a:cubicBezTo>
                  <a:cubicBezTo>
                    <a:pt x="482" y="444"/>
                    <a:pt x="482" y="444"/>
                    <a:pt x="482" y="444"/>
                  </a:cubicBezTo>
                  <a:cubicBezTo>
                    <a:pt x="482" y="681"/>
                    <a:pt x="482" y="681"/>
                    <a:pt x="482" y="681"/>
                  </a:cubicBezTo>
                  <a:lnTo>
                    <a:pt x="145" y="681"/>
                  </a:lnTo>
                  <a:close/>
                  <a:moveTo>
                    <a:pt x="596" y="681"/>
                  </a:moveTo>
                  <a:lnTo>
                    <a:pt x="596" y="681"/>
                  </a:lnTo>
                  <a:cubicBezTo>
                    <a:pt x="528" y="681"/>
                    <a:pt x="528" y="681"/>
                    <a:pt x="528" y="681"/>
                  </a:cubicBezTo>
                  <a:cubicBezTo>
                    <a:pt x="528" y="428"/>
                    <a:pt x="528" y="428"/>
                    <a:pt x="528" y="428"/>
                  </a:cubicBezTo>
                  <a:cubicBezTo>
                    <a:pt x="528" y="405"/>
                    <a:pt x="512" y="398"/>
                    <a:pt x="497" y="398"/>
                  </a:cubicBezTo>
                  <a:cubicBezTo>
                    <a:pt x="137" y="398"/>
                    <a:pt x="137" y="398"/>
                    <a:pt x="137" y="398"/>
                  </a:cubicBezTo>
                  <a:cubicBezTo>
                    <a:pt x="115" y="398"/>
                    <a:pt x="99" y="405"/>
                    <a:pt x="99" y="428"/>
                  </a:cubicBezTo>
                  <a:cubicBezTo>
                    <a:pt x="99" y="681"/>
                    <a:pt x="99" y="681"/>
                    <a:pt x="99" y="681"/>
                  </a:cubicBezTo>
                  <a:cubicBezTo>
                    <a:pt x="46" y="681"/>
                    <a:pt x="46" y="681"/>
                    <a:pt x="46" y="681"/>
                  </a:cubicBezTo>
                  <a:cubicBezTo>
                    <a:pt x="46" y="53"/>
                    <a:pt x="46" y="53"/>
                    <a:pt x="46" y="53"/>
                  </a:cubicBezTo>
                  <a:cubicBezTo>
                    <a:pt x="168" y="53"/>
                    <a:pt x="168" y="53"/>
                    <a:pt x="168" y="53"/>
                  </a:cubicBezTo>
                  <a:cubicBezTo>
                    <a:pt x="168" y="199"/>
                    <a:pt x="168" y="199"/>
                    <a:pt x="168" y="199"/>
                  </a:cubicBezTo>
                  <a:cubicBezTo>
                    <a:pt x="168" y="214"/>
                    <a:pt x="183" y="229"/>
                    <a:pt x="199" y="229"/>
                  </a:cubicBezTo>
                  <a:cubicBezTo>
                    <a:pt x="413" y="229"/>
                    <a:pt x="413" y="229"/>
                    <a:pt x="413" y="229"/>
                  </a:cubicBezTo>
                  <a:cubicBezTo>
                    <a:pt x="428" y="229"/>
                    <a:pt x="436" y="214"/>
                    <a:pt x="436" y="199"/>
                  </a:cubicBezTo>
                  <a:cubicBezTo>
                    <a:pt x="436" y="53"/>
                    <a:pt x="436" y="53"/>
                    <a:pt x="436" y="53"/>
                  </a:cubicBezTo>
                  <a:cubicBezTo>
                    <a:pt x="596" y="206"/>
                    <a:pt x="596" y="206"/>
                    <a:pt x="596" y="206"/>
                  </a:cubicBezTo>
                  <a:lnTo>
                    <a:pt x="596" y="206"/>
                  </a:lnTo>
                  <a:lnTo>
                    <a:pt x="596" y="681"/>
                  </a:lnTo>
                  <a:close/>
                </a:path>
              </a:pathLst>
            </a:custGeom>
            <a:solidFill>
              <a:schemeClr val="bg2"/>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17" name="Freeform 237">
              <a:extLst>
                <a:ext uri="{FF2B5EF4-FFF2-40B4-BE49-F238E27FC236}">
                  <a16:creationId xmlns:a16="http://schemas.microsoft.com/office/drawing/2014/main" id="{D24B0798-A1D3-4870-9B1A-647DDCA14C56}"/>
                </a:ext>
              </a:extLst>
            </p:cNvPr>
            <p:cNvSpPr>
              <a:spLocks noChangeArrowheads="1"/>
            </p:cNvSpPr>
            <p:nvPr userDrawn="1"/>
          </p:nvSpPr>
          <p:spPr bwMode="auto">
            <a:xfrm>
              <a:off x="11650997" y="8683187"/>
              <a:ext cx="783857" cy="863963"/>
            </a:xfrm>
            <a:custGeom>
              <a:avLst/>
              <a:gdLst>
                <a:gd name="T0" fmla="*/ 603 w 604"/>
                <a:gd name="T1" fmla="*/ 298 h 666"/>
                <a:gd name="T2" fmla="*/ 603 w 604"/>
                <a:gd name="T3" fmla="*/ 298 h 666"/>
                <a:gd name="T4" fmla="*/ 511 w 604"/>
                <a:gd name="T5" fmla="*/ 84 h 666"/>
                <a:gd name="T6" fmla="*/ 298 w 604"/>
                <a:gd name="T7" fmla="*/ 0 h 666"/>
                <a:gd name="T8" fmla="*/ 84 w 604"/>
                <a:gd name="T9" fmla="*/ 84 h 666"/>
                <a:gd name="T10" fmla="*/ 0 w 604"/>
                <a:gd name="T11" fmla="*/ 298 h 666"/>
                <a:gd name="T12" fmla="*/ 84 w 604"/>
                <a:gd name="T13" fmla="*/ 512 h 666"/>
                <a:gd name="T14" fmla="*/ 99 w 604"/>
                <a:gd name="T15" fmla="*/ 535 h 666"/>
                <a:gd name="T16" fmla="*/ 61 w 604"/>
                <a:gd name="T17" fmla="*/ 635 h 666"/>
                <a:gd name="T18" fmla="*/ 76 w 604"/>
                <a:gd name="T19" fmla="*/ 665 h 666"/>
                <a:gd name="T20" fmla="*/ 84 w 604"/>
                <a:gd name="T21" fmla="*/ 665 h 666"/>
                <a:gd name="T22" fmla="*/ 107 w 604"/>
                <a:gd name="T23" fmla="*/ 650 h 666"/>
                <a:gd name="T24" fmla="*/ 145 w 604"/>
                <a:gd name="T25" fmla="*/ 558 h 666"/>
                <a:gd name="T26" fmla="*/ 298 w 604"/>
                <a:gd name="T27" fmla="*/ 604 h 666"/>
                <a:gd name="T28" fmla="*/ 458 w 604"/>
                <a:gd name="T29" fmla="*/ 558 h 666"/>
                <a:gd name="T30" fmla="*/ 489 w 604"/>
                <a:gd name="T31" fmla="*/ 650 h 666"/>
                <a:gd name="T32" fmla="*/ 511 w 604"/>
                <a:gd name="T33" fmla="*/ 665 h 666"/>
                <a:gd name="T34" fmla="*/ 519 w 604"/>
                <a:gd name="T35" fmla="*/ 665 h 666"/>
                <a:gd name="T36" fmla="*/ 534 w 604"/>
                <a:gd name="T37" fmla="*/ 635 h 666"/>
                <a:gd name="T38" fmla="*/ 496 w 604"/>
                <a:gd name="T39" fmla="*/ 535 h 666"/>
                <a:gd name="T40" fmla="*/ 511 w 604"/>
                <a:gd name="T41" fmla="*/ 512 h 666"/>
                <a:gd name="T42" fmla="*/ 603 w 604"/>
                <a:gd name="T43" fmla="*/ 298 h 666"/>
                <a:gd name="T44" fmla="*/ 122 w 604"/>
                <a:gd name="T45" fmla="*/ 482 h 666"/>
                <a:gd name="T46" fmla="*/ 122 w 604"/>
                <a:gd name="T47" fmla="*/ 482 h 666"/>
                <a:gd name="T48" fmla="*/ 46 w 604"/>
                <a:gd name="T49" fmla="*/ 298 h 666"/>
                <a:gd name="T50" fmla="*/ 122 w 604"/>
                <a:gd name="T51" fmla="*/ 122 h 666"/>
                <a:gd name="T52" fmla="*/ 298 w 604"/>
                <a:gd name="T53" fmla="*/ 45 h 666"/>
                <a:gd name="T54" fmla="*/ 481 w 604"/>
                <a:gd name="T55" fmla="*/ 122 h 666"/>
                <a:gd name="T56" fmla="*/ 557 w 604"/>
                <a:gd name="T57" fmla="*/ 298 h 666"/>
                <a:gd name="T58" fmla="*/ 481 w 604"/>
                <a:gd name="T59" fmla="*/ 482 h 666"/>
                <a:gd name="T60" fmla="*/ 298 w 604"/>
                <a:gd name="T61" fmla="*/ 558 h 666"/>
                <a:gd name="T62" fmla="*/ 122 w 604"/>
                <a:gd name="T63" fmla="*/ 48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4" h="666">
                  <a:moveTo>
                    <a:pt x="603" y="298"/>
                  </a:moveTo>
                  <a:lnTo>
                    <a:pt x="603" y="298"/>
                  </a:lnTo>
                  <a:cubicBezTo>
                    <a:pt x="603" y="221"/>
                    <a:pt x="573" y="145"/>
                    <a:pt x="511" y="84"/>
                  </a:cubicBezTo>
                  <a:cubicBezTo>
                    <a:pt x="458" y="30"/>
                    <a:pt x="382" y="0"/>
                    <a:pt x="298" y="0"/>
                  </a:cubicBezTo>
                  <a:cubicBezTo>
                    <a:pt x="222" y="0"/>
                    <a:pt x="145" y="30"/>
                    <a:pt x="84" y="84"/>
                  </a:cubicBezTo>
                  <a:cubicBezTo>
                    <a:pt x="30" y="145"/>
                    <a:pt x="0" y="221"/>
                    <a:pt x="0" y="298"/>
                  </a:cubicBezTo>
                  <a:cubicBezTo>
                    <a:pt x="0" y="382"/>
                    <a:pt x="30" y="459"/>
                    <a:pt x="84" y="512"/>
                  </a:cubicBezTo>
                  <a:cubicBezTo>
                    <a:pt x="92" y="520"/>
                    <a:pt x="99" y="528"/>
                    <a:pt x="99" y="535"/>
                  </a:cubicBezTo>
                  <a:cubicBezTo>
                    <a:pt x="61" y="635"/>
                    <a:pt x="61" y="635"/>
                    <a:pt x="61" y="635"/>
                  </a:cubicBezTo>
                  <a:cubicBezTo>
                    <a:pt x="61" y="650"/>
                    <a:pt x="61" y="658"/>
                    <a:pt x="76" y="665"/>
                  </a:cubicBezTo>
                  <a:lnTo>
                    <a:pt x="84" y="665"/>
                  </a:lnTo>
                  <a:cubicBezTo>
                    <a:pt x="92" y="665"/>
                    <a:pt x="107" y="658"/>
                    <a:pt x="107" y="650"/>
                  </a:cubicBezTo>
                  <a:cubicBezTo>
                    <a:pt x="145" y="558"/>
                    <a:pt x="145" y="558"/>
                    <a:pt x="145" y="558"/>
                  </a:cubicBezTo>
                  <a:cubicBezTo>
                    <a:pt x="191" y="589"/>
                    <a:pt x="245" y="604"/>
                    <a:pt x="298" y="604"/>
                  </a:cubicBezTo>
                  <a:cubicBezTo>
                    <a:pt x="359" y="604"/>
                    <a:pt x="413" y="589"/>
                    <a:pt x="458" y="558"/>
                  </a:cubicBezTo>
                  <a:cubicBezTo>
                    <a:pt x="489" y="650"/>
                    <a:pt x="489" y="650"/>
                    <a:pt x="489" y="650"/>
                  </a:cubicBezTo>
                  <a:cubicBezTo>
                    <a:pt x="496" y="658"/>
                    <a:pt x="504" y="665"/>
                    <a:pt x="511" y="665"/>
                  </a:cubicBezTo>
                  <a:lnTo>
                    <a:pt x="519" y="665"/>
                  </a:lnTo>
                  <a:cubicBezTo>
                    <a:pt x="534" y="658"/>
                    <a:pt x="542" y="650"/>
                    <a:pt x="534" y="635"/>
                  </a:cubicBezTo>
                  <a:cubicBezTo>
                    <a:pt x="496" y="535"/>
                    <a:pt x="496" y="535"/>
                    <a:pt x="496" y="535"/>
                  </a:cubicBezTo>
                  <a:cubicBezTo>
                    <a:pt x="504" y="528"/>
                    <a:pt x="504" y="520"/>
                    <a:pt x="511" y="512"/>
                  </a:cubicBezTo>
                  <a:cubicBezTo>
                    <a:pt x="573" y="459"/>
                    <a:pt x="603" y="382"/>
                    <a:pt x="603" y="298"/>
                  </a:cubicBezTo>
                  <a:close/>
                  <a:moveTo>
                    <a:pt x="122" y="482"/>
                  </a:moveTo>
                  <a:lnTo>
                    <a:pt x="122" y="482"/>
                  </a:lnTo>
                  <a:cubicBezTo>
                    <a:pt x="69" y="436"/>
                    <a:pt x="46" y="367"/>
                    <a:pt x="46" y="298"/>
                  </a:cubicBezTo>
                  <a:cubicBezTo>
                    <a:pt x="46" y="229"/>
                    <a:pt x="69" y="168"/>
                    <a:pt x="122" y="122"/>
                  </a:cubicBezTo>
                  <a:cubicBezTo>
                    <a:pt x="168" y="68"/>
                    <a:pt x="229" y="45"/>
                    <a:pt x="298" y="45"/>
                  </a:cubicBezTo>
                  <a:cubicBezTo>
                    <a:pt x="367" y="45"/>
                    <a:pt x="435" y="68"/>
                    <a:pt x="481" y="122"/>
                  </a:cubicBezTo>
                  <a:cubicBezTo>
                    <a:pt x="527" y="168"/>
                    <a:pt x="557" y="229"/>
                    <a:pt x="557" y="298"/>
                  </a:cubicBezTo>
                  <a:cubicBezTo>
                    <a:pt x="557" y="367"/>
                    <a:pt x="527" y="436"/>
                    <a:pt x="481" y="482"/>
                  </a:cubicBezTo>
                  <a:cubicBezTo>
                    <a:pt x="435" y="528"/>
                    <a:pt x="367" y="558"/>
                    <a:pt x="298" y="558"/>
                  </a:cubicBezTo>
                  <a:cubicBezTo>
                    <a:pt x="229" y="558"/>
                    <a:pt x="168" y="528"/>
                    <a:pt x="122" y="482"/>
                  </a:cubicBezTo>
                  <a:close/>
                </a:path>
              </a:pathLst>
            </a:custGeom>
            <a:solidFill>
              <a:schemeClr val="bg2"/>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18" name="Freeform 238">
              <a:extLst>
                <a:ext uri="{FF2B5EF4-FFF2-40B4-BE49-F238E27FC236}">
                  <a16:creationId xmlns:a16="http://schemas.microsoft.com/office/drawing/2014/main" id="{A44D0A2B-D60E-4D30-AEAA-3A111C083692}"/>
                </a:ext>
              </a:extLst>
            </p:cNvPr>
            <p:cNvSpPr>
              <a:spLocks noChangeArrowheads="1"/>
            </p:cNvSpPr>
            <p:nvPr userDrawn="1"/>
          </p:nvSpPr>
          <p:spPr bwMode="auto">
            <a:xfrm>
              <a:off x="11856975" y="8837672"/>
              <a:ext cx="406231" cy="257470"/>
            </a:xfrm>
            <a:custGeom>
              <a:avLst/>
              <a:gdLst>
                <a:gd name="T0" fmla="*/ 275 w 314"/>
                <a:gd name="T1" fmla="*/ 8 h 200"/>
                <a:gd name="T2" fmla="*/ 275 w 314"/>
                <a:gd name="T3" fmla="*/ 8 h 200"/>
                <a:gd name="T4" fmla="*/ 130 w 314"/>
                <a:gd name="T5" fmla="*/ 153 h 200"/>
                <a:gd name="T6" fmla="*/ 23 w 314"/>
                <a:gd name="T7" fmla="*/ 153 h 200"/>
                <a:gd name="T8" fmla="*/ 0 w 314"/>
                <a:gd name="T9" fmla="*/ 176 h 200"/>
                <a:gd name="T10" fmla="*/ 23 w 314"/>
                <a:gd name="T11" fmla="*/ 199 h 200"/>
                <a:gd name="T12" fmla="*/ 138 w 314"/>
                <a:gd name="T13" fmla="*/ 199 h 200"/>
                <a:gd name="T14" fmla="*/ 153 w 314"/>
                <a:gd name="T15" fmla="*/ 191 h 200"/>
                <a:gd name="T16" fmla="*/ 306 w 314"/>
                <a:gd name="T17" fmla="*/ 38 h 200"/>
                <a:gd name="T18" fmla="*/ 306 w 314"/>
                <a:gd name="T19" fmla="*/ 8 h 200"/>
                <a:gd name="T20" fmla="*/ 275 w 314"/>
                <a:gd name="T21"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4" h="200">
                  <a:moveTo>
                    <a:pt x="275" y="8"/>
                  </a:moveTo>
                  <a:lnTo>
                    <a:pt x="275" y="8"/>
                  </a:lnTo>
                  <a:cubicBezTo>
                    <a:pt x="130" y="153"/>
                    <a:pt x="130" y="153"/>
                    <a:pt x="130" y="153"/>
                  </a:cubicBezTo>
                  <a:cubicBezTo>
                    <a:pt x="23" y="153"/>
                    <a:pt x="23" y="153"/>
                    <a:pt x="23" y="153"/>
                  </a:cubicBezTo>
                  <a:cubicBezTo>
                    <a:pt x="8" y="153"/>
                    <a:pt x="0" y="161"/>
                    <a:pt x="0" y="176"/>
                  </a:cubicBezTo>
                  <a:cubicBezTo>
                    <a:pt x="0" y="191"/>
                    <a:pt x="8" y="199"/>
                    <a:pt x="23" y="199"/>
                  </a:cubicBezTo>
                  <a:cubicBezTo>
                    <a:pt x="138" y="199"/>
                    <a:pt x="138" y="199"/>
                    <a:pt x="138" y="199"/>
                  </a:cubicBezTo>
                  <a:cubicBezTo>
                    <a:pt x="146" y="199"/>
                    <a:pt x="153" y="199"/>
                    <a:pt x="153" y="191"/>
                  </a:cubicBezTo>
                  <a:cubicBezTo>
                    <a:pt x="306" y="38"/>
                    <a:pt x="306" y="38"/>
                    <a:pt x="306" y="38"/>
                  </a:cubicBezTo>
                  <a:cubicBezTo>
                    <a:pt x="313" y="31"/>
                    <a:pt x="313" y="15"/>
                    <a:pt x="306" y="8"/>
                  </a:cubicBezTo>
                  <a:cubicBezTo>
                    <a:pt x="298" y="0"/>
                    <a:pt x="282" y="0"/>
                    <a:pt x="275" y="8"/>
                  </a:cubicBezTo>
                </a:path>
              </a:pathLst>
            </a:custGeom>
            <a:solidFill>
              <a:schemeClr val="bg2"/>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19" name="Freeform 239">
              <a:extLst>
                <a:ext uri="{FF2B5EF4-FFF2-40B4-BE49-F238E27FC236}">
                  <a16:creationId xmlns:a16="http://schemas.microsoft.com/office/drawing/2014/main" id="{27D5D9DE-3D74-471A-AF99-EFD21A99D520}"/>
                </a:ext>
              </a:extLst>
            </p:cNvPr>
            <p:cNvSpPr>
              <a:spLocks noChangeArrowheads="1"/>
            </p:cNvSpPr>
            <p:nvPr userDrawn="1"/>
          </p:nvSpPr>
          <p:spPr bwMode="auto">
            <a:xfrm>
              <a:off x="12303259" y="8643137"/>
              <a:ext cx="171648" cy="160205"/>
            </a:xfrm>
            <a:custGeom>
              <a:avLst/>
              <a:gdLst>
                <a:gd name="T0" fmla="*/ 115 w 131"/>
                <a:gd name="T1" fmla="*/ 99 h 123"/>
                <a:gd name="T2" fmla="*/ 115 w 131"/>
                <a:gd name="T3" fmla="*/ 99 h 123"/>
                <a:gd name="T4" fmla="*/ 115 w 131"/>
                <a:gd name="T5" fmla="*/ 99 h 123"/>
                <a:gd name="T6" fmla="*/ 84 w 131"/>
                <a:gd name="T7" fmla="*/ 122 h 123"/>
                <a:gd name="T8" fmla="*/ 69 w 131"/>
                <a:gd name="T9" fmla="*/ 122 h 123"/>
                <a:gd name="T10" fmla="*/ 46 w 131"/>
                <a:gd name="T11" fmla="*/ 115 h 123"/>
                <a:gd name="T12" fmla="*/ 46 w 131"/>
                <a:gd name="T13" fmla="*/ 115 h 123"/>
                <a:gd name="T14" fmla="*/ 38 w 131"/>
                <a:gd name="T15" fmla="*/ 115 h 123"/>
                <a:gd name="T16" fmla="*/ 38 w 131"/>
                <a:gd name="T17" fmla="*/ 107 h 123"/>
                <a:gd name="T18" fmla="*/ 15 w 131"/>
                <a:gd name="T19" fmla="*/ 84 h 123"/>
                <a:gd name="T20" fmla="*/ 0 w 131"/>
                <a:gd name="T21" fmla="*/ 54 h 123"/>
                <a:gd name="T22" fmla="*/ 15 w 131"/>
                <a:gd name="T23" fmla="*/ 23 h 123"/>
                <a:gd name="T24" fmla="*/ 15 w 131"/>
                <a:gd name="T25" fmla="*/ 15 h 123"/>
                <a:gd name="T26" fmla="*/ 84 w 131"/>
                <a:gd name="T27" fmla="*/ 15 h 123"/>
                <a:gd name="T28" fmla="*/ 107 w 131"/>
                <a:gd name="T29" fmla="*/ 38 h 123"/>
                <a:gd name="T30" fmla="*/ 115 w 131"/>
                <a:gd name="T31" fmla="*/ 9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123">
                  <a:moveTo>
                    <a:pt x="115" y="99"/>
                  </a:moveTo>
                  <a:lnTo>
                    <a:pt x="115" y="99"/>
                  </a:lnTo>
                  <a:lnTo>
                    <a:pt x="115" y="99"/>
                  </a:lnTo>
                  <a:cubicBezTo>
                    <a:pt x="107" y="115"/>
                    <a:pt x="99" y="122"/>
                    <a:pt x="84" y="122"/>
                  </a:cubicBezTo>
                  <a:cubicBezTo>
                    <a:pt x="76" y="122"/>
                    <a:pt x="76" y="122"/>
                    <a:pt x="69" y="122"/>
                  </a:cubicBezTo>
                  <a:cubicBezTo>
                    <a:pt x="61" y="122"/>
                    <a:pt x="53" y="122"/>
                    <a:pt x="46" y="115"/>
                  </a:cubicBezTo>
                  <a:lnTo>
                    <a:pt x="46" y="115"/>
                  </a:lnTo>
                  <a:lnTo>
                    <a:pt x="38" y="115"/>
                  </a:lnTo>
                  <a:lnTo>
                    <a:pt x="38" y="107"/>
                  </a:lnTo>
                  <a:cubicBezTo>
                    <a:pt x="15" y="84"/>
                    <a:pt x="15" y="84"/>
                    <a:pt x="15" y="84"/>
                  </a:cubicBezTo>
                  <a:cubicBezTo>
                    <a:pt x="7" y="76"/>
                    <a:pt x="0" y="69"/>
                    <a:pt x="0" y="54"/>
                  </a:cubicBezTo>
                  <a:cubicBezTo>
                    <a:pt x="0" y="38"/>
                    <a:pt x="7" y="31"/>
                    <a:pt x="15" y="23"/>
                  </a:cubicBezTo>
                  <a:cubicBezTo>
                    <a:pt x="15" y="15"/>
                    <a:pt x="15" y="15"/>
                    <a:pt x="15" y="15"/>
                  </a:cubicBezTo>
                  <a:cubicBezTo>
                    <a:pt x="38" y="0"/>
                    <a:pt x="69" y="0"/>
                    <a:pt x="84" y="15"/>
                  </a:cubicBezTo>
                  <a:cubicBezTo>
                    <a:pt x="107" y="38"/>
                    <a:pt x="107" y="38"/>
                    <a:pt x="107" y="38"/>
                  </a:cubicBezTo>
                  <a:cubicBezTo>
                    <a:pt x="122" y="54"/>
                    <a:pt x="130" y="84"/>
                    <a:pt x="115" y="99"/>
                  </a:cubicBezTo>
                </a:path>
              </a:pathLst>
            </a:custGeom>
            <a:solidFill>
              <a:schemeClr val="bg2"/>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20" name="Freeform 240">
              <a:extLst>
                <a:ext uri="{FF2B5EF4-FFF2-40B4-BE49-F238E27FC236}">
                  <a16:creationId xmlns:a16="http://schemas.microsoft.com/office/drawing/2014/main" id="{D9402CD7-3906-435E-BAAC-79F8055C7E18}"/>
                </a:ext>
              </a:extLst>
            </p:cNvPr>
            <p:cNvSpPr>
              <a:spLocks noChangeArrowheads="1"/>
            </p:cNvSpPr>
            <p:nvPr userDrawn="1"/>
          </p:nvSpPr>
          <p:spPr bwMode="auto">
            <a:xfrm>
              <a:off x="11599501" y="8643137"/>
              <a:ext cx="171648" cy="160205"/>
            </a:xfrm>
            <a:custGeom>
              <a:avLst/>
              <a:gdLst>
                <a:gd name="T0" fmla="*/ 131 w 132"/>
                <a:gd name="T1" fmla="*/ 54 h 123"/>
                <a:gd name="T2" fmla="*/ 131 w 132"/>
                <a:gd name="T3" fmla="*/ 54 h 123"/>
                <a:gd name="T4" fmla="*/ 115 w 132"/>
                <a:gd name="T5" fmla="*/ 84 h 123"/>
                <a:gd name="T6" fmla="*/ 92 w 132"/>
                <a:gd name="T7" fmla="*/ 107 h 123"/>
                <a:gd name="T8" fmla="*/ 85 w 132"/>
                <a:gd name="T9" fmla="*/ 115 h 123"/>
                <a:gd name="T10" fmla="*/ 85 w 132"/>
                <a:gd name="T11" fmla="*/ 115 h 123"/>
                <a:gd name="T12" fmla="*/ 54 w 132"/>
                <a:gd name="T13" fmla="*/ 122 h 123"/>
                <a:gd name="T14" fmla="*/ 46 w 132"/>
                <a:gd name="T15" fmla="*/ 122 h 123"/>
                <a:gd name="T16" fmla="*/ 16 w 132"/>
                <a:gd name="T17" fmla="*/ 99 h 123"/>
                <a:gd name="T18" fmla="*/ 23 w 132"/>
                <a:gd name="T19" fmla="*/ 38 h 123"/>
                <a:gd name="T20" fmla="*/ 23 w 132"/>
                <a:gd name="T21" fmla="*/ 38 h 123"/>
                <a:gd name="T22" fmla="*/ 46 w 132"/>
                <a:gd name="T23" fmla="*/ 15 h 123"/>
                <a:gd name="T24" fmla="*/ 62 w 132"/>
                <a:gd name="T25" fmla="*/ 8 h 123"/>
                <a:gd name="T26" fmla="*/ 77 w 132"/>
                <a:gd name="T27" fmla="*/ 0 h 123"/>
                <a:gd name="T28" fmla="*/ 108 w 132"/>
                <a:gd name="T29" fmla="*/ 15 h 123"/>
                <a:gd name="T30" fmla="*/ 115 w 132"/>
                <a:gd name="T31" fmla="*/ 23 h 123"/>
                <a:gd name="T32" fmla="*/ 131 w 132"/>
                <a:gd name="T33" fmla="*/ 5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123">
                  <a:moveTo>
                    <a:pt x="131" y="54"/>
                  </a:moveTo>
                  <a:lnTo>
                    <a:pt x="131" y="54"/>
                  </a:lnTo>
                  <a:cubicBezTo>
                    <a:pt x="131" y="69"/>
                    <a:pt x="123" y="76"/>
                    <a:pt x="115" y="84"/>
                  </a:cubicBezTo>
                  <a:cubicBezTo>
                    <a:pt x="92" y="107"/>
                    <a:pt x="92" y="107"/>
                    <a:pt x="92" y="107"/>
                  </a:cubicBezTo>
                  <a:cubicBezTo>
                    <a:pt x="92" y="115"/>
                    <a:pt x="85" y="115"/>
                    <a:pt x="85" y="115"/>
                  </a:cubicBezTo>
                  <a:lnTo>
                    <a:pt x="85" y="115"/>
                  </a:lnTo>
                  <a:cubicBezTo>
                    <a:pt x="77" y="122"/>
                    <a:pt x="69" y="122"/>
                    <a:pt x="54" y="122"/>
                  </a:cubicBezTo>
                  <a:lnTo>
                    <a:pt x="46" y="122"/>
                  </a:lnTo>
                  <a:cubicBezTo>
                    <a:pt x="31" y="122"/>
                    <a:pt x="23" y="115"/>
                    <a:pt x="16" y="99"/>
                  </a:cubicBezTo>
                  <a:cubicBezTo>
                    <a:pt x="0" y="84"/>
                    <a:pt x="8" y="54"/>
                    <a:pt x="23" y="38"/>
                  </a:cubicBezTo>
                  <a:lnTo>
                    <a:pt x="23" y="38"/>
                  </a:lnTo>
                  <a:cubicBezTo>
                    <a:pt x="46" y="15"/>
                    <a:pt x="46" y="15"/>
                    <a:pt x="46" y="15"/>
                  </a:cubicBezTo>
                  <a:cubicBezTo>
                    <a:pt x="46" y="8"/>
                    <a:pt x="54" y="8"/>
                    <a:pt x="62" y="8"/>
                  </a:cubicBezTo>
                  <a:cubicBezTo>
                    <a:pt x="69" y="0"/>
                    <a:pt x="69" y="0"/>
                    <a:pt x="77" y="0"/>
                  </a:cubicBezTo>
                  <a:cubicBezTo>
                    <a:pt x="92" y="0"/>
                    <a:pt x="100" y="8"/>
                    <a:pt x="108" y="15"/>
                  </a:cubicBezTo>
                  <a:cubicBezTo>
                    <a:pt x="115" y="23"/>
                    <a:pt x="115" y="23"/>
                    <a:pt x="115" y="23"/>
                  </a:cubicBezTo>
                  <a:cubicBezTo>
                    <a:pt x="123" y="31"/>
                    <a:pt x="131" y="38"/>
                    <a:pt x="131" y="54"/>
                  </a:cubicBezTo>
                </a:path>
              </a:pathLst>
            </a:custGeom>
            <a:solidFill>
              <a:schemeClr val="bg2"/>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21" name="Freeform 241">
              <a:extLst>
                <a:ext uri="{FF2B5EF4-FFF2-40B4-BE49-F238E27FC236}">
                  <a16:creationId xmlns:a16="http://schemas.microsoft.com/office/drawing/2014/main" id="{B9B644C9-5B2B-464D-A283-D0B438AEE933}"/>
                </a:ext>
              </a:extLst>
            </p:cNvPr>
            <p:cNvSpPr>
              <a:spLocks noChangeArrowheads="1"/>
            </p:cNvSpPr>
            <p:nvPr userDrawn="1"/>
          </p:nvSpPr>
          <p:spPr bwMode="auto">
            <a:xfrm>
              <a:off x="16136728" y="8723240"/>
              <a:ext cx="932618" cy="743807"/>
            </a:xfrm>
            <a:custGeom>
              <a:avLst/>
              <a:gdLst>
                <a:gd name="T0" fmla="*/ 688 w 720"/>
                <a:gd name="T1" fmla="*/ 107 h 575"/>
                <a:gd name="T2" fmla="*/ 688 w 720"/>
                <a:gd name="T3" fmla="*/ 107 h 575"/>
                <a:gd name="T4" fmla="*/ 535 w 720"/>
                <a:gd name="T5" fmla="*/ 107 h 575"/>
                <a:gd name="T6" fmla="*/ 466 w 720"/>
                <a:gd name="T7" fmla="*/ 38 h 575"/>
                <a:gd name="T8" fmla="*/ 359 w 720"/>
                <a:gd name="T9" fmla="*/ 0 h 575"/>
                <a:gd name="T10" fmla="*/ 252 w 720"/>
                <a:gd name="T11" fmla="*/ 38 h 575"/>
                <a:gd name="T12" fmla="*/ 191 w 720"/>
                <a:gd name="T13" fmla="*/ 107 h 575"/>
                <a:gd name="T14" fmla="*/ 38 w 720"/>
                <a:gd name="T15" fmla="*/ 107 h 575"/>
                <a:gd name="T16" fmla="*/ 0 w 720"/>
                <a:gd name="T17" fmla="*/ 146 h 575"/>
                <a:gd name="T18" fmla="*/ 0 w 720"/>
                <a:gd name="T19" fmla="*/ 199 h 575"/>
                <a:gd name="T20" fmla="*/ 0 w 720"/>
                <a:gd name="T21" fmla="*/ 306 h 575"/>
                <a:gd name="T22" fmla="*/ 0 w 720"/>
                <a:gd name="T23" fmla="*/ 536 h 575"/>
                <a:gd name="T24" fmla="*/ 38 w 720"/>
                <a:gd name="T25" fmla="*/ 574 h 575"/>
                <a:gd name="T26" fmla="*/ 688 w 720"/>
                <a:gd name="T27" fmla="*/ 574 h 575"/>
                <a:gd name="T28" fmla="*/ 719 w 720"/>
                <a:gd name="T29" fmla="*/ 536 h 575"/>
                <a:gd name="T30" fmla="*/ 719 w 720"/>
                <a:gd name="T31" fmla="*/ 306 h 575"/>
                <a:gd name="T32" fmla="*/ 719 w 720"/>
                <a:gd name="T33" fmla="*/ 199 h 575"/>
                <a:gd name="T34" fmla="*/ 719 w 720"/>
                <a:gd name="T35" fmla="*/ 138 h 575"/>
                <a:gd name="T36" fmla="*/ 688 w 720"/>
                <a:gd name="T37" fmla="*/ 107 h 575"/>
                <a:gd name="T38" fmla="*/ 275 w 720"/>
                <a:gd name="T39" fmla="*/ 77 h 575"/>
                <a:gd name="T40" fmla="*/ 275 w 720"/>
                <a:gd name="T41" fmla="*/ 77 h 575"/>
                <a:gd name="T42" fmla="*/ 359 w 720"/>
                <a:gd name="T43" fmla="*/ 46 h 575"/>
                <a:gd name="T44" fmla="*/ 443 w 720"/>
                <a:gd name="T45" fmla="*/ 77 h 575"/>
                <a:gd name="T46" fmla="*/ 474 w 720"/>
                <a:gd name="T47" fmla="*/ 107 h 575"/>
                <a:gd name="T48" fmla="*/ 359 w 720"/>
                <a:gd name="T49" fmla="*/ 107 h 575"/>
                <a:gd name="T50" fmla="*/ 244 w 720"/>
                <a:gd name="T51" fmla="*/ 107 h 575"/>
                <a:gd name="T52" fmla="*/ 275 w 720"/>
                <a:gd name="T53" fmla="*/ 77 h 575"/>
                <a:gd name="T54" fmla="*/ 45 w 720"/>
                <a:gd name="T55" fmla="*/ 153 h 575"/>
                <a:gd name="T56" fmla="*/ 45 w 720"/>
                <a:gd name="T57" fmla="*/ 153 h 575"/>
                <a:gd name="T58" fmla="*/ 168 w 720"/>
                <a:gd name="T59" fmla="*/ 153 h 575"/>
                <a:gd name="T60" fmla="*/ 168 w 720"/>
                <a:gd name="T61" fmla="*/ 153 h 575"/>
                <a:gd name="T62" fmla="*/ 551 w 720"/>
                <a:gd name="T63" fmla="*/ 153 h 575"/>
                <a:gd name="T64" fmla="*/ 551 w 720"/>
                <a:gd name="T65" fmla="*/ 153 h 575"/>
                <a:gd name="T66" fmla="*/ 673 w 720"/>
                <a:gd name="T67" fmla="*/ 153 h 575"/>
                <a:gd name="T68" fmla="*/ 673 w 720"/>
                <a:gd name="T69" fmla="*/ 199 h 575"/>
                <a:gd name="T70" fmla="*/ 673 w 720"/>
                <a:gd name="T71" fmla="*/ 306 h 575"/>
                <a:gd name="T72" fmla="*/ 635 w 720"/>
                <a:gd name="T73" fmla="*/ 352 h 575"/>
                <a:gd name="T74" fmla="*/ 91 w 720"/>
                <a:gd name="T75" fmla="*/ 352 h 575"/>
                <a:gd name="T76" fmla="*/ 45 w 720"/>
                <a:gd name="T77" fmla="*/ 306 h 575"/>
                <a:gd name="T78" fmla="*/ 45 w 720"/>
                <a:gd name="T79" fmla="*/ 199 h 575"/>
                <a:gd name="T80" fmla="*/ 45 w 720"/>
                <a:gd name="T81" fmla="*/ 153 h 575"/>
                <a:gd name="T82" fmla="*/ 45 w 720"/>
                <a:gd name="T83" fmla="*/ 528 h 575"/>
                <a:gd name="T84" fmla="*/ 45 w 720"/>
                <a:gd name="T85" fmla="*/ 528 h 575"/>
                <a:gd name="T86" fmla="*/ 45 w 720"/>
                <a:gd name="T87" fmla="*/ 383 h 575"/>
                <a:gd name="T88" fmla="*/ 91 w 720"/>
                <a:gd name="T89" fmla="*/ 398 h 575"/>
                <a:gd name="T90" fmla="*/ 635 w 720"/>
                <a:gd name="T91" fmla="*/ 398 h 575"/>
                <a:gd name="T92" fmla="*/ 673 w 720"/>
                <a:gd name="T93" fmla="*/ 383 h 575"/>
                <a:gd name="T94" fmla="*/ 673 w 720"/>
                <a:gd name="T95" fmla="*/ 528 h 575"/>
                <a:gd name="T96" fmla="*/ 45 w 720"/>
                <a:gd name="T97" fmla="*/ 528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0" h="575">
                  <a:moveTo>
                    <a:pt x="688" y="107"/>
                  </a:moveTo>
                  <a:lnTo>
                    <a:pt x="688" y="107"/>
                  </a:lnTo>
                  <a:cubicBezTo>
                    <a:pt x="535" y="107"/>
                    <a:pt x="535" y="107"/>
                    <a:pt x="535" y="107"/>
                  </a:cubicBezTo>
                  <a:cubicBezTo>
                    <a:pt x="520" y="77"/>
                    <a:pt x="497" y="54"/>
                    <a:pt x="466" y="38"/>
                  </a:cubicBezTo>
                  <a:cubicBezTo>
                    <a:pt x="436" y="15"/>
                    <a:pt x="398" y="0"/>
                    <a:pt x="359" y="0"/>
                  </a:cubicBezTo>
                  <a:cubicBezTo>
                    <a:pt x="321" y="0"/>
                    <a:pt x="283" y="15"/>
                    <a:pt x="252" y="38"/>
                  </a:cubicBezTo>
                  <a:cubicBezTo>
                    <a:pt x="221" y="54"/>
                    <a:pt x="206" y="77"/>
                    <a:pt x="191" y="107"/>
                  </a:cubicBezTo>
                  <a:cubicBezTo>
                    <a:pt x="38" y="107"/>
                    <a:pt x="38" y="107"/>
                    <a:pt x="38" y="107"/>
                  </a:cubicBezTo>
                  <a:cubicBezTo>
                    <a:pt x="15" y="107"/>
                    <a:pt x="0" y="123"/>
                    <a:pt x="0" y="146"/>
                  </a:cubicBezTo>
                  <a:cubicBezTo>
                    <a:pt x="0" y="199"/>
                    <a:pt x="0" y="199"/>
                    <a:pt x="0" y="199"/>
                  </a:cubicBezTo>
                  <a:cubicBezTo>
                    <a:pt x="0" y="306"/>
                    <a:pt x="0" y="306"/>
                    <a:pt x="0" y="306"/>
                  </a:cubicBezTo>
                  <a:cubicBezTo>
                    <a:pt x="0" y="536"/>
                    <a:pt x="0" y="536"/>
                    <a:pt x="0" y="536"/>
                  </a:cubicBezTo>
                  <a:cubicBezTo>
                    <a:pt x="0" y="559"/>
                    <a:pt x="15" y="574"/>
                    <a:pt x="38" y="574"/>
                  </a:cubicBezTo>
                  <a:cubicBezTo>
                    <a:pt x="688" y="574"/>
                    <a:pt x="688" y="574"/>
                    <a:pt x="688" y="574"/>
                  </a:cubicBezTo>
                  <a:cubicBezTo>
                    <a:pt x="704" y="574"/>
                    <a:pt x="719" y="559"/>
                    <a:pt x="719" y="536"/>
                  </a:cubicBezTo>
                  <a:cubicBezTo>
                    <a:pt x="719" y="306"/>
                    <a:pt x="719" y="306"/>
                    <a:pt x="719" y="306"/>
                  </a:cubicBezTo>
                  <a:cubicBezTo>
                    <a:pt x="719" y="199"/>
                    <a:pt x="719" y="199"/>
                    <a:pt x="719" y="199"/>
                  </a:cubicBezTo>
                  <a:cubicBezTo>
                    <a:pt x="719" y="138"/>
                    <a:pt x="719" y="138"/>
                    <a:pt x="719" y="138"/>
                  </a:cubicBezTo>
                  <a:cubicBezTo>
                    <a:pt x="719" y="123"/>
                    <a:pt x="704" y="107"/>
                    <a:pt x="688" y="107"/>
                  </a:cubicBezTo>
                  <a:close/>
                  <a:moveTo>
                    <a:pt x="275" y="77"/>
                  </a:moveTo>
                  <a:lnTo>
                    <a:pt x="275" y="77"/>
                  </a:lnTo>
                  <a:cubicBezTo>
                    <a:pt x="298" y="61"/>
                    <a:pt x="328" y="46"/>
                    <a:pt x="359" y="46"/>
                  </a:cubicBezTo>
                  <a:cubicBezTo>
                    <a:pt x="390" y="46"/>
                    <a:pt x="420" y="61"/>
                    <a:pt x="443" y="77"/>
                  </a:cubicBezTo>
                  <a:cubicBezTo>
                    <a:pt x="459" y="84"/>
                    <a:pt x="466" y="92"/>
                    <a:pt x="474" y="107"/>
                  </a:cubicBezTo>
                  <a:cubicBezTo>
                    <a:pt x="359" y="107"/>
                    <a:pt x="359" y="107"/>
                    <a:pt x="359" y="107"/>
                  </a:cubicBezTo>
                  <a:cubicBezTo>
                    <a:pt x="244" y="107"/>
                    <a:pt x="244" y="107"/>
                    <a:pt x="244" y="107"/>
                  </a:cubicBezTo>
                  <a:cubicBezTo>
                    <a:pt x="252" y="92"/>
                    <a:pt x="267" y="84"/>
                    <a:pt x="275" y="77"/>
                  </a:cubicBezTo>
                  <a:close/>
                  <a:moveTo>
                    <a:pt x="45" y="153"/>
                  </a:moveTo>
                  <a:lnTo>
                    <a:pt x="45" y="153"/>
                  </a:lnTo>
                  <a:cubicBezTo>
                    <a:pt x="168" y="153"/>
                    <a:pt x="168" y="153"/>
                    <a:pt x="168" y="153"/>
                  </a:cubicBezTo>
                  <a:lnTo>
                    <a:pt x="168" y="153"/>
                  </a:lnTo>
                  <a:cubicBezTo>
                    <a:pt x="551" y="153"/>
                    <a:pt x="551" y="153"/>
                    <a:pt x="551" y="153"/>
                  </a:cubicBezTo>
                  <a:lnTo>
                    <a:pt x="551" y="153"/>
                  </a:lnTo>
                  <a:cubicBezTo>
                    <a:pt x="673" y="153"/>
                    <a:pt x="673" y="153"/>
                    <a:pt x="673" y="153"/>
                  </a:cubicBezTo>
                  <a:cubicBezTo>
                    <a:pt x="673" y="199"/>
                    <a:pt x="673" y="199"/>
                    <a:pt x="673" y="199"/>
                  </a:cubicBezTo>
                  <a:cubicBezTo>
                    <a:pt x="673" y="306"/>
                    <a:pt x="673" y="306"/>
                    <a:pt x="673" y="306"/>
                  </a:cubicBezTo>
                  <a:cubicBezTo>
                    <a:pt x="673" y="329"/>
                    <a:pt x="658" y="352"/>
                    <a:pt x="635" y="352"/>
                  </a:cubicBezTo>
                  <a:cubicBezTo>
                    <a:pt x="91" y="352"/>
                    <a:pt x="91" y="352"/>
                    <a:pt x="91" y="352"/>
                  </a:cubicBezTo>
                  <a:cubicBezTo>
                    <a:pt x="68" y="352"/>
                    <a:pt x="45" y="329"/>
                    <a:pt x="45" y="306"/>
                  </a:cubicBezTo>
                  <a:cubicBezTo>
                    <a:pt x="45" y="199"/>
                    <a:pt x="45" y="199"/>
                    <a:pt x="45" y="199"/>
                  </a:cubicBezTo>
                  <a:lnTo>
                    <a:pt x="45" y="153"/>
                  </a:lnTo>
                  <a:close/>
                  <a:moveTo>
                    <a:pt x="45" y="528"/>
                  </a:moveTo>
                  <a:lnTo>
                    <a:pt x="45" y="528"/>
                  </a:lnTo>
                  <a:cubicBezTo>
                    <a:pt x="45" y="383"/>
                    <a:pt x="45" y="383"/>
                    <a:pt x="45" y="383"/>
                  </a:cubicBezTo>
                  <a:cubicBezTo>
                    <a:pt x="61" y="391"/>
                    <a:pt x="76" y="398"/>
                    <a:pt x="91" y="398"/>
                  </a:cubicBezTo>
                  <a:cubicBezTo>
                    <a:pt x="635" y="398"/>
                    <a:pt x="635" y="398"/>
                    <a:pt x="635" y="398"/>
                  </a:cubicBezTo>
                  <a:cubicBezTo>
                    <a:pt x="650" y="398"/>
                    <a:pt x="665" y="391"/>
                    <a:pt x="673" y="383"/>
                  </a:cubicBezTo>
                  <a:cubicBezTo>
                    <a:pt x="673" y="528"/>
                    <a:pt x="673" y="528"/>
                    <a:pt x="673" y="528"/>
                  </a:cubicBezTo>
                  <a:lnTo>
                    <a:pt x="45" y="528"/>
                  </a:lnTo>
                  <a:close/>
                </a:path>
              </a:pathLst>
            </a:custGeom>
            <a:solidFill>
              <a:schemeClr val="bg2"/>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22" name="Freeform 242">
              <a:extLst>
                <a:ext uri="{FF2B5EF4-FFF2-40B4-BE49-F238E27FC236}">
                  <a16:creationId xmlns:a16="http://schemas.microsoft.com/office/drawing/2014/main" id="{91AAFBCB-06A6-4082-AA87-D82C15CAD772}"/>
                </a:ext>
              </a:extLst>
            </p:cNvPr>
            <p:cNvSpPr>
              <a:spLocks noChangeArrowheads="1"/>
            </p:cNvSpPr>
            <p:nvPr userDrawn="1"/>
          </p:nvSpPr>
          <p:spPr bwMode="auto">
            <a:xfrm>
              <a:off x="20708280" y="8688910"/>
              <a:ext cx="944065" cy="806743"/>
            </a:xfrm>
            <a:custGeom>
              <a:avLst/>
              <a:gdLst>
                <a:gd name="T0" fmla="*/ 688 w 727"/>
                <a:gd name="T1" fmla="*/ 92 h 621"/>
                <a:gd name="T2" fmla="*/ 688 w 727"/>
                <a:gd name="T3" fmla="*/ 92 h 621"/>
                <a:gd name="T4" fmla="*/ 528 w 727"/>
                <a:gd name="T5" fmla="*/ 92 h 621"/>
                <a:gd name="T6" fmla="*/ 528 w 727"/>
                <a:gd name="T7" fmla="*/ 84 h 621"/>
                <a:gd name="T8" fmla="*/ 528 w 727"/>
                <a:gd name="T9" fmla="*/ 31 h 621"/>
                <a:gd name="T10" fmla="*/ 505 w 727"/>
                <a:gd name="T11" fmla="*/ 0 h 621"/>
                <a:gd name="T12" fmla="*/ 221 w 727"/>
                <a:gd name="T13" fmla="*/ 0 h 621"/>
                <a:gd name="T14" fmla="*/ 191 w 727"/>
                <a:gd name="T15" fmla="*/ 31 h 621"/>
                <a:gd name="T16" fmla="*/ 191 w 727"/>
                <a:gd name="T17" fmla="*/ 84 h 621"/>
                <a:gd name="T18" fmla="*/ 191 w 727"/>
                <a:gd name="T19" fmla="*/ 92 h 621"/>
                <a:gd name="T20" fmla="*/ 38 w 727"/>
                <a:gd name="T21" fmla="*/ 92 h 621"/>
                <a:gd name="T22" fmla="*/ 0 w 727"/>
                <a:gd name="T23" fmla="*/ 130 h 621"/>
                <a:gd name="T24" fmla="*/ 0 w 727"/>
                <a:gd name="T25" fmla="*/ 582 h 621"/>
                <a:gd name="T26" fmla="*/ 38 w 727"/>
                <a:gd name="T27" fmla="*/ 620 h 621"/>
                <a:gd name="T28" fmla="*/ 688 w 727"/>
                <a:gd name="T29" fmla="*/ 620 h 621"/>
                <a:gd name="T30" fmla="*/ 726 w 727"/>
                <a:gd name="T31" fmla="*/ 582 h 621"/>
                <a:gd name="T32" fmla="*/ 726 w 727"/>
                <a:gd name="T33" fmla="*/ 130 h 621"/>
                <a:gd name="T34" fmla="*/ 688 w 727"/>
                <a:gd name="T35" fmla="*/ 92 h 621"/>
                <a:gd name="T36" fmla="*/ 237 w 727"/>
                <a:gd name="T37" fmla="*/ 84 h 621"/>
                <a:gd name="T38" fmla="*/ 237 w 727"/>
                <a:gd name="T39" fmla="*/ 84 h 621"/>
                <a:gd name="T40" fmla="*/ 237 w 727"/>
                <a:gd name="T41" fmla="*/ 46 h 621"/>
                <a:gd name="T42" fmla="*/ 482 w 727"/>
                <a:gd name="T43" fmla="*/ 46 h 621"/>
                <a:gd name="T44" fmla="*/ 482 w 727"/>
                <a:gd name="T45" fmla="*/ 84 h 621"/>
                <a:gd name="T46" fmla="*/ 482 w 727"/>
                <a:gd name="T47" fmla="*/ 92 h 621"/>
                <a:gd name="T48" fmla="*/ 359 w 727"/>
                <a:gd name="T49" fmla="*/ 92 h 621"/>
                <a:gd name="T50" fmla="*/ 237 w 727"/>
                <a:gd name="T51" fmla="*/ 92 h 621"/>
                <a:gd name="T52" fmla="*/ 237 w 727"/>
                <a:gd name="T53" fmla="*/ 84 h 621"/>
                <a:gd name="T54" fmla="*/ 359 w 727"/>
                <a:gd name="T55" fmla="*/ 138 h 621"/>
                <a:gd name="T56" fmla="*/ 359 w 727"/>
                <a:gd name="T57" fmla="*/ 138 h 621"/>
                <a:gd name="T58" fmla="*/ 673 w 727"/>
                <a:gd name="T59" fmla="*/ 138 h 621"/>
                <a:gd name="T60" fmla="*/ 673 w 727"/>
                <a:gd name="T61" fmla="*/ 337 h 621"/>
                <a:gd name="T62" fmla="*/ 596 w 727"/>
                <a:gd name="T63" fmla="*/ 337 h 621"/>
                <a:gd name="T64" fmla="*/ 596 w 727"/>
                <a:gd name="T65" fmla="*/ 322 h 621"/>
                <a:gd name="T66" fmla="*/ 573 w 727"/>
                <a:gd name="T67" fmla="*/ 291 h 621"/>
                <a:gd name="T68" fmla="*/ 551 w 727"/>
                <a:gd name="T69" fmla="*/ 322 h 621"/>
                <a:gd name="T70" fmla="*/ 551 w 727"/>
                <a:gd name="T71" fmla="*/ 337 h 621"/>
                <a:gd name="T72" fmla="*/ 175 w 727"/>
                <a:gd name="T73" fmla="*/ 337 h 621"/>
                <a:gd name="T74" fmla="*/ 175 w 727"/>
                <a:gd name="T75" fmla="*/ 322 h 621"/>
                <a:gd name="T76" fmla="*/ 153 w 727"/>
                <a:gd name="T77" fmla="*/ 291 h 621"/>
                <a:gd name="T78" fmla="*/ 130 w 727"/>
                <a:gd name="T79" fmla="*/ 322 h 621"/>
                <a:gd name="T80" fmla="*/ 130 w 727"/>
                <a:gd name="T81" fmla="*/ 337 h 621"/>
                <a:gd name="T82" fmla="*/ 45 w 727"/>
                <a:gd name="T83" fmla="*/ 337 h 621"/>
                <a:gd name="T84" fmla="*/ 45 w 727"/>
                <a:gd name="T85" fmla="*/ 138 h 621"/>
                <a:gd name="T86" fmla="*/ 359 w 727"/>
                <a:gd name="T87" fmla="*/ 138 h 621"/>
                <a:gd name="T88" fmla="*/ 45 w 727"/>
                <a:gd name="T89" fmla="*/ 574 h 621"/>
                <a:gd name="T90" fmla="*/ 45 w 727"/>
                <a:gd name="T91" fmla="*/ 574 h 621"/>
                <a:gd name="T92" fmla="*/ 45 w 727"/>
                <a:gd name="T93" fmla="*/ 383 h 621"/>
                <a:gd name="T94" fmla="*/ 130 w 727"/>
                <a:gd name="T95" fmla="*/ 383 h 621"/>
                <a:gd name="T96" fmla="*/ 130 w 727"/>
                <a:gd name="T97" fmla="*/ 421 h 621"/>
                <a:gd name="T98" fmla="*/ 153 w 727"/>
                <a:gd name="T99" fmla="*/ 444 h 621"/>
                <a:gd name="T100" fmla="*/ 175 w 727"/>
                <a:gd name="T101" fmla="*/ 421 h 621"/>
                <a:gd name="T102" fmla="*/ 175 w 727"/>
                <a:gd name="T103" fmla="*/ 383 h 621"/>
                <a:gd name="T104" fmla="*/ 551 w 727"/>
                <a:gd name="T105" fmla="*/ 383 h 621"/>
                <a:gd name="T106" fmla="*/ 551 w 727"/>
                <a:gd name="T107" fmla="*/ 421 h 621"/>
                <a:gd name="T108" fmla="*/ 573 w 727"/>
                <a:gd name="T109" fmla="*/ 444 h 621"/>
                <a:gd name="T110" fmla="*/ 596 w 727"/>
                <a:gd name="T111" fmla="*/ 421 h 621"/>
                <a:gd name="T112" fmla="*/ 596 w 727"/>
                <a:gd name="T113" fmla="*/ 383 h 621"/>
                <a:gd name="T114" fmla="*/ 673 w 727"/>
                <a:gd name="T115" fmla="*/ 383 h 621"/>
                <a:gd name="T116" fmla="*/ 673 w 727"/>
                <a:gd name="T117" fmla="*/ 574 h 621"/>
                <a:gd name="T118" fmla="*/ 45 w 727"/>
                <a:gd name="T119" fmla="*/ 574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7" h="621">
                  <a:moveTo>
                    <a:pt x="688" y="92"/>
                  </a:moveTo>
                  <a:lnTo>
                    <a:pt x="688" y="92"/>
                  </a:lnTo>
                  <a:cubicBezTo>
                    <a:pt x="528" y="92"/>
                    <a:pt x="528" y="92"/>
                    <a:pt x="528" y="92"/>
                  </a:cubicBezTo>
                  <a:cubicBezTo>
                    <a:pt x="528" y="92"/>
                    <a:pt x="528" y="92"/>
                    <a:pt x="528" y="84"/>
                  </a:cubicBezTo>
                  <a:cubicBezTo>
                    <a:pt x="528" y="31"/>
                    <a:pt x="528" y="31"/>
                    <a:pt x="528" y="31"/>
                  </a:cubicBezTo>
                  <a:cubicBezTo>
                    <a:pt x="528" y="8"/>
                    <a:pt x="512" y="0"/>
                    <a:pt x="505" y="0"/>
                  </a:cubicBezTo>
                  <a:cubicBezTo>
                    <a:pt x="221" y="0"/>
                    <a:pt x="221" y="0"/>
                    <a:pt x="221" y="0"/>
                  </a:cubicBezTo>
                  <a:cubicBezTo>
                    <a:pt x="206" y="0"/>
                    <a:pt x="191" y="8"/>
                    <a:pt x="191" y="31"/>
                  </a:cubicBezTo>
                  <a:cubicBezTo>
                    <a:pt x="191" y="84"/>
                    <a:pt x="191" y="84"/>
                    <a:pt x="191" y="84"/>
                  </a:cubicBezTo>
                  <a:cubicBezTo>
                    <a:pt x="191" y="92"/>
                    <a:pt x="191" y="92"/>
                    <a:pt x="191" y="92"/>
                  </a:cubicBezTo>
                  <a:cubicBezTo>
                    <a:pt x="38" y="92"/>
                    <a:pt x="38" y="92"/>
                    <a:pt x="38" y="92"/>
                  </a:cubicBezTo>
                  <a:cubicBezTo>
                    <a:pt x="15" y="92"/>
                    <a:pt x="0" y="115"/>
                    <a:pt x="0" y="130"/>
                  </a:cubicBezTo>
                  <a:cubicBezTo>
                    <a:pt x="0" y="582"/>
                    <a:pt x="0" y="582"/>
                    <a:pt x="0" y="582"/>
                  </a:cubicBezTo>
                  <a:cubicBezTo>
                    <a:pt x="0" y="605"/>
                    <a:pt x="15" y="620"/>
                    <a:pt x="38" y="620"/>
                  </a:cubicBezTo>
                  <a:cubicBezTo>
                    <a:pt x="688" y="620"/>
                    <a:pt x="688" y="620"/>
                    <a:pt x="688" y="620"/>
                  </a:cubicBezTo>
                  <a:cubicBezTo>
                    <a:pt x="704" y="620"/>
                    <a:pt x="726" y="605"/>
                    <a:pt x="726" y="582"/>
                  </a:cubicBezTo>
                  <a:cubicBezTo>
                    <a:pt x="726" y="130"/>
                    <a:pt x="726" y="130"/>
                    <a:pt x="726" y="130"/>
                  </a:cubicBezTo>
                  <a:cubicBezTo>
                    <a:pt x="726" y="107"/>
                    <a:pt x="704" y="92"/>
                    <a:pt x="688" y="92"/>
                  </a:cubicBezTo>
                  <a:close/>
                  <a:moveTo>
                    <a:pt x="237" y="84"/>
                  </a:moveTo>
                  <a:lnTo>
                    <a:pt x="237" y="84"/>
                  </a:lnTo>
                  <a:cubicBezTo>
                    <a:pt x="237" y="46"/>
                    <a:pt x="237" y="46"/>
                    <a:pt x="237" y="46"/>
                  </a:cubicBezTo>
                  <a:cubicBezTo>
                    <a:pt x="482" y="46"/>
                    <a:pt x="482" y="46"/>
                    <a:pt x="482" y="46"/>
                  </a:cubicBezTo>
                  <a:cubicBezTo>
                    <a:pt x="482" y="84"/>
                    <a:pt x="482" y="84"/>
                    <a:pt x="482" y="84"/>
                  </a:cubicBezTo>
                  <a:cubicBezTo>
                    <a:pt x="482" y="92"/>
                    <a:pt x="482" y="92"/>
                    <a:pt x="482" y="92"/>
                  </a:cubicBezTo>
                  <a:cubicBezTo>
                    <a:pt x="359" y="92"/>
                    <a:pt x="359" y="92"/>
                    <a:pt x="359" y="92"/>
                  </a:cubicBezTo>
                  <a:cubicBezTo>
                    <a:pt x="237" y="92"/>
                    <a:pt x="237" y="92"/>
                    <a:pt x="237" y="92"/>
                  </a:cubicBezTo>
                  <a:cubicBezTo>
                    <a:pt x="237" y="92"/>
                    <a:pt x="237" y="92"/>
                    <a:pt x="237" y="84"/>
                  </a:cubicBezTo>
                  <a:close/>
                  <a:moveTo>
                    <a:pt x="359" y="138"/>
                  </a:moveTo>
                  <a:lnTo>
                    <a:pt x="359" y="138"/>
                  </a:lnTo>
                  <a:cubicBezTo>
                    <a:pt x="673" y="138"/>
                    <a:pt x="673" y="138"/>
                    <a:pt x="673" y="138"/>
                  </a:cubicBezTo>
                  <a:cubicBezTo>
                    <a:pt x="673" y="337"/>
                    <a:pt x="673" y="337"/>
                    <a:pt x="673" y="337"/>
                  </a:cubicBezTo>
                  <a:cubicBezTo>
                    <a:pt x="596" y="337"/>
                    <a:pt x="596" y="337"/>
                    <a:pt x="596" y="337"/>
                  </a:cubicBezTo>
                  <a:cubicBezTo>
                    <a:pt x="596" y="322"/>
                    <a:pt x="596" y="322"/>
                    <a:pt x="596" y="322"/>
                  </a:cubicBezTo>
                  <a:cubicBezTo>
                    <a:pt x="596" y="306"/>
                    <a:pt x="581" y="291"/>
                    <a:pt x="573" y="291"/>
                  </a:cubicBezTo>
                  <a:cubicBezTo>
                    <a:pt x="558" y="291"/>
                    <a:pt x="551" y="306"/>
                    <a:pt x="551" y="322"/>
                  </a:cubicBezTo>
                  <a:cubicBezTo>
                    <a:pt x="551" y="337"/>
                    <a:pt x="551" y="337"/>
                    <a:pt x="551" y="337"/>
                  </a:cubicBezTo>
                  <a:cubicBezTo>
                    <a:pt x="175" y="337"/>
                    <a:pt x="175" y="337"/>
                    <a:pt x="175" y="337"/>
                  </a:cubicBezTo>
                  <a:cubicBezTo>
                    <a:pt x="175" y="322"/>
                    <a:pt x="175" y="322"/>
                    <a:pt x="175" y="322"/>
                  </a:cubicBezTo>
                  <a:cubicBezTo>
                    <a:pt x="175" y="306"/>
                    <a:pt x="168" y="291"/>
                    <a:pt x="153" y="291"/>
                  </a:cubicBezTo>
                  <a:cubicBezTo>
                    <a:pt x="137" y="291"/>
                    <a:pt x="130" y="306"/>
                    <a:pt x="130" y="322"/>
                  </a:cubicBezTo>
                  <a:cubicBezTo>
                    <a:pt x="130" y="337"/>
                    <a:pt x="130" y="337"/>
                    <a:pt x="130" y="337"/>
                  </a:cubicBezTo>
                  <a:cubicBezTo>
                    <a:pt x="45" y="337"/>
                    <a:pt x="45" y="337"/>
                    <a:pt x="45" y="337"/>
                  </a:cubicBezTo>
                  <a:cubicBezTo>
                    <a:pt x="45" y="138"/>
                    <a:pt x="45" y="138"/>
                    <a:pt x="45" y="138"/>
                  </a:cubicBezTo>
                  <a:lnTo>
                    <a:pt x="359" y="138"/>
                  </a:lnTo>
                  <a:close/>
                  <a:moveTo>
                    <a:pt x="45" y="574"/>
                  </a:moveTo>
                  <a:lnTo>
                    <a:pt x="45" y="574"/>
                  </a:lnTo>
                  <a:cubicBezTo>
                    <a:pt x="45" y="383"/>
                    <a:pt x="45" y="383"/>
                    <a:pt x="45" y="383"/>
                  </a:cubicBezTo>
                  <a:cubicBezTo>
                    <a:pt x="130" y="383"/>
                    <a:pt x="130" y="383"/>
                    <a:pt x="130" y="383"/>
                  </a:cubicBezTo>
                  <a:cubicBezTo>
                    <a:pt x="130" y="421"/>
                    <a:pt x="130" y="421"/>
                    <a:pt x="130" y="421"/>
                  </a:cubicBezTo>
                  <a:cubicBezTo>
                    <a:pt x="130" y="436"/>
                    <a:pt x="137" y="444"/>
                    <a:pt x="153" y="444"/>
                  </a:cubicBezTo>
                  <a:cubicBezTo>
                    <a:pt x="168" y="444"/>
                    <a:pt x="175" y="436"/>
                    <a:pt x="175" y="421"/>
                  </a:cubicBezTo>
                  <a:cubicBezTo>
                    <a:pt x="175" y="383"/>
                    <a:pt x="175" y="383"/>
                    <a:pt x="175" y="383"/>
                  </a:cubicBezTo>
                  <a:cubicBezTo>
                    <a:pt x="551" y="383"/>
                    <a:pt x="551" y="383"/>
                    <a:pt x="551" y="383"/>
                  </a:cubicBezTo>
                  <a:cubicBezTo>
                    <a:pt x="551" y="421"/>
                    <a:pt x="551" y="421"/>
                    <a:pt x="551" y="421"/>
                  </a:cubicBezTo>
                  <a:cubicBezTo>
                    <a:pt x="551" y="436"/>
                    <a:pt x="558" y="444"/>
                    <a:pt x="573" y="444"/>
                  </a:cubicBezTo>
                  <a:cubicBezTo>
                    <a:pt x="581" y="444"/>
                    <a:pt x="596" y="436"/>
                    <a:pt x="596" y="421"/>
                  </a:cubicBezTo>
                  <a:cubicBezTo>
                    <a:pt x="596" y="383"/>
                    <a:pt x="596" y="383"/>
                    <a:pt x="596" y="383"/>
                  </a:cubicBezTo>
                  <a:cubicBezTo>
                    <a:pt x="673" y="383"/>
                    <a:pt x="673" y="383"/>
                    <a:pt x="673" y="383"/>
                  </a:cubicBezTo>
                  <a:cubicBezTo>
                    <a:pt x="673" y="574"/>
                    <a:pt x="673" y="574"/>
                    <a:pt x="673" y="574"/>
                  </a:cubicBezTo>
                  <a:lnTo>
                    <a:pt x="45" y="574"/>
                  </a:lnTo>
                  <a:close/>
                </a:path>
              </a:pathLst>
            </a:custGeom>
            <a:solidFill>
              <a:schemeClr val="bg2"/>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23" name="Freeform 243">
              <a:extLst>
                <a:ext uri="{FF2B5EF4-FFF2-40B4-BE49-F238E27FC236}">
                  <a16:creationId xmlns:a16="http://schemas.microsoft.com/office/drawing/2014/main" id="{0F374F7C-868E-4293-A126-27BCDB450FC0}"/>
                </a:ext>
              </a:extLst>
            </p:cNvPr>
            <p:cNvSpPr>
              <a:spLocks noChangeArrowheads="1"/>
            </p:cNvSpPr>
            <p:nvPr userDrawn="1"/>
          </p:nvSpPr>
          <p:spPr bwMode="auto">
            <a:xfrm>
              <a:off x="2444950" y="8700353"/>
              <a:ext cx="904012" cy="783857"/>
            </a:xfrm>
            <a:custGeom>
              <a:avLst/>
              <a:gdLst>
                <a:gd name="T0" fmla="*/ 696 w 697"/>
                <a:gd name="T1" fmla="*/ 145 h 605"/>
                <a:gd name="T2" fmla="*/ 696 w 697"/>
                <a:gd name="T3" fmla="*/ 145 h 605"/>
                <a:gd name="T4" fmla="*/ 689 w 697"/>
                <a:gd name="T5" fmla="*/ 130 h 605"/>
                <a:gd name="T6" fmla="*/ 689 w 697"/>
                <a:gd name="T7" fmla="*/ 130 h 605"/>
                <a:gd name="T8" fmla="*/ 582 w 697"/>
                <a:gd name="T9" fmla="*/ 8 h 605"/>
                <a:gd name="T10" fmla="*/ 566 w 697"/>
                <a:gd name="T11" fmla="*/ 0 h 605"/>
                <a:gd name="T12" fmla="*/ 138 w 697"/>
                <a:gd name="T13" fmla="*/ 0 h 605"/>
                <a:gd name="T14" fmla="*/ 115 w 697"/>
                <a:gd name="T15" fmla="*/ 8 h 605"/>
                <a:gd name="T16" fmla="*/ 8 w 697"/>
                <a:gd name="T17" fmla="*/ 130 h 605"/>
                <a:gd name="T18" fmla="*/ 8 w 697"/>
                <a:gd name="T19" fmla="*/ 130 h 605"/>
                <a:gd name="T20" fmla="*/ 0 w 697"/>
                <a:gd name="T21" fmla="*/ 145 h 605"/>
                <a:gd name="T22" fmla="*/ 69 w 697"/>
                <a:gd name="T23" fmla="*/ 245 h 605"/>
                <a:gd name="T24" fmla="*/ 69 w 697"/>
                <a:gd name="T25" fmla="*/ 574 h 605"/>
                <a:gd name="T26" fmla="*/ 107 w 697"/>
                <a:gd name="T27" fmla="*/ 604 h 605"/>
                <a:gd name="T28" fmla="*/ 245 w 697"/>
                <a:gd name="T29" fmla="*/ 604 h 605"/>
                <a:gd name="T30" fmla="*/ 452 w 697"/>
                <a:gd name="T31" fmla="*/ 604 h 605"/>
                <a:gd name="T32" fmla="*/ 589 w 697"/>
                <a:gd name="T33" fmla="*/ 604 h 605"/>
                <a:gd name="T34" fmla="*/ 627 w 697"/>
                <a:gd name="T35" fmla="*/ 574 h 605"/>
                <a:gd name="T36" fmla="*/ 627 w 697"/>
                <a:gd name="T37" fmla="*/ 245 h 605"/>
                <a:gd name="T38" fmla="*/ 696 w 697"/>
                <a:gd name="T39" fmla="*/ 145 h 605"/>
                <a:gd name="T40" fmla="*/ 260 w 697"/>
                <a:gd name="T41" fmla="*/ 559 h 605"/>
                <a:gd name="T42" fmla="*/ 260 w 697"/>
                <a:gd name="T43" fmla="*/ 559 h 605"/>
                <a:gd name="T44" fmla="*/ 260 w 697"/>
                <a:gd name="T45" fmla="*/ 413 h 605"/>
                <a:gd name="T46" fmla="*/ 436 w 697"/>
                <a:gd name="T47" fmla="*/ 413 h 605"/>
                <a:gd name="T48" fmla="*/ 436 w 697"/>
                <a:gd name="T49" fmla="*/ 559 h 605"/>
                <a:gd name="T50" fmla="*/ 260 w 697"/>
                <a:gd name="T51" fmla="*/ 559 h 605"/>
                <a:gd name="T52" fmla="*/ 482 w 697"/>
                <a:gd name="T53" fmla="*/ 559 h 605"/>
                <a:gd name="T54" fmla="*/ 482 w 697"/>
                <a:gd name="T55" fmla="*/ 559 h 605"/>
                <a:gd name="T56" fmla="*/ 482 w 697"/>
                <a:gd name="T57" fmla="*/ 398 h 605"/>
                <a:gd name="T58" fmla="*/ 452 w 697"/>
                <a:gd name="T59" fmla="*/ 367 h 605"/>
                <a:gd name="T60" fmla="*/ 245 w 697"/>
                <a:gd name="T61" fmla="*/ 367 h 605"/>
                <a:gd name="T62" fmla="*/ 214 w 697"/>
                <a:gd name="T63" fmla="*/ 398 h 605"/>
                <a:gd name="T64" fmla="*/ 214 w 697"/>
                <a:gd name="T65" fmla="*/ 559 h 605"/>
                <a:gd name="T66" fmla="*/ 123 w 697"/>
                <a:gd name="T67" fmla="*/ 559 h 605"/>
                <a:gd name="T68" fmla="*/ 123 w 697"/>
                <a:gd name="T69" fmla="*/ 253 h 605"/>
                <a:gd name="T70" fmla="*/ 191 w 697"/>
                <a:gd name="T71" fmla="*/ 214 h 605"/>
                <a:gd name="T72" fmla="*/ 268 w 697"/>
                <a:gd name="T73" fmla="*/ 253 h 605"/>
                <a:gd name="T74" fmla="*/ 352 w 697"/>
                <a:gd name="T75" fmla="*/ 214 h 605"/>
                <a:gd name="T76" fmla="*/ 429 w 697"/>
                <a:gd name="T77" fmla="*/ 253 h 605"/>
                <a:gd name="T78" fmla="*/ 513 w 697"/>
                <a:gd name="T79" fmla="*/ 214 h 605"/>
                <a:gd name="T80" fmla="*/ 574 w 697"/>
                <a:gd name="T81" fmla="*/ 253 h 605"/>
                <a:gd name="T82" fmla="*/ 574 w 697"/>
                <a:gd name="T83" fmla="*/ 559 h 605"/>
                <a:gd name="T84" fmla="*/ 482 w 697"/>
                <a:gd name="T85" fmla="*/ 559 h 605"/>
                <a:gd name="T86" fmla="*/ 589 w 697"/>
                <a:gd name="T87" fmla="*/ 206 h 605"/>
                <a:gd name="T88" fmla="*/ 589 w 697"/>
                <a:gd name="T89" fmla="*/ 206 h 605"/>
                <a:gd name="T90" fmla="*/ 536 w 697"/>
                <a:gd name="T91" fmla="*/ 145 h 605"/>
                <a:gd name="T92" fmla="*/ 513 w 697"/>
                <a:gd name="T93" fmla="*/ 122 h 605"/>
                <a:gd name="T94" fmla="*/ 482 w 697"/>
                <a:gd name="T95" fmla="*/ 145 h 605"/>
                <a:gd name="T96" fmla="*/ 429 w 697"/>
                <a:gd name="T97" fmla="*/ 206 h 605"/>
                <a:gd name="T98" fmla="*/ 375 w 697"/>
                <a:gd name="T99" fmla="*/ 145 h 605"/>
                <a:gd name="T100" fmla="*/ 352 w 697"/>
                <a:gd name="T101" fmla="*/ 122 h 605"/>
                <a:gd name="T102" fmla="*/ 321 w 697"/>
                <a:gd name="T103" fmla="*/ 145 h 605"/>
                <a:gd name="T104" fmla="*/ 268 w 697"/>
                <a:gd name="T105" fmla="*/ 206 h 605"/>
                <a:gd name="T106" fmla="*/ 214 w 697"/>
                <a:gd name="T107" fmla="*/ 145 h 605"/>
                <a:gd name="T108" fmla="*/ 191 w 697"/>
                <a:gd name="T109" fmla="*/ 122 h 605"/>
                <a:gd name="T110" fmla="*/ 161 w 697"/>
                <a:gd name="T111" fmla="*/ 145 h 605"/>
                <a:gd name="T112" fmla="*/ 107 w 697"/>
                <a:gd name="T113" fmla="*/ 206 h 605"/>
                <a:gd name="T114" fmla="*/ 54 w 697"/>
                <a:gd name="T115" fmla="*/ 153 h 605"/>
                <a:gd name="T116" fmla="*/ 146 w 697"/>
                <a:gd name="T117" fmla="*/ 46 h 605"/>
                <a:gd name="T118" fmla="*/ 551 w 697"/>
                <a:gd name="T119" fmla="*/ 46 h 605"/>
                <a:gd name="T120" fmla="*/ 643 w 697"/>
                <a:gd name="T121" fmla="*/ 153 h 605"/>
                <a:gd name="T122" fmla="*/ 589 w 697"/>
                <a:gd name="T123" fmla="*/ 206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97" h="605">
                  <a:moveTo>
                    <a:pt x="696" y="145"/>
                  </a:moveTo>
                  <a:lnTo>
                    <a:pt x="696" y="145"/>
                  </a:lnTo>
                  <a:cubicBezTo>
                    <a:pt x="696" y="145"/>
                    <a:pt x="689" y="138"/>
                    <a:pt x="689" y="130"/>
                  </a:cubicBezTo>
                  <a:lnTo>
                    <a:pt x="689" y="130"/>
                  </a:lnTo>
                  <a:cubicBezTo>
                    <a:pt x="582" y="8"/>
                    <a:pt x="582" y="8"/>
                    <a:pt x="582" y="8"/>
                  </a:cubicBezTo>
                  <a:cubicBezTo>
                    <a:pt x="574" y="0"/>
                    <a:pt x="566" y="0"/>
                    <a:pt x="566" y="0"/>
                  </a:cubicBezTo>
                  <a:cubicBezTo>
                    <a:pt x="138" y="0"/>
                    <a:pt x="138" y="0"/>
                    <a:pt x="138" y="0"/>
                  </a:cubicBezTo>
                  <a:cubicBezTo>
                    <a:pt x="130" y="0"/>
                    <a:pt x="123" y="0"/>
                    <a:pt x="115" y="8"/>
                  </a:cubicBezTo>
                  <a:cubicBezTo>
                    <a:pt x="8" y="130"/>
                    <a:pt x="8" y="130"/>
                    <a:pt x="8" y="130"/>
                  </a:cubicBezTo>
                  <a:lnTo>
                    <a:pt x="8" y="130"/>
                  </a:lnTo>
                  <a:cubicBezTo>
                    <a:pt x="8" y="138"/>
                    <a:pt x="0" y="138"/>
                    <a:pt x="0" y="145"/>
                  </a:cubicBezTo>
                  <a:cubicBezTo>
                    <a:pt x="0" y="191"/>
                    <a:pt x="31" y="230"/>
                    <a:pt x="69" y="245"/>
                  </a:cubicBezTo>
                  <a:cubicBezTo>
                    <a:pt x="69" y="574"/>
                    <a:pt x="69" y="574"/>
                    <a:pt x="69" y="574"/>
                  </a:cubicBezTo>
                  <a:cubicBezTo>
                    <a:pt x="69" y="589"/>
                    <a:pt x="84" y="604"/>
                    <a:pt x="107" y="604"/>
                  </a:cubicBezTo>
                  <a:cubicBezTo>
                    <a:pt x="245" y="604"/>
                    <a:pt x="245" y="604"/>
                    <a:pt x="245" y="604"/>
                  </a:cubicBezTo>
                  <a:cubicBezTo>
                    <a:pt x="452" y="604"/>
                    <a:pt x="452" y="604"/>
                    <a:pt x="452" y="604"/>
                  </a:cubicBezTo>
                  <a:cubicBezTo>
                    <a:pt x="589" y="604"/>
                    <a:pt x="589" y="604"/>
                    <a:pt x="589" y="604"/>
                  </a:cubicBezTo>
                  <a:cubicBezTo>
                    <a:pt x="612" y="604"/>
                    <a:pt x="627" y="589"/>
                    <a:pt x="627" y="574"/>
                  </a:cubicBezTo>
                  <a:cubicBezTo>
                    <a:pt x="627" y="245"/>
                    <a:pt x="627" y="245"/>
                    <a:pt x="627" y="245"/>
                  </a:cubicBezTo>
                  <a:cubicBezTo>
                    <a:pt x="666" y="230"/>
                    <a:pt x="696" y="191"/>
                    <a:pt x="696" y="145"/>
                  </a:cubicBezTo>
                  <a:close/>
                  <a:moveTo>
                    <a:pt x="260" y="559"/>
                  </a:moveTo>
                  <a:lnTo>
                    <a:pt x="260" y="559"/>
                  </a:lnTo>
                  <a:cubicBezTo>
                    <a:pt x="260" y="413"/>
                    <a:pt x="260" y="413"/>
                    <a:pt x="260" y="413"/>
                  </a:cubicBezTo>
                  <a:cubicBezTo>
                    <a:pt x="436" y="413"/>
                    <a:pt x="436" y="413"/>
                    <a:pt x="436" y="413"/>
                  </a:cubicBezTo>
                  <a:cubicBezTo>
                    <a:pt x="436" y="559"/>
                    <a:pt x="436" y="559"/>
                    <a:pt x="436" y="559"/>
                  </a:cubicBezTo>
                  <a:lnTo>
                    <a:pt x="260" y="559"/>
                  </a:lnTo>
                  <a:close/>
                  <a:moveTo>
                    <a:pt x="482" y="559"/>
                  </a:moveTo>
                  <a:lnTo>
                    <a:pt x="482" y="559"/>
                  </a:lnTo>
                  <a:cubicBezTo>
                    <a:pt x="482" y="398"/>
                    <a:pt x="482" y="398"/>
                    <a:pt x="482" y="398"/>
                  </a:cubicBezTo>
                  <a:cubicBezTo>
                    <a:pt x="482" y="383"/>
                    <a:pt x="467" y="367"/>
                    <a:pt x="452" y="367"/>
                  </a:cubicBezTo>
                  <a:cubicBezTo>
                    <a:pt x="245" y="367"/>
                    <a:pt x="245" y="367"/>
                    <a:pt x="245" y="367"/>
                  </a:cubicBezTo>
                  <a:cubicBezTo>
                    <a:pt x="230" y="367"/>
                    <a:pt x="214" y="383"/>
                    <a:pt x="214" y="398"/>
                  </a:cubicBezTo>
                  <a:cubicBezTo>
                    <a:pt x="214" y="559"/>
                    <a:pt x="214" y="559"/>
                    <a:pt x="214" y="559"/>
                  </a:cubicBezTo>
                  <a:cubicBezTo>
                    <a:pt x="123" y="559"/>
                    <a:pt x="123" y="559"/>
                    <a:pt x="123" y="559"/>
                  </a:cubicBezTo>
                  <a:cubicBezTo>
                    <a:pt x="123" y="253"/>
                    <a:pt x="123" y="253"/>
                    <a:pt x="123" y="253"/>
                  </a:cubicBezTo>
                  <a:cubicBezTo>
                    <a:pt x="146" y="245"/>
                    <a:pt x="168" y="230"/>
                    <a:pt x="191" y="214"/>
                  </a:cubicBezTo>
                  <a:cubicBezTo>
                    <a:pt x="207" y="237"/>
                    <a:pt x="237" y="253"/>
                    <a:pt x="268" y="253"/>
                  </a:cubicBezTo>
                  <a:cubicBezTo>
                    <a:pt x="299" y="253"/>
                    <a:pt x="329" y="237"/>
                    <a:pt x="352" y="214"/>
                  </a:cubicBezTo>
                  <a:cubicBezTo>
                    <a:pt x="367" y="237"/>
                    <a:pt x="398" y="253"/>
                    <a:pt x="429" y="253"/>
                  </a:cubicBezTo>
                  <a:cubicBezTo>
                    <a:pt x="459" y="253"/>
                    <a:pt x="490" y="237"/>
                    <a:pt x="513" y="214"/>
                  </a:cubicBezTo>
                  <a:cubicBezTo>
                    <a:pt x="528" y="230"/>
                    <a:pt x="551" y="245"/>
                    <a:pt x="574" y="253"/>
                  </a:cubicBezTo>
                  <a:cubicBezTo>
                    <a:pt x="574" y="559"/>
                    <a:pt x="574" y="559"/>
                    <a:pt x="574" y="559"/>
                  </a:cubicBezTo>
                  <a:lnTo>
                    <a:pt x="482" y="559"/>
                  </a:lnTo>
                  <a:close/>
                  <a:moveTo>
                    <a:pt x="589" y="206"/>
                  </a:moveTo>
                  <a:lnTo>
                    <a:pt x="589" y="206"/>
                  </a:lnTo>
                  <a:cubicBezTo>
                    <a:pt x="559" y="206"/>
                    <a:pt x="536" y="176"/>
                    <a:pt x="536" y="145"/>
                  </a:cubicBezTo>
                  <a:cubicBezTo>
                    <a:pt x="536" y="130"/>
                    <a:pt x="520" y="122"/>
                    <a:pt x="513" y="122"/>
                  </a:cubicBezTo>
                  <a:cubicBezTo>
                    <a:pt x="497" y="122"/>
                    <a:pt x="482" y="130"/>
                    <a:pt x="482" y="145"/>
                  </a:cubicBezTo>
                  <a:cubicBezTo>
                    <a:pt x="482" y="176"/>
                    <a:pt x="459" y="206"/>
                    <a:pt x="429" y="206"/>
                  </a:cubicBezTo>
                  <a:cubicBezTo>
                    <a:pt x="398" y="206"/>
                    <a:pt x="375" y="176"/>
                    <a:pt x="375" y="145"/>
                  </a:cubicBezTo>
                  <a:cubicBezTo>
                    <a:pt x="375" y="130"/>
                    <a:pt x="360" y="122"/>
                    <a:pt x="352" y="122"/>
                  </a:cubicBezTo>
                  <a:cubicBezTo>
                    <a:pt x="337" y="122"/>
                    <a:pt x="321" y="130"/>
                    <a:pt x="321" y="145"/>
                  </a:cubicBezTo>
                  <a:cubicBezTo>
                    <a:pt x="321" y="176"/>
                    <a:pt x="299" y="206"/>
                    <a:pt x="268" y="206"/>
                  </a:cubicBezTo>
                  <a:cubicBezTo>
                    <a:pt x="237" y="206"/>
                    <a:pt x="214" y="176"/>
                    <a:pt x="214" y="145"/>
                  </a:cubicBezTo>
                  <a:cubicBezTo>
                    <a:pt x="214" y="130"/>
                    <a:pt x="199" y="122"/>
                    <a:pt x="191" y="122"/>
                  </a:cubicBezTo>
                  <a:cubicBezTo>
                    <a:pt x="176" y="122"/>
                    <a:pt x="161" y="130"/>
                    <a:pt x="161" y="145"/>
                  </a:cubicBezTo>
                  <a:cubicBezTo>
                    <a:pt x="161" y="176"/>
                    <a:pt x="138" y="206"/>
                    <a:pt x="107" y="206"/>
                  </a:cubicBezTo>
                  <a:cubicBezTo>
                    <a:pt x="76" y="206"/>
                    <a:pt x="54" y="183"/>
                    <a:pt x="54" y="153"/>
                  </a:cubicBezTo>
                  <a:cubicBezTo>
                    <a:pt x="146" y="46"/>
                    <a:pt x="146" y="46"/>
                    <a:pt x="146" y="46"/>
                  </a:cubicBezTo>
                  <a:cubicBezTo>
                    <a:pt x="551" y="46"/>
                    <a:pt x="551" y="46"/>
                    <a:pt x="551" y="46"/>
                  </a:cubicBezTo>
                  <a:cubicBezTo>
                    <a:pt x="643" y="153"/>
                    <a:pt x="643" y="153"/>
                    <a:pt x="643" y="153"/>
                  </a:cubicBezTo>
                  <a:cubicBezTo>
                    <a:pt x="643" y="183"/>
                    <a:pt x="620" y="206"/>
                    <a:pt x="589" y="206"/>
                  </a:cubicBezTo>
                  <a:close/>
                </a:path>
              </a:pathLst>
            </a:custGeom>
            <a:solidFill>
              <a:schemeClr val="bg2"/>
            </a:solidFill>
            <a:ln>
              <a:noFill/>
            </a:ln>
            <a:effectLst/>
          </p:spPr>
          <p:txBody>
            <a:bodyPr wrap="none" anchor="ctr"/>
            <a:lstStyle/>
            <a:p>
              <a:endParaRPr lang="es-MX" sz="1400" dirty="0">
                <a:latin typeface="Arial" panose="020B0604020202020204" pitchFamily="34" charset="0"/>
                <a:cs typeface="Arial" panose="020B0604020202020204" pitchFamily="34" charset="0"/>
              </a:endParaRPr>
            </a:p>
          </p:txBody>
        </p:sp>
        <p:sp>
          <p:nvSpPr>
            <p:cNvPr id="24" name="CuadroTexto 395">
              <a:extLst>
                <a:ext uri="{FF2B5EF4-FFF2-40B4-BE49-F238E27FC236}">
                  <a16:creationId xmlns:a16="http://schemas.microsoft.com/office/drawing/2014/main" id="{44420BFD-BB3D-4AA7-841D-500E096D1FC5}"/>
                </a:ext>
              </a:extLst>
            </p:cNvPr>
            <p:cNvSpPr txBox="1"/>
            <p:nvPr userDrawn="1"/>
          </p:nvSpPr>
          <p:spPr>
            <a:xfrm>
              <a:off x="6312751" y="5350280"/>
              <a:ext cx="2382675" cy="1089214"/>
            </a:xfrm>
            <a:prstGeom prst="rect">
              <a:avLst/>
            </a:prstGeom>
            <a:noFill/>
          </p:spPr>
          <p:txBody>
            <a:bodyPr wrap="square" rtlCol="0">
              <a:spAutoFit/>
            </a:bodyPr>
            <a:lstStyle/>
            <a:p>
              <a:pPr algn="ctr"/>
              <a:r>
                <a:rPr lang="en-US" sz="4480" b="1" dirty="0">
                  <a:solidFill>
                    <a:schemeClr val="tx2"/>
                  </a:solidFill>
                  <a:latin typeface="Arial" panose="020B0604020202020204" pitchFamily="34" charset="0"/>
                  <a:ea typeface="Lato" charset="0"/>
                  <a:cs typeface="Arial" panose="020B0604020202020204" pitchFamily="34" charset="0"/>
                </a:rPr>
                <a:t>2016</a:t>
              </a:r>
            </a:p>
          </p:txBody>
        </p:sp>
        <p:sp>
          <p:nvSpPr>
            <p:cNvPr id="25" name="CuadroTexto 395">
              <a:extLst>
                <a:ext uri="{FF2B5EF4-FFF2-40B4-BE49-F238E27FC236}">
                  <a16:creationId xmlns:a16="http://schemas.microsoft.com/office/drawing/2014/main" id="{A9480E88-48D7-4865-A736-8401A85C931B}"/>
                </a:ext>
              </a:extLst>
            </p:cNvPr>
            <p:cNvSpPr txBox="1"/>
            <p:nvPr userDrawn="1"/>
          </p:nvSpPr>
          <p:spPr>
            <a:xfrm>
              <a:off x="1858014" y="5505539"/>
              <a:ext cx="2382675" cy="1089214"/>
            </a:xfrm>
            <a:prstGeom prst="rect">
              <a:avLst/>
            </a:prstGeom>
            <a:noFill/>
          </p:spPr>
          <p:txBody>
            <a:bodyPr wrap="square" rtlCol="0">
              <a:spAutoFit/>
            </a:bodyPr>
            <a:lstStyle/>
            <a:p>
              <a:pPr algn="ctr"/>
              <a:r>
                <a:rPr lang="en-US" sz="4480" b="1" dirty="0">
                  <a:solidFill>
                    <a:schemeClr val="tx2"/>
                  </a:solidFill>
                  <a:latin typeface="Arial" panose="020B0604020202020204" pitchFamily="34" charset="0"/>
                  <a:ea typeface="Lato" charset="0"/>
                  <a:cs typeface="Arial" panose="020B0604020202020204" pitchFamily="34" charset="0"/>
                </a:rPr>
                <a:t>2015</a:t>
              </a:r>
            </a:p>
          </p:txBody>
        </p:sp>
        <p:sp>
          <p:nvSpPr>
            <p:cNvPr id="26" name="CuadroTexto 395">
              <a:extLst>
                <a:ext uri="{FF2B5EF4-FFF2-40B4-BE49-F238E27FC236}">
                  <a16:creationId xmlns:a16="http://schemas.microsoft.com/office/drawing/2014/main" id="{CE12F500-9645-4B2E-A4F6-AAA9310CC14B}"/>
                </a:ext>
              </a:extLst>
            </p:cNvPr>
            <p:cNvSpPr txBox="1"/>
            <p:nvPr userDrawn="1"/>
          </p:nvSpPr>
          <p:spPr>
            <a:xfrm>
              <a:off x="10854451" y="5350280"/>
              <a:ext cx="2382675" cy="1089214"/>
            </a:xfrm>
            <a:prstGeom prst="rect">
              <a:avLst/>
            </a:prstGeom>
            <a:noFill/>
          </p:spPr>
          <p:txBody>
            <a:bodyPr wrap="square" rtlCol="0">
              <a:spAutoFit/>
            </a:bodyPr>
            <a:lstStyle/>
            <a:p>
              <a:pPr algn="ctr"/>
              <a:r>
                <a:rPr lang="en-US" sz="4480" b="1" dirty="0">
                  <a:solidFill>
                    <a:schemeClr val="tx2"/>
                  </a:solidFill>
                  <a:latin typeface="Arial" panose="020B0604020202020204" pitchFamily="34" charset="0"/>
                  <a:ea typeface="Lato" charset="0"/>
                  <a:cs typeface="Arial" panose="020B0604020202020204" pitchFamily="34" charset="0"/>
                </a:rPr>
                <a:t>2017</a:t>
              </a:r>
            </a:p>
          </p:txBody>
        </p:sp>
        <p:sp>
          <p:nvSpPr>
            <p:cNvPr id="27" name="CuadroTexto 395">
              <a:extLst>
                <a:ext uri="{FF2B5EF4-FFF2-40B4-BE49-F238E27FC236}">
                  <a16:creationId xmlns:a16="http://schemas.microsoft.com/office/drawing/2014/main" id="{A4A37C5C-AE2E-46B7-9F5A-33EC020529B0}"/>
                </a:ext>
              </a:extLst>
            </p:cNvPr>
            <p:cNvSpPr txBox="1"/>
            <p:nvPr userDrawn="1"/>
          </p:nvSpPr>
          <p:spPr>
            <a:xfrm>
              <a:off x="15420281" y="5350280"/>
              <a:ext cx="2382675" cy="1089214"/>
            </a:xfrm>
            <a:prstGeom prst="rect">
              <a:avLst/>
            </a:prstGeom>
            <a:noFill/>
          </p:spPr>
          <p:txBody>
            <a:bodyPr wrap="square" rtlCol="0">
              <a:spAutoFit/>
            </a:bodyPr>
            <a:lstStyle/>
            <a:p>
              <a:pPr algn="ctr"/>
              <a:r>
                <a:rPr lang="en-US" sz="4480" b="1" dirty="0">
                  <a:solidFill>
                    <a:schemeClr val="tx2"/>
                  </a:solidFill>
                  <a:latin typeface="Arial" panose="020B0604020202020204" pitchFamily="34" charset="0"/>
                  <a:ea typeface="Lato" charset="0"/>
                  <a:cs typeface="Arial" panose="020B0604020202020204" pitchFamily="34" charset="0"/>
                </a:rPr>
                <a:t>2018</a:t>
              </a:r>
            </a:p>
          </p:txBody>
        </p:sp>
        <p:sp>
          <p:nvSpPr>
            <p:cNvPr id="28" name="CuadroTexto 395">
              <a:extLst>
                <a:ext uri="{FF2B5EF4-FFF2-40B4-BE49-F238E27FC236}">
                  <a16:creationId xmlns:a16="http://schemas.microsoft.com/office/drawing/2014/main" id="{03051192-0236-485C-AF09-7EDC9BFEF114}"/>
                </a:ext>
              </a:extLst>
            </p:cNvPr>
            <p:cNvSpPr txBox="1"/>
            <p:nvPr userDrawn="1"/>
          </p:nvSpPr>
          <p:spPr>
            <a:xfrm>
              <a:off x="19980392" y="5350280"/>
              <a:ext cx="2382675" cy="1089214"/>
            </a:xfrm>
            <a:prstGeom prst="rect">
              <a:avLst/>
            </a:prstGeom>
            <a:noFill/>
          </p:spPr>
          <p:txBody>
            <a:bodyPr wrap="square" rtlCol="0">
              <a:spAutoFit/>
            </a:bodyPr>
            <a:lstStyle/>
            <a:p>
              <a:pPr algn="ctr"/>
              <a:r>
                <a:rPr lang="en-US" sz="4480" b="1" dirty="0">
                  <a:solidFill>
                    <a:schemeClr val="tx2"/>
                  </a:solidFill>
                  <a:latin typeface="Arial" panose="020B0604020202020204" pitchFamily="34" charset="0"/>
                  <a:ea typeface="Lato" charset="0"/>
                  <a:cs typeface="Arial" panose="020B0604020202020204" pitchFamily="34" charset="0"/>
                </a:rPr>
                <a:t>2019</a:t>
              </a:r>
            </a:p>
          </p:txBody>
        </p:sp>
        <p:grpSp>
          <p:nvGrpSpPr>
            <p:cNvPr id="29" name="Group 28">
              <a:extLst>
                <a:ext uri="{FF2B5EF4-FFF2-40B4-BE49-F238E27FC236}">
                  <a16:creationId xmlns:a16="http://schemas.microsoft.com/office/drawing/2014/main" id="{1E70E557-2FF1-42B6-BDE9-1ABA72ECC00F}"/>
                </a:ext>
              </a:extLst>
            </p:cNvPr>
            <p:cNvGrpSpPr/>
            <p:nvPr userDrawn="1"/>
          </p:nvGrpSpPr>
          <p:grpSpPr>
            <a:xfrm>
              <a:off x="657331" y="10051542"/>
              <a:ext cx="4518438" cy="1487876"/>
              <a:chOff x="1795277" y="4756924"/>
              <a:chExt cx="4518438" cy="1487876"/>
            </a:xfrm>
          </p:grpSpPr>
          <p:sp>
            <p:nvSpPr>
              <p:cNvPr id="30" name="CuadroTexto 395">
                <a:extLst>
                  <a:ext uri="{FF2B5EF4-FFF2-40B4-BE49-F238E27FC236}">
                    <a16:creationId xmlns:a16="http://schemas.microsoft.com/office/drawing/2014/main" id="{F2BB77E7-98E0-47C2-BC48-6D2E008F0364}"/>
                  </a:ext>
                </a:extLst>
              </p:cNvPr>
              <p:cNvSpPr txBox="1"/>
              <p:nvPr/>
            </p:nvSpPr>
            <p:spPr>
              <a:xfrm>
                <a:off x="2863159" y="4756924"/>
                <a:ext cx="2382676" cy="428825"/>
              </a:xfrm>
              <a:prstGeom prst="rect">
                <a:avLst/>
              </a:prstGeom>
              <a:noFill/>
            </p:spPr>
            <p:txBody>
              <a:bodyPr wrap="square" rtlCol="0">
                <a:spAutoFit/>
              </a:bodyPr>
              <a:lstStyle/>
              <a:p>
                <a:pPr algn="ctr"/>
                <a:r>
                  <a:rPr lang="en-US" sz="1400" b="1" dirty="0">
                    <a:solidFill>
                      <a:schemeClr val="tx2"/>
                    </a:solidFill>
                    <a:latin typeface="Arial" panose="020B0604020202020204" pitchFamily="34" charset="0"/>
                    <a:ea typeface="Lato" charset="0"/>
                    <a:cs typeface="Arial" panose="020B0604020202020204" pitchFamily="34" charset="0"/>
                  </a:rPr>
                  <a:t>Develop</a:t>
                </a:r>
              </a:p>
            </p:txBody>
          </p:sp>
          <p:sp>
            <p:nvSpPr>
              <p:cNvPr id="31" name="Rectangle 56">
                <a:extLst>
                  <a:ext uri="{FF2B5EF4-FFF2-40B4-BE49-F238E27FC236}">
                    <a16:creationId xmlns:a16="http://schemas.microsoft.com/office/drawing/2014/main" id="{BA40A0C8-8425-4553-BC18-02F7944BFAB9}"/>
                  </a:ext>
                </a:extLst>
              </p:cNvPr>
              <p:cNvSpPr/>
              <p:nvPr/>
            </p:nvSpPr>
            <p:spPr>
              <a:xfrm>
                <a:off x="1795277" y="5395726"/>
                <a:ext cx="4518438" cy="849074"/>
              </a:xfrm>
              <a:prstGeom prst="rect">
                <a:avLst/>
              </a:prstGeom>
            </p:spPr>
            <p:txBody>
              <a:bodyPr wrap="square">
                <a:spAutoFit/>
              </a:bodyPr>
              <a:lstStyle/>
              <a:p>
                <a:pPr algn="ctr"/>
                <a:r>
                  <a:rPr lang="en-US" sz="1680" dirty="0">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680" dirty="0">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nvGrpSpPr>
            <p:cNvPr id="32" name="Group 31">
              <a:extLst>
                <a:ext uri="{FF2B5EF4-FFF2-40B4-BE49-F238E27FC236}">
                  <a16:creationId xmlns:a16="http://schemas.microsoft.com/office/drawing/2014/main" id="{A5B533DD-8B4B-48E8-B9E6-F7807FA785D2}"/>
                </a:ext>
              </a:extLst>
            </p:cNvPr>
            <p:cNvGrpSpPr/>
            <p:nvPr userDrawn="1"/>
          </p:nvGrpSpPr>
          <p:grpSpPr>
            <a:xfrm>
              <a:off x="5183520" y="10051542"/>
              <a:ext cx="4518438" cy="1487876"/>
              <a:chOff x="1795277" y="4756924"/>
              <a:chExt cx="4518438" cy="1487876"/>
            </a:xfrm>
          </p:grpSpPr>
          <p:sp>
            <p:nvSpPr>
              <p:cNvPr id="33" name="CuadroTexto 395">
                <a:extLst>
                  <a:ext uri="{FF2B5EF4-FFF2-40B4-BE49-F238E27FC236}">
                    <a16:creationId xmlns:a16="http://schemas.microsoft.com/office/drawing/2014/main" id="{F37CA1FA-088B-4D28-B2E5-96C467C817A1}"/>
                  </a:ext>
                </a:extLst>
              </p:cNvPr>
              <p:cNvSpPr txBox="1"/>
              <p:nvPr/>
            </p:nvSpPr>
            <p:spPr>
              <a:xfrm>
                <a:off x="2863159" y="4756924"/>
                <a:ext cx="2382676" cy="428825"/>
              </a:xfrm>
              <a:prstGeom prst="rect">
                <a:avLst/>
              </a:prstGeom>
              <a:noFill/>
            </p:spPr>
            <p:txBody>
              <a:bodyPr wrap="square" rtlCol="0">
                <a:spAutoFit/>
              </a:bodyPr>
              <a:lstStyle/>
              <a:p>
                <a:pPr algn="ctr"/>
                <a:r>
                  <a:rPr lang="en-US" sz="1400" b="1" dirty="0">
                    <a:solidFill>
                      <a:schemeClr val="tx2"/>
                    </a:solidFill>
                    <a:latin typeface="Arial" panose="020B0604020202020204" pitchFamily="34" charset="0"/>
                    <a:ea typeface="Lato" charset="0"/>
                    <a:cs typeface="Arial" panose="020B0604020202020204" pitchFamily="34" charset="0"/>
                  </a:rPr>
                  <a:t>Analyze</a:t>
                </a:r>
              </a:p>
            </p:txBody>
          </p:sp>
          <p:sp>
            <p:nvSpPr>
              <p:cNvPr id="34" name="Rectangle 56">
                <a:extLst>
                  <a:ext uri="{FF2B5EF4-FFF2-40B4-BE49-F238E27FC236}">
                    <a16:creationId xmlns:a16="http://schemas.microsoft.com/office/drawing/2014/main" id="{10EB04A7-10E8-44D4-AE55-29C4712D5B57}"/>
                  </a:ext>
                </a:extLst>
              </p:cNvPr>
              <p:cNvSpPr/>
              <p:nvPr/>
            </p:nvSpPr>
            <p:spPr>
              <a:xfrm>
                <a:off x="1795277" y="5395726"/>
                <a:ext cx="4518438" cy="849074"/>
              </a:xfrm>
              <a:prstGeom prst="rect">
                <a:avLst/>
              </a:prstGeom>
            </p:spPr>
            <p:txBody>
              <a:bodyPr wrap="square">
                <a:spAutoFit/>
              </a:bodyPr>
              <a:lstStyle/>
              <a:p>
                <a:pPr algn="ctr"/>
                <a:r>
                  <a:rPr lang="en-US" sz="1680" dirty="0">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680" dirty="0">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nvGrpSpPr>
            <p:cNvPr id="35" name="Group 34">
              <a:extLst>
                <a:ext uri="{FF2B5EF4-FFF2-40B4-BE49-F238E27FC236}">
                  <a16:creationId xmlns:a16="http://schemas.microsoft.com/office/drawing/2014/main" id="{3E3E7EDD-26C3-4B19-A5DF-08677CBE69B4}"/>
                </a:ext>
              </a:extLst>
            </p:cNvPr>
            <p:cNvGrpSpPr/>
            <p:nvPr userDrawn="1"/>
          </p:nvGrpSpPr>
          <p:grpSpPr>
            <a:xfrm>
              <a:off x="9716398" y="10051542"/>
              <a:ext cx="4518438" cy="1487876"/>
              <a:chOff x="1795277" y="4756924"/>
              <a:chExt cx="4518438" cy="1487876"/>
            </a:xfrm>
          </p:grpSpPr>
          <p:sp>
            <p:nvSpPr>
              <p:cNvPr id="36" name="CuadroTexto 395">
                <a:extLst>
                  <a:ext uri="{FF2B5EF4-FFF2-40B4-BE49-F238E27FC236}">
                    <a16:creationId xmlns:a16="http://schemas.microsoft.com/office/drawing/2014/main" id="{5D4EF95A-3400-4975-971C-09830C0D6FCF}"/>
                  </a:ext>
                </a:extLst>
              </p:cNvPr>
              <p:cNvSpPr txBox="1"/>
              <p:nvPr/>
            </p:nvSpPr>
            <p:spPr>
              <a:xfrm>
                <a:off x="2863159" y="4756924"/>
                <a:ext cx="2382676" cy="428825"/>
              </a:xfrm>
              <a:prstGeom prst="rect">
                <a:avLst/>
              </a:prstGeom>
              <a:noFill/>
            </p:spPr>
            <p:txBody>
              <a:bodyPr wrap="square" rtlCol="0">
                <a:spAutoFit/>
              </a:bodyPr>
              <a:lstStyle/>
              <a:p>
                <a:pPr algn="ctr"/>
                <a:r>
                  <a:rPr lang="en-US" sz="1400" b="1" dirty="0">
                    <a:solidFill>
                      <a:schemeClr val="tx2"/>
                    </a:solidFill>
                    <a:latin typeface="Arial" panose="020B0604020202020204" pitchFamily="34" charset="0"/>
                    <a:ea typeface="Lato" charset="0"/>
                    <a:cs typeface="Arial" panose="020B0604020202020204" pitchFamily="34" charset="0"/>
                  </a:rPr>
                  <a:t>Identify</a:t>
                </a:r>
              </a:p>
            </p:txBody>
          </p:sp>
          <p:sp>
            <p:nvSpPr>
              <p:cNvPr id="37" name="Rectangle 56">
                <a:extLst>
                  <a:ext uri="{FF2B5EF4-FFF2-40B4-BE49-F238E27FC236}">
                    <a16:creationId xmlns:a16="http://schemas.microsoft.com/office/drawing/2014/main" id="{038CA76F-ABBE-454B-9E05-FF8ABAC532E2}"/>
                  </a:ext>
                </a:extLst>
              </p:cNvPr>
              <p:cNvSpPr/>
              <p:nvPr/>
            </p:nvSpPr>
            <p:spPr>
              <a:xfrm>
                <a:off x="1795277" y="5395726"/>
                <a:ext cx="4518438" cy="849074"/>
              </a:xfrm>
              <a:prstGeom prst="rect">
                <a:avLst/>
              </a:prstGeom>
            </p:spPr>
            <p:txBody>
              <a:bodyPr wrap="square">
                <a:spAutoFit/>
              </a:bodyPr>
              <a:lstStyle/>
              <a:p>
                <a:pPr algn="ctr"/>
                <a:r>
                  <a:rPr lang="en-US" sz="1680" dirty="0">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680" dirty="0">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nvGrpSpPr>
            <p:cNvPr id="38" name="Group 37">
              <a:extLst>
                <a:ext uri="{FF2B5EF4-FFF2-40B4-BE49-F238E27FC236}">
                  <a16:creationId xmlns:a16="http://schemas.microsoft.com/office/drawing/2014/main" id="{07EE55CB-D813-4EEA-8073-58DACC4A2FDC}"/>
                </a:ext>
              </a:extLst>
            </p:cNvPr>
            <p:cNvGrpSpPr/>
            <p:nvPr userDrawn="1"/>
          </p:nvGrpSpPr>
          <p:grpSpPr>
            <a:xfrm>
              <a:off x="14380552" y="10051542"/>
              <a:ext cx="4518438" cy="1487876"/>
              <a:chOff x="1795277" y="4756924"/>
              <a:chExt cx="4518438" cy="1487876"/>
            </a:xfrm>
          </p:grpSpPr>
          <p:sp>
            <p:nvSpPr>
              <p:cNvPr id="39" name="CuadroTexto 395">
                <a:extLst>
                  <a:ext uri="{FF2B5EF4-FFF2-40B4-BE49-F238E27FC236}">
                    <a16:creationId xmlns:a16="http://schemas.microsoft.com/office/drawing/2014/main" id="{B3F30EE1-7219-4AA7-A6DF-8FFE299DF332}"/>
                  </a:ext>
                </a:extLst>
              </p:cNvPr>
              <p:cNvSpPr txBox="1"/>
              <p:nvPr/>
            </p:nvSpPr>
            <p:spPr>
              <a:xfrm>
                <a:off x="2863159" y="4756924"/>
                <a:ext cx="2382676" cy="428825"/>
              </a:xfrm>
              <a:prstGeom prst="rect">
                <a:avLst/>
              </a:prstGeom>
              <a:noFill/>
            </p:spPr>
            <p:txBody>
              <a:bodyPr wrap="square" rtlCol="0">
                <a:spAutoFit/>
              </a:bodyPr>
              <a:lstStyle/>
              <a:p>
                <a:pPr algn="ctr"/>
                <a:r>
                  <a:rPr lang="en-US" sz="1400" b="1" dirty="0">
                    <a:solidFill>
                      <a:schemeClr val="tx2"/>
                    </a:solidFill>
                    <a:latin typeface="Arial" panose="020B0604020202020204" pitchFamily="34" charset="0"/>
                    <a:ea typeface="Lato" charset="0"/>
                    <a:cs typeface="Arial" panose="020B0604020202020204" pitchFamily="34" charset="0"/>
                  </a:rPr>
                  <a:t>Advertise</a:t>
                </a:r>
              </a:p>
            </p:txBody>
          </p:sp>
          <p:sp>
            <p:nvSpPr>
              <p:cNvPr id="40" name="Rectangle 56">
                <a:extLst>
                  <a:ext uri="{FF2B5EF4-FFF2-40B4-BE49-F238E27FC236}">
                    <a16:creationId xmlns:a16="http://schemas.microsoft.com/office/drawing/2014/main" id="{55064161-3000-46FA-B188-D868991DB465}"/>
                  </a:ext>
                </a:extLst>
              </p:cNvPr>
              <p:cNvSpPr/>
              <p:nvPr/>
            </p:nvSpPr>
            <p:spPr>
              <a:xfrm>
                <a:off x="1795277" y="5395726"/>
                <a:ext cx="4518438" cy="849074"/>
              </a:xfrm>
              <a:prstGeom prst="rect">
                <a:avLst/>
              </a:prstGeom>
            </p:spPr>
            <p:txBody>
              <a:bodyPr wrap="square">
                <a:spAutoFit/>
              </a:bodyPr>
              <a:lstStyle/>
              <a:p>
                <a:pPr algn="ctr"/>
                <a:r>
                  <a:rPr lang="en-US" sz="1680" dirty="0">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680" dirty="0">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nvGrpSpPr>
            <p:cNvPr id="41" name="Group 40">
              <a:extLst>
                <a:ext uri="{FF2B5EF4-FFF2-40B4-BE49-F238E27FC236}">
                  <a16:creationId xmlns:a16="http://schemas.microsoft.com/office/drawing/2014/main" id="{F9B5BD45-85C6-4D26-B9F7-4556991ECB37}"/>
                </a:ext>
              </a:extLst>
            </p:cNvPr>
            <p:cNvGrpSpPr/>
            <p:nvPr userDrawn="1"/>
          </p:nvGrpSpPr>
          <p:grpSpPr>
            <a:xfrm>
              <a:off x="18970117" y="10051542"/>
              <a:ext cx="4518438" cy="1487876"/>
              <a:chOff x="1795277" y="4756924"/>
              <a:chExt cx="4518438" cy="1487876"/>
            </a:xfrm>
          </p:grpSpPr>
          <p:sp>
            <p:nvSpPr>
              <p:cNvPr id="42" name="CuadroTexto 395">
                <a:extLst>
                  <a:ext uri="{FF2B5EF4-FFF2-40B4-BE49-F238E27FC236}">
                    <a16:creationId xmlns:a16="http://schemas.microsoft.com/office/drawing/2014/main" id="{42543782-90A6-4842-860A-BCF39C3D5EEC}"/>
                  </a:ext>
                </a:extLst>
              </p:cNvPr>
              <p:cNvSpPr txBox="1"/>
              <p:nvPr/>
            </p:nvSpPr>
            <p:spPr>
              <a:xfrm>
                <a:off x="2863159" y="4756924"/>
                <a:ext cx="2382676" cy="428825"/>
              </a:xfrm>
              <a:prstGeom prst="rect">
                <a:avLst/>
              </a:prstGeom>
              <a:noFill/>
            </p:spPr>
            <p:txBody>
              <a:bodyPr wrap="square" rtlCol="0">
                <a:spAutoFit/>
              </a:bodyPr>
              <a:lstStyle/>
              <a:p>
                <a:pPr algn="ctr"/>
                <a:r>
                  <a:rPr lang="en-US" sz="1400" b="1" dirty="0">
                    <a:solidFill>
                      <a:schemeClr val="tx2"/>
                    </a:solidFill>
                    <a:latin typeface="Arial" panose="020B0604020202020204" pitchFamily="34" charset="0"/>
                    <a:ea typeface="Lato" charset="0"/>
                    <a:cs typeface="Arial" panose="020B0604020202020204" pitchFamily="34" charset="0"/>
                  </a:rPr>
                  <a:t>Authorize</a:t>
                </a:r>
              </a:p>
            </p:txBody>
          </p:sp>
          <p:sp>
            <p:nvSpPr>
              <p:cNvPr id="43" name="Rectangle 56">
                <a:extLst>
                  <a:ext uri="{FF2B5EF4-FFF2-40B4-BE49-F238E27FC236}">
                    <a16:creationId xmlns:a16="http://schemas.microsoft.com/office/drawing/2014/main" id="{DBAD2406-C976-4A80-AD58-DFE7EA02E8C5}"/>
                  </a:ext>
                </a:extLst>
              </p:cNvPr>
              <p:cNvSpPr/>
              <p:nvPr/>
            </p:nvSpPr>
            <p:spPr>
              <a:xfrm>
                <a:off x="1795277" y="5395726"/>
                <a:ext cx="4518438" cy="849074"/>
              </a:xfrm>
              <a:prstGeom prst="rect">
                <a:avLst/>
              </a:prstGeom>
            </p:spPr>
            <p:txBody>
              <a:bodyPr wrap="square">
                <a:spAutoFit/>
              </a:bodyPr>
              <a:lstStyle/>
              <a:p>
                <a:pPr algn="ctr"/>
                <a:r>
                  <a:rPr lang="en-US" sz="1680" dirty="0">
                    <a:latin typeface="Arial" panose="020B0604020202020204" pitchFamily="34" charset="0"/>
                    <a:ea typeface="Lato Light" panose="020F0502020204030203" pitchFamily="34" charset="0"/>
                    <a:cs typeface="Arial" panose="020B0604020202020204" pitchFamily="34" charset="0"/>
                  </a:rPr>
                  <a:t>Promotions only work </a:t>
                </a:r>
              </a:p>
              <a:p>
                <a:pPr algn="ctr"/>
                <a:r>
                  <a:rPr lang="en-US" sz="1680" dirty="0">
                    <a:latin typeface="Arial" panose="020B0604020202020204" pitchFamily="34" charset="0"/>
                    <a:ea typeface="Lato Light" panose="020F0502020204030203" pitchFamily="34" charset="0"/>
                    <a:cs typeface="Arial" panose="020B0604020202020204" pitchFamily="34" charset="0"/>
                  </a:rPr>
                  <a:t>as well as the marketing.</a:t>
                </a:r>
              </a:p>
            </p:txBody>
          </p:sp>
        </p:grpSp>
      </p:grpSp>
    </p:spTree>
    <p:extLst>
      <p:ext uri="{BB962C8B-B14F-4D97-AF65-F5344CB8AC3E}">
        <p14:creationId xmlns:p14="http://schemas.microsoft.com/office/powerpoint/2010/main" val="2061320362"/>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B7934-9632-44B8-B444-56514A27CC1F}"/>
              </a:ext>
            </a:extLst>
          </p:cNvPr>
          <p:cNvSpPr>
            <a:spLocks noGrp="1"/>
          </p:cNvSpPr>
          <p:nvPr>
            <p:ph type="title"/>
          </p:nvPr>
        </p:nvSpPr>
        <p:spPr/>
        <p:txBody>
          <a:bodyPr>
            <a:normAutofit/>
          </a:bodyPr>
          <a:lstStyle>
            <a:lvl1pPr>
              <a:defRPr sz="504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495BB2-FA2C-4CB4-B048-663FB937E4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485214-8B0F-4747-986F-7A753DDA5800}"/>
              </a:ext>
            </a:extLst>
          </p:cNvPr>
          <p:cNvSpPr>
            <a:spLocks noGrp="1"/>
          </p:cNvSpPr>
          <p:nvPr>
            <p:ph type="dt" sz="half" idx="10"/>
          </p:nvPr>
        </p:nvSpPr>
        <p:spPr/>
        <p:txBody>
          <a:bodyPr/>
          <a:lstStyle/>
          <a:p>
            <a:fld id="{2798C371-900B-4EA0-9CA3-00801CA15A76}" type="datetimeFigureOut">
              <a:rPr lang="en-GB" smtClean="0"/>
              <a:t>09/04/2024</a:t>
            </a:fld>
            <a:endParaRPr lang="en-GB" dirty="0"/>
          </a:p>
        </p:txBody>
      </p:sp>
      <p:sp>
        <p:nvSpPr>
          <p:cNvPr id="6" name="Slide Number Placeholder 5">
            <a:extLst>
              <a:ext uri="{FF2B5EF4-FFF2-40B4-BE49-F238E27FC236}">
                <a16:creationId xmlns:a16="http://schemas.microsoft.com/office/drawing/2014/main" id="{049CC7F2-8DCF-45B1-BCC7-596A92F59082}"/>
              </a:ext>
            </a:extLst>
          </p:cNvPr>
          <p:cNvSpPr>
            <a:spLocks noGrp="1"/>
          </p:cNvSpPr>
          <p:nvPr>
            <p:ph type="sldNum" sz="quarter" idx="12"/>
          </p:nvPr>
        </p:nvSpPr>
        <p:spPr>
          <a:xfrm>
            <a:off x="12054841" y="8898900"/>
            <a:ext cx="3840480" cy="511175"/>
          </a:xfrm>
          <a:prstGeom prst="rect">
            <a:avLst/>
          </a:prstGeom>
        </p:spPr>
        <p:txBody>
          <a:bodyPr/>
          <a:lstStyle/>
          <a:p>
            <a:fld id="{4BD9EBC1-680D-482D-8B6C-3DB85C255D0B}" type="slidenum">
              <a:rPr lang="en-GB" smtClean="0"/>
              <a:t>‹#›</a:t>
            </a:fld>
            <a:endParaRPr lang="en-GB" dirty="0"/>
          </a:p>
        </p:txBody>
      </p:sp>
      <p:pic>
        <p:nvPicPr>
          <p:cNvPr id="7" name="Picture 6" descr="Text&#10;&#10;Description automatically generated"/>
          <p:cNvPicPr/>
          <p:nvPr userDrawn="1"/>
        </p:nvPicPr>
        <p:blipFill>
          <a:blip r:embed="rId2">
            <a:extLst>
              <a:ext uri="{28A0092B-C50C-407E-A947-70E740481C1C}">
                <a14:useLocalDpi xmlns:a14="http://schemas.microsoft.com/office/drawing/2010/main" val="0"/>
              </a:ext>
            </a:extLst>
          </a:blip>
          <a:stretch>
            <a:fillRect/>
          </a:stretch>
        </p:blipFill>
        <p:spPr>
          <a:xfrm>
            <a:off x="12575771" y="198607"/>
            <a:ext cx="4343400" cy="1320800"/>
          </a:xfrm>
          <a:prstGeom prst="rect">
            <a:avLst/>
          </a:prstGeom>
        </p:spPr>
      </p:pic>
    </p:spTree>
    <p:extLst>
      <p:ext uri="{BB962C8B-B14F-4D97-AF65-F5344CB8AC3E}">
        <p14:creationId xmlns:p14="http://schemas.microsoft.com/office/powerpoint/2010/main" val="1013192510"/>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ock 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CA772-4E98-4BD4-AD59-478ADF8BF0A5}"/>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46679205-F47F-41A8-8D35-A98DFC03D784}"/>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798C371-900B-4EA0-9CA3-00801CA15A76}" type="datetimeFigureOut">
              <a:rPr lang="en-GB" smtClean="0"/>
              <a:pPr/>
              <a:t>09/04/2024</a:t>
            </a:fld>
            <a:endParaRPr lang="en-GB" dirty="0"/>
          </a:p>
        </p:txBody>
      </p:sp>
      <p:grpSp>
        <p:nvGrpSpPr>
          <p:cNvPr id="41" name="Group 40">
            <a:extLst>
              <a:ext uri="{FF2B5EF4-FFF2-40B4-BE49-F238E27FC236}">
                <a16:creationId xmlns:a16="http://schemas.microsoft.com/office/drawing/2014/main" id="{F6FC25DB-F71B-4E1A-A3DE-646151E36D27}"/>
              </a:ext>
            </a:extLst>
          </p:cNvPr>
          <p:cNvGrpSpPr/>
          <p:nvPr userDrawn="1"/>
        </p:nvGrpSpPr>
        <p:grpSpPr>
          <a:xfrm>
            <a:off x="973456" y="4904823"/>
            <a:ext cx="15121891" cy="1320900"/>
            <a:chOff x="861735" y="6980372"/>
            <a:chExt cx="22654181" cy="2233295"/>
          </a:xfrm>
        </p:grpSpPr>
        <p:sp>
          <p:nvSpPr>
            <p:cNvPr id="4" name="Freeform 504">
              <a:extLst>
                <a:ext uri="{FF2B5EF4-FFF2-40B4-BE49-F238E27FC236}">
                  <a16:creationId xmlns:a16="http://schemas.microsoft.com/office/drawing/2014/main" id="{77C0F030-962B-4C74-9D63-F78D5806B022}"/>
                </a:ext>
              </a:extLst>
            </p:cNvPr>
            <p:cNvSpPr>
              <a:spLocks noChangeArrowheads="1"/>
            </p:cNvSpPr>
            <p:nvPr userDrawn="1"/>
          </p:nvSpPr>
          <p:spPr bwMode="auto">
            <a:xfrm>
              <a:off x="861735" y="6980372"/>
              <a:ext cx="4532877" cy="1855980"/>
            </a:xfrm>
            <a:custGeom>
              <a:avLst/>
              <a:gdLst>
                <a:gd name="T0" fmla="*/ 2227 w 3919"/>
                <a:gd name="T1" fmla="*/ 328 h 1607"/>
                <a:gd name="T2" fmla="*/ 1959 w 3919"/>
                <a:gd name="T3" fmla="*/ 0 h 1607"/>
                <a:gd name="T4" fmla="*/ 1691 w 3919"/>
                <a:gd name="T5" fmla="*/ 328 h 1607"/>
                <a:gd name="T6" fmla="*/ 0 w 3919"/>
                <a:gd name="T7" fmla="*/ 328 h 1607"/>
                <a:gd name="T8" fmla="*/ 0 w 3919"/>
                <a:gd name="T9" fmla="*/ 1606 h 1607"/>
                <a:gd name="T10" fmla="*/ 3918 w 3919"/>
                <a:gd name="T11" fmla="*/ 1606 h 1607"/>
                <a:gd name="T12" fmla="*/ 3918 w 3919"/>
                <a:gd name="T13" fmla="*/ 328 h 1607"/>
                <a:gd name="T14" fmla="*/ 2227 w 3919"/>
                <a:gd name="T15" fmla="*/ 328 h 16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9" h="1607">
                  <a:moveTo>
                    <a:pt x="2227" y="328"/>
                  </a:moveTo>
                  <a:lnTo>
                    <a:pt x="1959" y="0"/>
                  </a:lnTo>
                  <a:lnTo>
                    <a:pt x="1691" y="328"/>
                  </a:lnTo>
                  <a:lnTo>
                    <a:pt x="0" y="328"/>
                  </a:lnTo>
                  <a:lnTo>
                    <a:pt x="0" y="1606"/>
                  </a:lnTo>
                  <a:lnTo>
                    <a:pt x="3918" y="1606"/>
                  </a:lnTo>
                  <a:lnTo>
                    <a:pt x="3918" y="328"/>
                  </a:lnTo>
                  <a:lnTo>
                    <a:pt x="2227" y="328"/>
                  </a:lnTo>
                </a:path>
              </a:pathLst>
            </a:custGeom>
            <a:solidFill>
              <a:schemeClr val="accent4"/>
            </a:solidFill>
            <a:ln>
              <a:noFill/>
            </a:ln>
            <a:effectLst/>
          </p:spPr>
          <p:txBody>
            <a:bodyPr wrap="none" anchor="ctr"/>
            <a:lstStyle/>
            <a:p>
              <a:endParaRPr lang="es-MX" sz="1471" dirty="0">
                <a:latin typeface="Arial" panose="020B0604020202020204" pitchFamily="34" charset="0"/>
                <a:cs typeface="Arial" panose="020B0604020202020204" pitchFamily="34" charset="0"/>
              </a:endParaRPr>
            </a:p>
          </p:txBody>
        </p:sp>
        <p:sp>
          <p:nvSpPr>
            <p:cNvPr id="5" name="Freeform 505">
              <a:extLst>
                <a:ext uri="{FF2B5EF4-FFF2-40B4-BE49-F238E27FC236}">
                  <a16:creationId xmlns:a16="http://schemas.microsoft.com/office/drawing/2014/main" id="{2AF9333D-8566-44C4-ABC6-492AA10106C6}"/>
                </a:ext>
              </a:extLst>
            </p:cNvPr>
            <p:cNvSpPr>
              <a:spLocks noChangeArrowheads="1"/>
            </p:cNvSpPr>
            <p:nvPr userDrawn="1"/>
          </p:nvSpPr>
          <p:spPr bwMode="auto">
            <a:xfrm>
              <a:off x="5394612" y="7362784"/>
              <a:ext cx="4532874" cy="1850883"/>
            </a:xfrm>
            <a:custGeom>
              <a:avLst/>
              <a:gdLst>
                <a:gd name="T0" fmla="*/ 2227 w 3919"/>
                <a:gd name="T1" fmla="*/ 1271 h 1601"/>
                <a:gd name="T2" fmla="*/ 1959 w 3919"/>
                <a:gd name="T3" fmla="*/ 1600 h 1601"/>
                <a:gd name="T4" fmla="*/ 1691 w 3919"/>
                <a:gd name="T5" fmla="*/ 1271 h 1601"/>
                <a:gd name="T6" fmla="*/ 0 w 3919"/>
                <a:gd name="T7" fmla="*/ 1271 h 1601"/>
                <a:gd name="T8" fmla="*/ 0 w 3919"/>
                <a:gd name="T9" fmla="*/ 0 h 1601"/>
                <a:gd name="T10" fmla="*/ 3918 w 3919"/>
                <a:gd name="T11" fmla="*/ 0 h 1601"/>
                <a:gd name="T12" fmla="*/ 3918 w 3919"/>
                <a:gd name="T13" fmla="*/ 1271 h 1601"/>
                <a:gd name="T14" fmla="*/ 2227 w 3919"/>
                <a:gd name="T15" fmla="*/ 1271 h 16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9" h="1601">
                  <a:moveTo>
                    <a:pt x="2227" y="1271"/>
                  </a:moveTo>
                  <a:lnTo>
                    <a:pt x="1959" y="1600"/>
                  </a:lnTo>
                  <a:lnTo>
                    <a:pt x="1691" y="1271"/>
                  </a:lnTo>
                  <a:lnTo>
                    <a:pt x="0" y="1271"/>
                  </a:lnTo>
                  <a:lnTo>
                    <a:pt x="0" y="0"/>
                  </a:lnTo>
                  <a:lnTo>
                    <a:pt x="3918" y="0"/>
                  </a:lnTo>
                  <a:lnTo>
                    <a:pt x="3918" y="1271"/>
                  </a:lnTo>
                  <a:lnTo>
                    <a:pt x="2227" y="1271"/>
                  </a:lnTo>
                </a:path>
              </a:pathLst>
            </a:custGeom>
            <a:solidFill>
              <a:schemeClr val="accent1"/>
            </a:solidFill>
            <a:ln>
              <a:noFill/>
            </a:ln>
            <a:effectLst/>
          </p:spPr>
          <p:txBody>
            <a:bodyPr wrap="none" anchor="ctr"/>
            <a:lstStyle/>
            <a:p>
              <a:endParaRPr lang="es-MX" sz="1471" dirty="0">
                <a:latin typeface="Arial" panose="020B0604020202020204" pitchFamily="34" charset="0"/>
                <a:cs typeface="Arial" panose="020B0604020202020204" pitchFamily="34" charset="0"/>
              </a:endParaRPr>
            </a:p>
          </p:txBody>
        </p:sp>
        <p:sp>
          <p:nvSpPr>
            <p:cNvPr id="6" name="Freeform 506">
              <a:extLst>
                <a:ext uri="{FF2B5EF4-FFF2-40B4-BE49-F238E27FC236}">
                  <a16:creationId xmlns:a16="http://schemas.microsoft.com/office/drawing/2014/main" id="{8FC6E8F0-7C01-400C-94BA-2B85BD37F390}"/>
                </a:ext>
              </a:extLst>
            </p:cNvPr>
            <p:cNvSpPr>
              <a:spLocks noChangeArrowheads="1"/>
            </p:cNvSpPr>
            <p:nvPr userDrawn="1"/>
          </p:nvSpPr>
          <p:spPr bwMode="auto">
            <a:xfrm>
              <a:off x="9922389" y="6980372"/>
              <a:ext cx="4527777" cy="1855980"/>
            </a:xfrm>
            <a:custGeom>
              <a:avLst/>
              <a:gdLst>
                <a:gd name="T0" fmla="*/ 2226 w 3918"/>
                <a:gd name="T1" fmla="*/ 328 h 1607"/>
                <a:gd name="T2" fmla="*/ 1959 w 3918"/>
                <a:gd name="T3" fmla="*/ 0 h 1607"/>
                <a:gd name="T4" fmla="*/ 1691 w 3918"/>
                <a:gd name="T5" fmla="*/ 328 h 1607"/>
                <a:gd name="T6" fmla="*/ 0 w 3918"/>
                <a:gd name="T7" fmla="*/ 328 h 1607"/>
                <a:gd name="T8" fmla="*/ 0 w 3918"/>
                <a:gd name="T9" fmla="*/ 1606 h 1607"/>
                <a:gd name="T10" fmla="*/ 3917 w 3918"/>
                <a:gd name="T11" fmla="*/ 1606 h 1607"/>
                <a:gd name="T12" fmla="*/ 3917 w 3918"/>
                <a:gd name="T13" fmla="*/ 328 h 1607"/>
                <a:gd name="T14" fmla="*/ 2226 w 3918"/>
                <a:gd name="T15" fmla="*/ 328 h 16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8" h="1607">
                  <a:moveTo>
                    <a:pt x="2226" y="328"/>
                  </a:moveTo>
                  <a:lnTo>
                    <a:pt x="1959" y="0"/>
                  </a:lnTo>
                  <a:lnTo>
                    <a:pt x="1691" y="328"/>
                  </a:lnTo>
                  <a:lnTo>
                    <a:pt x="0" y="328"/>
                  </a:lnTo>
                  <a:lnTo>
                    <a:pt x="0" y="1606"/>
                  </a:lnTo>
                  <a:lnTo>
                    <a:pt x="3917" y="1606"/>
                  </a:lnTo>
                  <a:lnTo>
                    <a:pt x="3917" y="328"/>
                  </a:lnTo>
                  <a:lnTo>
                    <a:pt x="2226" y="328"/>
                  </a:lnTo>
                </a:path>
              </a:pathLst>
            </a:custGeom>
            <a:solidFill>
              <a:schemeClr val="accent3"/>
            </a:solidFill>
            <a:ln>
              <a:noFill/>
            </a:ln>
            <a:effectLst/>
          </p:spPr>
          <p:txBody>
            <a:bodyPr wrap="none" anchor="ctr"/>
            <a:lstStyle/>
            <a:p>
              <a:endParaRPr lang="es-MX" sz="1471" dirty="0">
                <a:latin typeface="Arial" panose="020B0604020202020204" pitchFamily="34" charset="0"/>
                <a:cs typeface="Arial" panose="020B0604020202020204" pitchFamily="34" charset="0"/>
              </a:endParaRPr>
            </a:p>
          </p:txBody>
        </p:sp>
        <p:sp>
          <p:nvSpPr>
            <p:cNvPr id="7" name="Freeform 507">
              <a:extLst>
                <a:ext uri="{FF2B5EF4-FFF2-40B4-BE49-F238E27FC236}">
                  <a16:creationId xmlns:a16="http://schemas.microsoft.com/office/drawing/2014/main" id="{88D3A1C5-4D0C-49A2-8FA3-954036963BAE}"/>
                </a:ext>
              </a:extLst>
            </p:cNvPr>
            <p:cNvSpPr>
              <a:spLocks noChangeArrowheads="1"/>
            </p:cNvSpPr>
            <p:nvPr userDrawn="1"/>
          </p:nvSpPr>
          <p:spPr bwMode="auto">
            <a:xfrm>
              <a:off x="14455262" y="7362784"/>
              <a:ext cx="4532877" cy="1850883"/>
            </a:xfrm>
            <a:custGeom>
              <a:avLst/>
              <a:gdLst>
                <a:gd name="T0" fmla="*/ 2227 w 3919"/>
                <a:gd name="T1" fmla="*/ 1271 h 1601"/>
                <a:gd name="T2" fmla="*/ 1959 w 3919"/>
                <a:gd name="T3" fmla="*/ 1600 h 1601"/>
                <a:gd name="T4" fmla="*/ 1691 w 3919"/>
                <a:gd name="T5" fmla="*/ 1271 h 1601"/>
                <a:gd name="T6" fmla="*/ 0 w 3919"/>
                <a:gd name="T7" fmla="*/ 1271 h 1601"/>
                <a:gd name="T8" fmla="*/ 0 w 3919"/>
                <a:gd name="T9" fmla="*/ 0 h 1601"/>
                <a:gd name="T10" fmla="*/ 3918 w 3919"/>
                <a:gd name="T11" fmla="*/ 0 h 1601"/>
                <a:gd name="T12" fmla="*/ 3918 w 3919"/>
                <a:gd name="T13" fmla="*/ 1271 h 1601"/>
                <a:gd name="T14" fmla="*/ 2227 w 3919"/>
                <a:gd name="T15" fmla="*/ 1271 h 16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9" h="1601">
                  <a:moveTo>
                    <a:pt x="2227" y="1271"/>
                  </a:moveTo>
                  <a:lnTo>
                    <a:pt x="1959" y="1600"/>
                  </a:lnTo>
                  <a:lnTo>
                    <a:pt x="1691" y="1271"/>
                  </a:lnTo>
                  <a:lnTo>
                    <a:pt x="0" y="1271"/>
                  </a:lnTo>
                  <a:lnTo>
                    <a:pt x="0" y="0"/>
                  </a:lnTo>
                  <a:lnTo>
                    <a:pt x="3918" y="0"/>
                  </a:lnTo>
                  <a:lnTo>
                    <a:pt x="3918" y="1271"/>
                  </a:lnTo>
                  <a:lnTo>
                    <a:pt x="2227" y="1271"/>
                  </a:lnTo>
                </a:path>
              </a:pathLst>
            </a:custGeom>
            <a:solidFill>
              <a:schemeClr val="accent4"/>
            </a:solidFill>
            <a:ln>
              <a:noFill/>
            </a:ln>
            <a:effectLst/>
          </p:spPr>
          <p:txBody>
            <a:bodyPr wrap="none" anchor="ctr"/>
            <a:lstStyle/>
            <a:p>
              <a:endParaRPr lang="es-MX" sz="1471" dirty="0">
                <a:latin typeface="Arial" panose="020B0604020202020204" pitchFamily="34" charset="0"/>
                <a:cs typeface="Arial" panose="020B0604020202020204" pitchFamily="34" charset="0"/>
              </a:endParaRPr>
            </a:p>
          </p:txBody>
        </p:sp>
        <p:sp>
          <p:nvSpPr>
            <p:cNvPr id="8" name="Freeform 508">
              <a:extLst>
                <a:ext uri="{FF2B5EF4-FFF2-40B4-BE49-F238E27FC236}">
                  <a16:creationId xmlns:a16="http://schemas.microsoft.com/office/drawing/2014/main" id="{EE8D75D6-1CA0-4A02-AC30-35067D69E528}"/>
                </a:ext>
              </a:extLst>
            </p:cNvPr>
            <p:cNvSpPr>
              <a:spLocks noChangeArrowheads="1"/>
            </p:cNvSpPr>
            <p:nvPr userDrawn="1"/>
          </p:nvSpPr>
          <p:spPr bwMode="auto">
            <a:xfrm>
              <a:off x="18983039" y="6980372"/>
              <a:ext cx="4532877" cy="1855980"/>
            </a:xfrm>
            <a:custGeom>
              <a:avLst/>
              <a:gdLst>
                <a:gd name="T0" fmla="*/ 2227 w 3919"/>
                <a:gd name="T1" fmla="*/ 328 h 1607"/>
                <a:gd name="T2" fmla="*/ 1959 w 3919"/>
                <a:gd name="T3" fmla="*/ 0 h 1607"/>
                <a:gd name="T4" fmla="*/ 1691 w 3919"/>
                <a:gd name="T5" fmla="*/ 328 h 1607"/>
                <a:gd name="T6" fmla="*/ 0 w 3919"/>
                <a:gd name="T7" fmla="*/ 328 h 1607"/>
                <a:gd name="T8" fmla="*/ 0 w 3919"/>
                <a:gd name="T9" fmla="*/ 1606 h 1607"/>
                <a:gd name="T10" fmla="*/ 3918 w 3919"/>
                <a:gd name="T11" fmla="*/ 1606 h 1607"/>
                <a:gd name="T12" fmla="*/ 3918 w 3919"/>
                <a:gd name="T13" fmla="*/ 328 h 1607"/>
                <a:gd name="T14" fmla="*/ 2227 w 3919"/>
                <a:gd name="T15" fmla="*/ 328 h 16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9" h="1607">
                  <a:moveTo>
                    <a:pt x="2227" y="328"/>
                  </a:moveTo>
                  <a:lnTo>
                    <a:pt x="1959" y="0"/>
                  </a:lnTo>
                  <a:lnTo>
                    <a:pt x="1691" y="328"/>
                  </a:lnTo>
                  <a:lnTo>
                    <a:pt x="0" y="328"/>
                  </a:lnTo>
                  <a:lnTo>
                    <a:pt x="0" y="1606"/>
                  </a:lnTo>
                  <a:lnTo>
                    <a:pt x="3918" y="1606"/>
                  </a:lnTo>
                  <a:lnTo>
                    <a:pt x="3918" y="328"/>
                  </a:lnTo>
                  <a:lnTo>
                    <a:pt x="2227" y="328"/>
                  </a:lnTo>
                </a:path>
              </a:pathLst>
            </a:custGeom>
            <a:solidFill>
              <a:schemeClr val="accent5"/>
            </a:solidFill>
            <a:ln>
              <a:noFill/>
            </a:ln>
            <a:effectLst/>
          </p:spPr>
          <p:txBody>
            <a:bodyPr wrap="none" anchor="ctr"/>
            <a:lstStyle/>
            <a:p>
              <a:endParaRPr lang="es-MX" sz="1471" dirty="0">
                <a:latin typeface="Arial" panose="020B0604020202020204" pitchFamily="34" charset="0"/>
                <a:cs typeface="Arial" panose="020B0604020202020204" pitchFamily="34" charset="0"/>
              </a:endParaRPr>
            </a:p>
          </p:txBody>
        </p:sp>
      </p:grpSp>
      <p:sp>
        <p:nvSpPr>
          <p:cNvPr id="43" name="Text Placeholder 42">
            <a:extLst>
              <a:ext uri="{FF2B5EF4-FFF2-40B4-BE49-F238E27FC236}">
                <a16:creationId xmlns:a16="http://schemas.microsoft.com/office/drawing/2014/main" id="{F57D9B78-38A6-480B-9000-F2067BB7DC61}"/>
              </a:ext>
            </a:extLst>
          </p:cNvPr>
          <p:cNvSpPr>
            <a:spLocks noGrp="1"/>
          </p:cNvSpPr>
          <p:nvPr>
            <p:ph type="body" sz="quarter" idx="11"/>
          </p:nvPr>
        </p:nvSpPr>
        <p:spPr>
          <a:xfrm>
            <a:off x="1363962" y="3896141"/>
            <a:ext cx="2244725" cy="800237"/>
          </a:xfrm>
        </p:spPr>
        <p:txBody>
          <a:bodyPr anchor="ctr">
            <a:noAutofit/>
          </a:bodyPr>
          <a:lstStyle>
            <a:lvl1pPr marL="0" indent="0" algn="ctr">
              <a:buNone/>
              <a:defRPr sz="1400"/>
            </a:lvl1pPr>
            <a:lvl2pPr>
              <a:defRPr sz="1400"/>
            </a:lvl2pPr>
            <a:lvl3pPr>
              <a:defRPr sz="1400"/>
            </a:lvl3pPr>
            <a:lvl4pPr>
              <a:defRPr sz="1400"/>
            </a:lvl4pPr>
            <a:lvl5pPr>
              <a:defRPr sz="1400"/>
            </a:lvl5pPr>
          </a:lstStyle>
          <a:p>
            <a:pPr lvl="0"/>
            <a:r>
              <a:rPr lang="en-US"/>
              <a:t>Click to edit Master text styles</a:t>
            </a:r>
          </a:p>
        </p:txBody>
      </p:sp>
      <p:sp>
        <p:nvSpPr>
          <p:cNvPr id="45" name="Text Placeholder 42">
            <a:extLst>
              <a:ext uri="{FF2B5EF4-FFF2-40B4-BE49-F238E27FC236}">
                <a16:creationId xmlns:a16="http://schemas.microsoft.com/office/drawing/2014/main" id="{0CA408B7-3149-411B-8979-DC10B5B416CF}"/>
              </a:ext>
            </a:extLst>
          </p:cNvPr>
          <p:cNvSpPr>
            <a:spLocks noGrp="1"/>
          </p:cNvSpPr>
          <p:nvPr>
            <p:ph type="body" sz="quarter" idx="12"/>
          </p:nvPr>
        </p:nvSpPr>
        <p:spPr>
          <a:xfrm>
            <a:off x="4389702" y="6451905"/>
            <a:ext cx="2244725" cy="800237"/>
          </a:xfrm>
        </p:spPr>
        <p:txBody>
          <a:bodyPr anchor="ctr">
            <a:noAutofit/>
          </a:bodyPr>
          <a:lstStyle>
            <a:lvl1pPr marL="0" indent="0" algn="ctr">
              <a:buNone/>
              <a:defRPr sz="1400"/>
            </a:lvl1pPr>
            <a:lvl2pPr>
              <a:defRPr sz="1400"/>
            </a:lvl2pPr>
            <a:lvl3pPr>
              <a:defRPr sz="1400"/>
            </a:lvl3pPr>
            <a:lvl4pPr>
              <a:defRPr sz="1400"/>
            </a:lvl4pPr>
            <a:lvl5pPr>
              <a:defRPr sz="1400"/>
            </a:lvl5pPr>
          </a:lstStyle>
          <a:p>
            <a:pPr lvl="0"/>
            <a:r>
              <a:rPr lang="en-US"/>
              <a:t>Click to edit Master text styles</a:t>
            </a:r>
          </a:p>
        </p:txBody>
      </p:sp>
      <p:sp>
        <p:nvSpPr>
          <p:cNvPr id="46" name="Text Placeholder 42">
            <a:extLst>
              <a:ext uri="{FF2B5EF4-FFF2-40B4-BE49-F238E27FC236}">
                <a16:creationId xmlns:a16="http://schemas.microsoft.com/office/drawing/2014/main" id="{B89AFF29-27E5-479F-943B-17020AE95AE9}"/>
              </a:ext>
            </a:extLst>
          </p:cNvPr>
          <p:cNvSpPr>
            <a:spLocks noGrp="1"/>
          </p:cNvSpPr>
          <p:nvPr>
            <p:ph type="body" sz="quarter" idx="13"/>
          </p:nvPr>
        </p:nvSpPr>
        <p:spPr>
          <a:xfrm>
            <a:off x="7410339" y="3896141"/>
            <a:ext cx="2244725" cy="800237"/>
          </a:xfrm>
        </p:spPr>
        <p:txBody>
          <a:bodyPr anchor="ctr">
            <a:noAutofit/>
          </a:bodyPr>
          <a:lstStyle>
            <a:lvl1pPr marL="0" indent="0" algn="ctr">
              <a:buNone/>
              <a:defRPr sz="1400"/>
            </a:lvl1pPr>
            <a:lvl2pPr>
              <a:defRPr sz="1400"/>
            </a:lvl2pPr>
            <a:lvl3pPr>
              <a:defRPr sz="1400"/>
            </a:lvl3pPr>
            <a:lvl4pPr>
              <a:defRPr sz="1400"/>
            </a:lvl4pPr>
            <a:lvl5pPr>
              <a:defRPr sz="1400"/>
            </a:lvl5pPr>
          </a:lstStyle>
          <a:p>
            <a:pPr lvl="0"/>
            <a:r>
              <a:rPr lang="en-US"/>
              <a:t>Click to edit Master text styles</a:t>
            </a:r>
          </a:p>
        </p:txBody>
      </p:sp>
      <p:sp>
        <p:nvSpPr>
          <p:cNvPr id="47" name="Text Placeholder 42">
            <a:extLst>
              <a:ext uri="{FF2B5EF4-FFF2-40B4-BE49-F238E27FC236}">
                <a16:creationId xmlns:a16="http://schemas.microsoft.com/office/drawing/2014/main" id="{39AE5B35-AF50-45F5-984B-D78988D3B787}"/>
              </a:ext>
            </a:extLst>
          </p:cNvPr>
          <p:cNvSpPr>
            <a:spLocks noGrp="1"/>
          </p:cNvSpPr>
          <p:nvPr>
            <p:ph type="body" sz="quarter" idx="14"/>
          </p:nvPr>
        </p:nvSpPr>
        <p:spPr>
          <a:xfrm>
            <a:off x="13456712" y="3896141"/>
            <a:ext cx="2244725" cy="800237"/>
          </a:xfrm>
        </p:spPr>
        <p:txBody>
          <a:bodyPr anchor="ctr">
            <a:noAutofit/>
          </a:bodyPr>
          <a:lstStyle>
            <a:lvl1pPr marL="0" indent="0" algn="ctr">
              <a:buNone/>
              <a:defRPr sz="1400"/>
            </a:lvl1pPr>
            <a:lvl2pPr>
              <a:defRPr sz="1400"/>
            </a:lvl2pPr>
            <a:lvl3pPr>
              <a:defRPr sz="1400"/>
            </a:lvl3pPr>
            <a:lvl4pPr>
              <a:defRPr sz="1400"/>
            </a:lvl4pPr>
            <a:lvl5pPr>
              <a:defRPr sz="1400"/>
            </a:lvl5pPr>
          </a:lstStyle>
          <a:p>
            <a:pPr lvl="0"/>
            <a:r>
              <a:rPr lang="en-US"/>
              <a:t>Click to edit Master text styles</a:t>
            </a:r>
          </a:p>
        </p:txBody>
      </p:sp>
      <p:sp>
        <p:nvSpPr>
          <p:cNvPr id="48" name="Text Placeholder 42">
            <a:extLst>
              <a:ext uri="{FF2B5EF4-FFF2-40B4-BE49-F238E27FC236}">
                <a16:creationId xmlns:a16="http://schemas.microsoft.com/office/drawing/2014/main" id="{F584B9A5-08CC-4421-AAE1-B1DCDBEE98C8}"/>
              </a:ext>
            </a:extLst>
          </p:cNvPr>
          <p:cNvSpPr>
            <a:spLocks noGrp="1"/>
          </p:cNvSpPr>
          <p:nvPr>
            <p:ph type="body" sz="quarter" idx="15"/>
          </p:nvPr>
        </p:nvSpPr>
        <p:spPr>
          <a:xfrm>
            <a:off x="10437776" y="6451905"/>
            <a:ext cx="2244725" cy="800237"/>
          </a:xfrm>
        </p:spPr>
        <p:txBody>
          <a:bodyPr anchor="ctr">
            <a:noAutofit/>
          </a:bodyPr>
          <a:lstStyle>
            <a:lvl1pPr marL="0" indent="0" algn="ctr">
              <a:buNone/>
              <a:defRPr sz="1400"/>
            </a:lvl1pPr>
            <a:lvl2pPr>
              <a:defRPr sz="1400"/>
            </a:lvl2pPr>
            <a:lvl3pPr>
              <a:defRPr sz="1400"/>
            </a:lvl3pPr>
            <a:lvl4pPr>
              <a:defRPr sz="1400"/>
            </a:lvl4pPr>
            <a:lvl5pPr>
              <a:defRPr sz="1400"/>
            </a:lvl5pPr>
          </a:lstStyle>
          <a:p>
            <a:pPr lvl="0"/>
            <a:r>
              <a:rPr lang="en-US"/>
              <a:t>Click to edit Master text styles</a:t>
            </a:r>
          </a:p>
        </p:txBody>
      </p:sp>
      <p:sp>
        <p:nvSpPr>
          <p:cNvPr id="51" name="Text Placeholder 42">
            <a:extLst>
              <a:ext uri="{FF2B5EF4-FFF2-40B4-BE49-F238E27FC236}">
                <a16:creationId xmlns:a16="http://schemas.microsoft.com/office/drawing/2014/main" id="{262CC609-FDFD-4112-9D96-7C8B7538F3E2}"/>
              </a:ext>
            </a:extLst>
          </p:cNvPr>
          <p:cNvSpPr>
            <a:spLocks noGrp="1"/>
          </p:cNvSpPr>
          <p:nvPr>
            <p:ph type="body" sz="quarter" idx="16"/>
          </p:nvPr>
        </p:nvSpPr>
        <p:spPr>
          <a:xfrm>
            <a:off x="1336252" y="5156378"/>
            <a:ext cx="2244725" cy="800237"/>
          </a:xfrm>
        </p:spPr>
        <p:txBody>
          <a:bodyPr anchor="ctr">
            <a:noAutofit/>
          </a:bodyPr>
          <a:lstStyle>
            <a:lvl1pPr marL="0" indent="0" algn="ctr">
              <a:buNone/>
              <a:defRPr sz="224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53" name="Text Placeholder 42">
            <a:extLst>
              <a:ext uri="{FF2B5EF4-FFF2-40B4-BE49-F238E27FC236}">
                <a16:creationId xmlns:a16="http://schemas.microsoft.com/office/drawing/2014/main" id="{7AA96882-F7CF-4D59-9159-90FCBF84DC96}"/>
              </a:ext>
            </a:extLst>
          </p:cNvPr>
          <p:cNvSpPr>
            <a:spLocks noGrp="1"/>
          </p:cNvSpPr>
          <p:nvPr>
            <p:ph type="body" sz="quarter" idx="17"/>
          </p:nvPr>
        </p:nvSpPr>
        <p:spPr>
          <a:xfrm>
            <a:off x="4361992" y="5156378"/>
            <a:ext cx="2244725" cy="800237"/>
          </a:xfrm>
        </p:spPr>
        <p:txBody>
          <a:bodyPr anchor="ctr">
            <a:noAutofit/>
          </a:bodyPr>
          <a:lstStyle>
            <a:lvl1pPr marL="0" indent="0" algn="ctr">
              <a:buNone/>
              <a:defRPr sz="224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54" name="Text Placeholder 42">
            <a:extLst>
              <a:ext uri="{FF2B5EF4-FFF2-40B4-BE49-F238E27FC236}">
                <a16:creationId xmlns:a16="http://schemas.microsoft.com/office/drawing/2014/main" id="{944A0027-4095-4B07-A519-4265CB77B29C}"/>
              </a:ext>
            </a:extLst>
          </p:cNvPr>
          <p:cNvSpPr>
            <a:spLocks noGrp="1"/>
          </p:cNvSpPr>
          <p:nvPr>
            <p:ph type="body" sz="quarter" idx="18"/>
          </p:nvPr>
        </p:nvSpPr>
        <p:spPr>
          <a:xfrm>
            <a:off x="7410339" y="5156378"/>
            <a:ext cx="2244725" cy="800237"/>
          </a:xfrm>
        </p:spPr>
        <p:txBody>
          <a:bodyPr anchor="ctr">
            <a:noAutofit/>
          </a:bodyPr>
          <a:lstStyle>
            <a:lvl1pPr marL="0" indent="0" algn="ctr">
              <a:buNone/>
              <a:defRPr sz="224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55" name="Text Placeholder 42">
            <a:extLst>
              <a:ext uri="{FF2B5EF4-FFF2-40B4-BE49-F238E27FC236}">
                <a16:creationId xmlns:a16="http://schemas.microsoft.com/office/drawing/2014/main" id="{D6E4C822-9469-473F-97E5-81C388D5F070}"/>
              </a:ext>
            </a:extLst>
          </p:cNvPr>
          <p:cNvSpPr>
            <a:spLocks noGrp="1"/>
          </p:cNvSpPr>
          <p:nvPr>
            <p:ph type="body" sz="quarter" idx="19"/>
          </p:nvPr>
        </p:nvSpPr>
        <p:spPr>
          <a:xfrm>
            <a:off x="10458682" y="5127794"/>
            <a:ext cx="2244725" cy="800237"/>
          </a:xfrm>
        </p:spPr>
        <p:txBody>
          <a:bodyPr anchor="ctr">
            <a:noAutofit/>
          </a:bodyPr>
          <a:lstStyle>
            <a:lvl1pPr marL="0" indent="0" algn="ctr">
              <a:buNone/>
              <a:defRPr sz="224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56" name="Text Placeholder 42">
            <a:extLst>
              <a:ext uri="{FF2B5EF4-FFF2-40B4-BE49-F238E27FC236}">
                <a16:creationId xmlns:a16="http://schemas.microsoft.com/office/drawing/2014/main" id="{67937446-6C65-4B5A-9360-E3B0C68B3B6E}"/>
              </a:ext>
            </a:extLst>
          </p:cNvPr>
          <p:cNvSpPr>
            <a:spLocks noGrp="1"/>
          </p:cNvSpPr>
          <p:nvPr>
            <p:ph type="body" sz="quarter" idx="20"/>
          </p:nvPr>
        </p:nvSpPr>
        <p:spPr>
          <a:xfrm>
            <a:off x="13415228" y="5127794"/>
            <a:ext cx="2244725" cy="800237"/>
          </a:xfrm>
        </p:spPr>
        <p:txBody>
          <a:bodyPr anchor="ctr">
            <a:noAutofit/>
          </a:bodyPr>
          <a:lstStyle>
            <a:lvl1pPr marL="0" indent="0" algn="ctr">
              <a:buNone/>
              <a:defRPr sz="224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Tree>
    <p:extLst>
      <p:ext uri="{BB962C8B-B14F-4D97-AF65-F5344CB8AC3E}">
        <p14:creationId xmlns:p14="http://schemas.microsoft.com/office/powerpoint/2010/main" val="1001896254"/>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Jigsaw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883EF-9C94-4B6E-BC9F-451566D143B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465CF13-2F4A-4FDE-BDA3-522E64C375B7}"/>
              </a:ext>
            </a:extLst>
          </p:cNvPr>
          <p:cNvSpPr>
            <a:spLocks noGrp="1"/>
          </p:cNvSpPr>
          <p:nvPr>
            <p:ph type="dt" sz="half" idx="10"/>
          </p:nvPr>
        </p:nvSpPr>
        <p:spPr/>
        <p:txBody>
          <a:bodyPr/>
          <a:lstStyle/>
          <a:p>
            <a:fld id="{2798C371-900B-4EA0-9CA3-00801CA15A76}" type="datetimeFigureOut">
              <a:rPr lang="en-GB" smtClean="0"/>
              <a:pPr/>
              <a:t>09/04/2024</a:t>
            </a:fld>
            <a:endParaRPr lang="en-GB" dirty="0"/>
          </a:p>
        </p:txBody>
      </p:sp>
      <p:grpSp>
        <p:nvGrpSpPr>
          <p:cNvPr id="4" name="Group 3">
            <a:extLst>
              <a:ext uri="{FF2B5EF4-FFF2-40B4-BE49-F238E27FC236}">
                <a16:creationId xmlns:a16="http://schemas.microsoft.com/office/drawing/2014/main" id="{06CE10BD-05B6-481E-B5BD-E72E3BAC8039}"/>
              </a:ext>
            </a:extLst>
          </p:cNvPr>
          <p:cNvGrpSpPr/>
          <p:nvPr userDrawn="1"/>
        </p:nvGrpSpPr>
        <p:grpSpPr>
          <a:xfrm>
            <a:off x="-13913" y="3334362"/>
            <a:ext cx="17082713" cy="2932479"/>
            <a:chOff x="-2072487" y="2191825"/>
            <a:chExt cx="16134151" cy="2936229"/>
          </a:xfrm>
        </p:grpSpPr>
        <p:grpSp>
          <p:nvGrpSpPr>
            <p:cNvPr id="5" name="Group 4">
              <a:extLst>
                <a:ext uri="{FF2B5EF4-FFF2-40B4-BE49-F238E27FC236}">
                  <a16:creationId xmlns:a16="http://schemas.microsoft.com/office/drawing/2014/main" id="{FB01BDB9-3565-46F2-932D-975856854477}"/>
                </a:ext>
              </a:extLst>
            </p:cNvPr>
            <p:cNvGrpSpPr/>
            <p:nvPr/>
          </p:nvGrpSpPr>
          <p:grpSpPr>
            <a:xfrm>
              <a:off x="10930210" y="3164619"/>
              <a:ext cx="3131454" cy="1963435"/>
              <a:chOff x="3599010" y="419941"/>
              <a:chExt cx="3131451" cy="1963433"/>
            </a:xfrm>
          </p:grpSpPr>
          <p:sp>
            <p:nvSpPr>
              <p:cNvPr id="21" name="Shape 1073741825">
                <a:extLst>
                  <a:ext uri="{FF2B5EF4-FFF2-40B4-BE49-F238E27FC236}">
                    <a16:creationId xmlns:a16="http://schemas.microsoft.com/office/drawing/2014/main" id="{0A6D0196-B852-4DAA-9012-D67369956DC9}"/>
                  </a:ext>
                </a:extLst>
              </p:cNvPr>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sz="2520" dirty="0"/>
              </a:p>
            </p:txBody>
          </p:sp>
          <p:grpSp>
            <p:nvGrpSpPr>
              <p:cNvPr id="22" name="Group 21">
                <a:extLst>
                  <a:ext uri="{FF2B5EF4-FFF2-40B4-BE49-F238E27FC236}">
                    <a16:creationId xmlns:a16="http://schemas.microsoft.com/office/drawing/2014/main" id="{4F23559B-00A9-44F3-9896-73E06BBDF85D}"/>
                  </a:ext>
                </a:extLst>
              </p:cNvPr>
              <p:cNvGrpSpPr/>
              <p:nvPr/>
            </p:nvGrpSpPr>
            <p:grpSpPr>
              <a:xfrm>
                <a:off x="4314440" y="827337"/>
                <a:ext cx="2416021" cy="981721"/>
                <a:chOff x="3368250" y="276176"/>
                <a:chExt cx="2416019" cy="981720"/>
              </a:xfrm>
            </p:grpSpPr>
            <p:sp>
              <p:nvSpPr>
                <p:cNvPr id="23" name="Shape 1073741826">
                  <a:extLst>
                    <a:ext uri="{FF2B5EF4-FFF2-40B4-BE49-F238E27FC236}">
                      <a16:creationId xmlns:a16="http://schemas.microsoft.com/office/drawing/2014/main" id="{03740D15-16A6-4E01-8C23-5F384CA9ED91}"/>
                    </a:ext>
                  </a:extLst>
                </p:cNvPr>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sz="2520" dirty="0"/>
                </a:p>
              </p:txBody>
            </p:sp>
            <p:sp>
              <p:nvSpPr>
                <p:cNvPr id="24" name="Shape 1073741827">
                  <a:extLst>
                    <a:ext uri="{FF2B5EF4-FFF2-40B4-BE49-F238E27FC236}">
                      <a16:creationId xmlns:a16="http://schemas.microsoft.com/office/drawing/2014/main" id="{00205A1C-FD80-481F-88BC-3D920B24EA41}"/>
                    </a:ext>
                  </a:extLst>
                </p:cNvPr>
                <p:cNvSpPr/>
                <p:nvPr/>
              </p:nvSpPr>
              <p:spPr>
                <a:xfrm>
                  <a:off x="4966113" y="277519"/>
                  <a:ext cx="818156" cy="736340"/>
                </a:xfrm>
                <a:prstGeom prst="rect">
                  <a:avLst/>
                </a:prstGeom>
                <a:solidFill>
                  <a:srgbClr val="7F7F7F"/>
                </a:solidFill>
                <a:ln w="12700" cap="flat">
                  <a:noFill/>
                  <a:miter lim="400000"/>
                </a:ln>
                <a:effectLst/>
              </p:spPr>
              <p:txBody>
                <a:bodyPr/>
                <a:lstStyle/>
                <a:p>
                  <a:endParaRPr lang="en-GB" sz="2520" dirty="0"/>
                </a:p>
              </p:txBody>
            </p:sp>
          </p:grpSp>
        </p:grpSp>
        <p:grpSp>
          <p:nvGrpSpPr>
            <p:cNvPr id="7" name="Group 6">
              <a:extLst>
                <a:ext uri="{FF2B5EF4-FFF2-40B4-BE49-F238E27FC236}">
                  <a16:creationId xmlns:a16="http://schemas.microsoft.com/office/drawing/2014/main" id="{DAF4942E-0026-4E18-8354-049A86402DAE}"/>
                </a:ext>
              </a:extLst>
            </p:cNvPr>
            <p:cNvGrpSpPr/>
            <p:nvPr/>
          </p:nvGrpSpPr>
          <p:grpSpPr>
            <a:xfrm>
              <a:off x="-2072487" y="2191825"/>
              <a:ext cx="3142154" cy="1963440"/>
              <a:chOff x="-2072485" y="-356072"/>
              <a:chExt cx="3142152" cy="1963439"/>
            </a:xfrm>
          </p:grpSpPr>
          <p:sp>
            <p:nvSpPr>
              <p:cNvPr id="13" name="Shape 1073741835">
                <a:extLst>
                  <a:ext uri="{FF2B5EF4-FFF2-40B4-BE49-F238E27FC236}">
                    <a16:creationId xmlns:a16="http://schemas.microsoft.com/office/drawing/2014/main" id="{E3A2B79E-0776-4748-953E-AF8EFDB65B1B}"/>
                  </a:ext>
                </a:extLst>
              </p:cNvPr>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sz="2520" dirty="0"/>
              </a:p>
            </p:txBody>
          </p:sp>
          <p:grpSp>
            <p:nvGrpSpPr>
              <p:cNvPr id="14" name="Group 13">
                <a:extLst>
                  <a:ext uri="{FF2B5EF4-FFF2-40B4-BE49-F238E27FC236}">
                    <a16:creationId xmlns:a16="http://schemas.microsoft.com/office/drawing/2014/main" id="{FEE23713-9919-490E-B758-AB8F9E160568}"/>
                  </a:ext>
                </a:extLst>
              </p:cNvPr>
              <p:cNvGrpSpPr/>
              <p:nvPr/>
            </p:nvGrpSpPr>
            <p:grpSpPr>
              <a:xfrm>
                <a:off x="-2072485" y="248094"/>
                <a:ext cx="2416018" cy="981721"/>
                <a:chOff x="-2072484" y="-499848"/>
                <a:chExt cx="2416017" cy="981720"/>
              </a:xfrm>
            </p:grpSpPr>
            <p:sp>
              <p:nvSpPr>
                <p:cNvPr id="15" name="Shape 1073741836">
                  <a:extLst>
                    <a:ext uri="{FF2B5EF4-FFF2-40B4-BE49-F238E27FC236}">
                      <a16:creationId xmlns:a16="http://schemas.microsoft.com/office/drawing/2014/main" id="{9D69B380-27B9-46CE-9EAB-ABEC9344EB4B}"/>
                    </a:ext>
                  </a:extLst>
                </p:cNvPr>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sz="2520" dirty="0"/>
                </a:p>
              </p:txBody>
            </p:sp>
            <p:sp>
              <p:nvSpPr>
                <p:cNvPr id="16" name="Shape 1073741837">
                  <a:extLst>
                    <a:ext uri="{FF2B5EF4-FFF2-40B4-BE49-F238E27FC236}">
                      <a16:creationId xmlns:a16="http://schemas.microsoft.com/office/drawing/2014/main" id="{D27498DE-4313-46F6-BC83-549E8CAC54AD}"/>
                    </a:ext>
                  </a:extLst>
                </p:cNvPr>
                <p:cNvSpPr/>
                <p:nvPr/>
              </p:nvSpPr>
              <p:spPr>
                <a:xfrm>
                  <a:off x="-2072484" y="-255811"/>
                  <a:ext cx="818154" cy="736340"/>
                </a:xfrm>
                <a:prstGeom prst="rect">
                  <a:avLst/>
                </a:prstGeom>
                <a:solidFill>
                  <a:srgbClr val="7F7F7F"/>
                </a:solidFill>
                <a:ln w="12700" cap="flat">
                  <a:noFill/>
                  <a:miter lim="400000"/>
                </a:ln>
                <a:effectLst/>
              </p:spPr>
              <p:txBody>
                <a:bodyPr/>
                <a:lstStyle/>
                <a:p>
                  <a:endParaRPr lang="en-GB" sz="2520" dirty="0"/>
                </a:p>
              </p:txBody>
            </p:sp>
          </p:grpSp>
        </p:grpSp>
      </p:grpSp>
      <p:sp>
        <p:nvSpPr>
          <p:cNvPr id="26" name="Content Placeholder 25">
            <a:extLst>
              <a:ext uri="{FF2B5EF4-FFF2-40B4-BE49-F238E27FC236}">
                <a16:creationId xmlns:a16="http://schemas.microsoft.com/office/drawing/2014/main" id="{7C84F8EB-6906-4CED-BEE2-5DBD73C1DAA6}"/>
              </a:ext>
            </a:extLst>
          </p:cNvPr>
          <p:cNvSpPr>
            <a:spLocks noGrp="1"/>
          </p:cNvSpPr>
          <p:nvPr>
            <p:ph sz="quarter" idx="11"/>
          </p:nvPr>
        </p:nvSpPr>
        <p:spPr>
          <a:xfrm>
            <a:off x="3542671" y="2872582"/>
            <a:ext cx="9981248" cy="552069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38723459"/>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gagement Content">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8A089122-5132-433D-BE3C-E4A73C2BB109}"/>
              </a:ext>
            </a:extLst>
          </p:cNvPr>
          <p:cNvPicPr>
            <a:picLocks noChangeAspect="1"/>
          </p:cNvPicPr>
          <p:nvPr userDrawn="1"/>
        </p:nvPicPr>
        <p:blipFill>
          <a:blip r:embed="rId2"/>
          <a:stretch>
            <a:fillRect/>
          </a:stretch>
        </p:blipFill>
        <p:spPr>
          <a:xfrm>
            <a:off x="-275640" y="2473643"/>
            <a:ext cx="6636435" cy="7127557"/>
          </a:xfrm>
          <a:prstGeom prst="rect">
            <a:avLst/>
          </a:prstGeom>
        </p:spPr>
      </p:pic>
      <p:sp>
        <p:nvSpPr>
          <p:cNvPr id="2" name="Title 1">
            <a:extLst>
              <a:ext uri="{FF2B5EF4-FFF2-40B4-BE49-F238E27FC236}">
                <a16:creationId xmlns:a16="http://schemas.microsoft.com/office/drawing/2014/main" id="{E44E22B1-34BD-48B3-BB21-D99CE6413FC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9F2C7BC-EA1E-4A39-BDE5-48B5562413D7}"/>
              </a:ext>
            </a:extLst>
          </p:cNvPr>
          <p:cNvSpPr>
            <a:spLocks noGrp="1"/>
          </p:cNvSpPr>
          <p:nvPr>
            <p:ph type="dt" sz="half" idx="10"/>
          </p:nvPr>
        </p:nvSpPr>
        <p:spPr/>
        <p:txBody>
          <a:bodyPr/>
          <a:lstStyle/>
          <a:p>
            <a:fld id="{2798C371-900B-4EA0-9CA3-00801CA15A76}" type="datetimeFigureOut">
              <a:rPr lang="en-GB" smtClean="0"/>
              <a:pPr/>
              <a:t>09/04/2024</a:t>
            </a:fld>
            <a:endParaRPr lang="en-GB" dirty="0"/>
          </a:p>
        </p:txBody>
      </p:sp>
      <p:sp>
        <p:nvSpPr>
          <p:cNvPr id="5" name="Content Placeholder 4">
            <a:extLst>
              <a:ext uri="{FF2B5EF4-FFF2-40B4-BE49-F238E27FC236}">
                <a16:creationId xmlns:a16="http://schemas.microsoft.com/office/drawing/2014/main" id="{CF080268-0A23-4066-AD22-D1DEB28505F7}"/>
              </a:ext>
            </a:extLst>
          </p:cNvPr>
          <p:cNvSpPr>
            <a:spLocks noGrp="1"/>
          </p:cNvSpPr>
          <p:nvPr>
            <p:ph sz="quarter" idx="11"/>
          </p:nvPr>
        </p:nvSpPr>
        <p:spPr>
          <a:xfrm>
            <a:off x="6774182" y="2793683"/>
            <a:ext cx="9121140" cy="54940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853200693"/>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deas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0C990-30C9-4B80-AF0C-129267A80C8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8F94999-0BF8-4826-A6F1-63DD0EADA802}"/>
              </a:ext>
            </a:extLst>
          </p:cNvPr>
          <p:cNvSpPr>
            <a:spLocks noGrp="1"/>
          </p:cNvSpPr>
          <p:nvPr>
            <p:ph type="dt" sz="half" idx="10"/>
          </p:nvPr>
        </p:nvSpPr>
        <p:spPr/>
        <p:txBody>
          <a:bodyPr/>
          <a:lstStyle/>
          <a:p>
            <a:fld id="{2798C371-900B-4EA0-9CA3-00801CA15A76}" type="datetimeFigureOut">
              <a:rPr lang="en-GB" smtClean="0"/>
              <a:pPr/>
              <a:t>09/04/2024</a:t>
            </a:fld>
            <a:endParaRPr lang="en-GB" dirty="0"/>
          </a:p>
        </p:txBody>
      </p:sp>
      <p:grpSp>
        <p:nvGrpSpPr>
          <p:cNvPr id="4" name="Group">
            <a:extLst>
              <a:ext uri="{FF2B5EF4-FFF2-40B4-BE49-F238E27FC236}">
                <a16:creationId xmlns:a16="http://schemas.microsoft.com/office/drawing/2014/main" id="{F1CCAA29-8F2B-4311-ABBD-2FCACD828D42}"/>
              </a:ext>
            </a:extLst>
          </p:cNvPr>
          <p:cNvGrpSpPr/>
          <p:nvPr userDrawn="1"/>
        </p:nvGrpSpPr>
        <p:grpSpPr>
          <a:xfrm>
            <a:off x="563449" y="2991348"/>
            <a:ext cx="5063920" cy="6608552"/>
            <a:chOff x="-1" y="279625"/>
            <a:chExt cx="6546563" cy="8894774"/>
          </a:xfrm>
        </p:grpSpPr>
        <p:sp>
          <p:nvSpPr>
            <p:cNvPr id="5" name="Shape">
              <a:extLst>
                <a:ext uri="{FF2B5EF4-FFF2-40B4-BE49-F238E27FC236}">
                  <a16:creationId xmlns:a16="http://schemas.microsoft.com/office/drawing/2014/main" id="{09A4AEDE-0B6F-4E97-B4D7-BF0CFF6FDFE5}"/>
                </a:ext>
              </a:extLst>
            </p:cNvPr>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640081">
                <a:lnSpc>
                  <a:spcPct val="80000"/>
                </a:lnSpc>
                <a:spcBef>
                  <a:spcPts val="7700"/>
                </a:spcBef>
                <a:defRPr sz="5000" b="0">
                  <a:solidFill>
                    <a:srgbClr val="333333"/>
                  </a:solidFill>
                  <a:latin typeface="Helvetica Neue Thin"/>
                  <a:ea typeface="Helvetica Neue Thin"/>
                  <a:cs typeface="Helvetica Neue Thin"/>
                  <a:sym typeface="Helvetica Neue Thin"/>
                </a:defRPr>
              </a:pPr>
              <a:endParaRPr sz="7000" dirty="0"/>
            </a:p>
          </p:txBody>
        </p:sp>
        <p:grpSp>
          <p:nvGrpSpPr>
            <p:cNvPr id="6" name="Group">
              <a:extLst>
                <a:ext uri="{FF2B5EF4-FFF2-40B4-BE49-F238E27FC236}">
                  <a16:creationId xmlns:a16="http://schemas.microsoft.com/office/drawing/2014/main" id="{DA76533A-F4E1-4ECD-8C3F-624DD2F4C47F}"/>
                </a:ext>
              </a:extLst>
            </p:cNvPr>
            <p:cNvGrpSpPr/>
            <p:nvPr/>
          </p:nvGrpSpPr>
          <p:grpSpPr>
            <a:xfrm>
              <a:off x="-1" y="279625"/>
              <a:ext cx="4333221" cy="8894774"/>
              <a:chOff x="0" y="0"/>
              <a:chExt cx="4333219" cy="8894773"/>
            </a:xfrm>
          </p:grpSpPr>
          <p:grpSp>
            <p:nvGrpSpPr>
              <p:cNvPr id="7" name="Group">
                <a:extLst>
                  <a:ext uri="{FF2B5EF4-FFF2-40B4-BE49-F238E27FC236}">
                    <a16:creationId xmlns:a16="http://schemas.microsoft.com/office/drawing/2014/main" id="{DC572889-D075-4BE6-BC40-4B5A5D470FA2}"/>
                  </a:ext>
                </a:extLst>
              </p:cNvPr>
              <p:cNvGrpSpPr/>
              <p:nvPr/>
            </p:nvGrpSpPr>
            <p:grpSpPr>
              <a:xfrm>
                <a:off x="-1" y="-1"/>
                <a:ext cx="4333221" cy="6791456"/>
                <a:chOff x="0" y="0"/>
                <a:chExt cx="4333219" cy="6791454"/>
              </a:xfrm>
            </p:grpSpPr>
            <p:sp>
              <p:nvSpPr>
                <p:cNvPr id="11" name="Shape">
                  <a:extLst>
                    <a:ext uri="{FF2B5EF4-FFF2-40B4-BE49-F238E27FC236}">
                      <a16:creationId xmlns:a16="http://schemas.microsoft.com/office/drawing/2014/main" id="{5D53B062-C230-4D64-BB9A-CAC432D9ED31}"/>
                    </a:ext>
                  </a:extLst>
                </p:cNvPr>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640081">
                    <a:lnSpc>
                      <a:spcPct val="80000"/>
                    </a:lnSpc>
                    <a:spcBef>
                      <a:spcPts val="7700"/>
                    </a:spcBef>
                    <a:defRPr sz="5000" b="0">
                      <a:solidFill>
                        <a:srgbClr val="333333"/>
                      </a:solidFill>
                      <a:latin typeface="Helvetica Neue Thin"/>
                      <a:ea typeface="Helvetica Neue Thin"/>
                      <a:cs typeface="Helvetica Neue Thin"/>
                      <a:sym typeface="Helvetica Neue Thin"/>
                    </a:defRPr>
                  </a:pPr>
                  <a:endParaRPr sz="7000" dirty="0"/>
                </a:p>
              </p:txBody>
            </p:sp>
            <p:grpSp>
              <p:nvGrpSpPr>
                <p:cNvPr id="12" name="Group">
                  <a:extLst>
                    <a:ext uri="{FF2B5EF4-FFF2-40B4-BE49-F238E27FC236}">
                      <a16:creationId xmlns:a16="http://schemas.microsoft.com/office/drawing/2014/main" id="{A0376867-1E5B-41E6-87EE-531EFCBADA49}"/>
                    </a:ext>
                  </a:extLst>
                </p:cNvPr>
                <p:cNvGrpSpPr/>
                <p:nvPr/>
              </p:nvGrpSpPr>
              <p:grpSpPr>
                <a:xfrm>
                  <a:off x="-1" y="-1"/>
                  <a:ext cx="4333221" cy="5731009"/>
                  <a:chOff x="0" y="0"/>
                  <a:chExt cx="4333219" cy="5731007"/>
                </a:xfrm>
              </p:grpSpPr>
              <p:sp>
                <p:nvSpPr>
                  <p:cNvPr id="16" name="Shape">
                    <a:extLst>
                      <a:ext uri="{FF2B5EF4-FFF2-40B4-BE49-F238E27FC236}">
                        <a16:creationId xmlns:a16="http://schemas.microsoft.com/office/drawing/2014/main" id="{87B90665-309B-462C-B2A2-78C43EA00F43}"/>
                      </a:ext>
                    </a:extLst>
                  </p:cNvPr>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2"/>
                  </a:solidFill>
                  <a:ln w="12700" cap="flat">
                    <a:noFill/>
                    <a:miter lim="400000"/>
                  </a:ln>
                  <a:effectLst/>
                </p:spPr>
                <p:txBody>
                  <a:bodyPr wrap="square" lIns="0" tIns="0" rIns="0" bIns="0" numCol="1" anchor="ctr">
                    <a:noAutofit/>
                  </a:bodyPr>
                  <a:lstStyle/>
                  <a:p>
                    <a:pPr defTabSz="640081">
                      <a:lnSpc>
                        <a:spcPct val="80000"/>
                      </a:lnSpc>
                      <a:spcBef>
                        <a:spcPts val="7700"/>
                      </a:spcBef>
                      <a:defRPr sz="5000" b="0">
                        <a:solidFill>
                          <a:srgbClr val="333333"/>
                        </a:solidFill>
                        <a:latin typeface="Helvetica Neue Thin"/>
                        <a:ea typeface="Helvetica Neue Thin"/>
                        <a:cs typeface="Helvetica Neue Thin"/>
                        <a:sym typeface="Helvetica Neue Thin"/>
                      </a:defRPr>
                    </a:pPr>
                    <a:endParaRPr sz="7000" dirty="0"/>
                  </a:p>
                </p:txBody>
              </p:sp>
              <p:sp>
                <p:nvSpPr>
                  <p:cNvPr id="17" name="Shape">
                    <a:extLst>
                      <a:ext uri="{FF2B5EF4-FFF2-40B4-BE49-F238E27FC236}">
                        <a16:creationId xmlns:a16="http://schemas.microsoft.com/office/drawing/2014/main" id="{BDF70EA2-64CF-4A1F-AF28-C4AEC1A48028}"/>
                      </a:ext>
                    </a:extLst>
                  </p:cNvPr>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640081">
                      <a:lnSpc>
                        <a:spcPct val="80000"/>
                      </a:lnSpc>
                      <a:spcBef>
                        <a:spcPts val="7700"/>
                      </a:spcBef>
                      <a:defRPr sz="5000" b="0">
                        <a:solidFill>
                          <a:srgbClr val="333333"/>
                        </a:solidFill>
                        <a:latin typeface="Helvetica Neue Thin"/>
                        <a:ea typeface="Helvetica Neue Thin"/>
                        <a:cs typeface="Helvetica Neue Thin"/>
                        <a:sym typeface="Helvetica Neue Thin"/>
                      </a:defRPr>
                    </a:pPr>
                    <a:endParaRPr sz="7000" dirty="0"/>
                  </a:p>
                </p:txBody>
              </p:sp>
            </p:grpSp>
            <p:grpSp>
              <p:nvGrpSpPr>
                <p:cNvPr id="13" name="Group">
                  <a:extLst>
                    <a:ext uri="{FF2B5EF4-FFF2-40B4-BE49-F238E27FC236}">
                      <a16:creationId xmlns:a16="http://schemas.microsoft.com/office/drawing/2014/main" id="{219913B4-0DC1-44DE-820E-CA64517B92D0}"/>
                    </a:ext>
                  </a:extLst>
                </p:cNvPr>
                <p:cNvGrpSpPr/>
                <p:nvPr/>
              </p:nvGrpSpPr>
              <p:grpSpPr>
                <a:xfrm>
                  <a:off x="1084724" y="3400032"/>
                  <a:ext cx="963711" cy="1871247"/>
                  <a:chOff x="0" y="0"/>
                  <a:chExt cx="963710" cy="1871245"/>
                </a:xfrm>
              </p:grpSpPr>
              <p:sp>
                <p:nvSpPr>
                  <p:cNvPr id="14" name="Shape">
                    <a:extLst>
                      <a:ext uri="{FF2B5EF4-FFF2-40B4-BE49-F238E27FC236}">
                        <a16:creationId xmlns:a16="http://schemas.microsoft.com/office/drawing/2014/main" id="{9DAEC3D3-3AC8-434C-8A8E-7963B5D32355}"/>
                      </a:ext>
                    </a:extLst>
                  </p:cNvPr>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640081">
                      <a:lnSpc>
                        <a:spcPct val="80000"/>
                      </a:lnSpc>
                      <a:spcBef>
                        <a:spcPts val="7700"/>
                      </a:spcBef>
                      <a:defRPr sz="5000" b="0">
                        <a:solidFill>
                          <a:srgbClr val="333333"/>
                        </a:solidFill>
                        <a:latin typeface="Helvetica Neue Thin"/>
                        <a:ea typeface="Helvetica Neue Thin"/>
                        <a:cs typeface="Helvetica Neue Thin"/>
                        <a:sym typeface="Helvetica Neue Thin"/>
                      </a:defRPr>
                    </a:pPr>
                    <a:endParaRPr sz="7000" dirty="0"/>
                  </a:p>
                </p:txBody>
              </p:sp>
              <p:sp>
                <p:nvSpPr>
                  <p:cNvPr id="15" name="Shape">
                    <a:extLst>
                      <a:ext uri="{FF2B5EF4-FFF2-40B4-BE49-F238E27FC236}">
                        <a16:creationId xmlns:a16="http://schemas.microsoft.com/office/drawing/2014/main" id="{C1DBD3CA-659E-4AD0-994D-FA0EED16D81B}"/>
                      </a:ext>
                    </a:extLst>
                  </p:cNvPr>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640081">
                      <a:lnSpc>
                        <a:spcPct val="80000"/>
                      </a:lnSpc>
                      <a:spcBef>
                        <a:spcPts val="7700"/>
                      </a:spcBef>
                      <a:defRPr sz="5000" b="0">
                        <a:solidFill>
                          <a:srgbClr val="333333"/>
                        </a:solidFill>
                        <a:latin typeface="Helvetica Neue Thin"/>
                        <a:ea typeface="Helvetica Neue Thin"/>
                        <a:cs typeface="Helvetica Neue Thin"/>
                        <a:sym typeface="Helvetica Neue Thin"/>
                      </a:defRPr>
                    </a:pPr>
                    <a:endParaRPr sz="7000" dirty="0"/>
                  </a:p>
                </p:txBody>
              </p:sp>
            </p:grpSp>
          </p:grpSp>
          <p:grpSp>
            <p:nvGrpSpPr>
              <p:cNvPr id="8" name="Group">
                <a:extLst>
                  <a:ext uri="{FF2B5EF4-FFF2-40B4-BE49-F238E27FC236}">
                    <a16:creationId xmlns:a16="http://schemas.microsoft.com/office/drawing/2014/main" id="{3F4A8F04-0078-451C-A1D3-B8722EDE0806}"/>
                  </a:ext>
                </a:extLst>
              </p:cNvPr>
              <p:cNvGrpSpPr/>
              <p:nvPr/>
            </p:nvGrpSpPr>
            <p:grpSpPr>
              <a:xfrm>
                <a:off x="1967532" y="6529051"/>
                <a:ext cx="1715125" cy="2365723"/>
                <a:chOff x="0" y="0"/>
                <a:chExt cx="1715123" cy="2365721"/>
              </a:xfrm>
            </p:grpSpPr>
            <p:sp>
              <p:nvSpPr>
                <p:cNvPr id="9" name="Shape">
                  <a:extLst>
                    <a:ext uri="{FF2B5EF4-FFF2-40B4-BE49-F238E27FC236}">
                      <a16:creationId xmlns:a16="http://schemas.microsoft.com/office/drawing/2014/main" id="{1EBC83A5-D3BB-4274-B7FE-FB62E14D38EC}"/>
                    </a:ext>
                  </a:extLst>
                </p:cNvPr>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640081">
                    <a:lnSpc>
                      <a:spcPct val="80000"/>
                    </a:lnSpc>
                    <a:spcBef>
                      <a:spcPts val="7700"/>
                    </a:spcBef>
                    <a:defRPr sz="5000" b="0">
                      <a:solidFill>
                        <a:srgbClr val="333333"/>
                      </a:solidFill>
                      <a:latin typeface="Helvetica Neue Thin"/>
                      <a:ea typeface="Helvetica Neue Thin"/>
                      <a:cs typeface="Helvetica Neue Thin"/>
                      <a:sym typeface="Helvetica Neue Thin"/>
                    </a:defRPr>
                  </a:pPr>
                  <a:endParaRPr sz="7000" dirty="0"/>
                </a:p>
              </p:txBody>
            </p:sp>
            <p:sp>
              <p:nvSpPr>
                <p:cNvPr id="10" name="Shape">
                  <a:extLst>
                    <a:ext uri="{FF2B5EF4-FFF2-40B4-BE49-F238E27FC236}">
                      <a16:creationId xmlns:a16="http://schemas.microsoft.com/office/drawing/2014/main" id="{F8AF9213-6982-4FF8-9AD9-3BA342C0E5D8}"/>
                    </a:ext>
                  </a:extLst>
                </p:cNvPr>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640081">
                    <a:lnSpc>
                      <a:spcPct val="80000"/>
                    </a:lnSpc>
                    <a:spcBef>
                      <a:spcPts val="7700"/>
                    </a:spcBef>
                    <a:defRPr sz="5000" b="0">
                      <a:solidFill>
                        <a:srgbClr val="333333"/>
                      </a:solidFill>
                      <a:latin typeface="Helvetica Neue Thin"/>
                      <a:ea typeface="Helvetica Neue Thin"/>
                      <a:cs typeface="Helvetica Neue Thin"/>
                      <a:sym typeface="Helvetica Neue Thin"/>
                    </a:defRPr>
                  </a:pPr>
                  <a:endParaRPr sz="7000" dirty="0"/>
                </a:p>
              </p:txBody>
            </p:sp>
          </p:grpSp>
        </p:grpSp>
      </p:grpSp>
      <p:sp>
        <p:nvSpPr>
          <p:cNvPr id="19" name="Content Placeholder 18">
            <a:extLst>
              <a:ext uri="{FF2B5EF4-FFF2-40B4-BE49-F238E27FC236}">
                <a16:creationId xmlns:a16="http://schemas.microsoft.com/office/drawing/2014/main" id="{0D441201-D538-4FCF-99F9-B3B58D287080}"/>
              </a:ext>
            </a:extLst>
          </p:cNvPr>
          <p:cNvSpPr>
            <a:spLocks noGrp="1"/>
          </p:cNvSpPr>
          <p:nvPr>
            <p:ph sz="quarter" idx="11"/>
          </p:nvPr>
        </p:nvSpPr>
        <p:spPr>
          <a:xfrm>
            <a:off x="5267332" y="2991487"/>
            <a:ext cx="10627995"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75017888"/>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arget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DBFC9-AE77-4DBC-95B4-F386A4A2F0F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105FF25-30C9-4961-B2E4-84C65695AAFA}"/>
              </a:ext>
            </a:extLst>
          </p:cNvPr>
          <p:cNvSpPr>
            <a:spLocks noGrp="1"/>
          </p:cNvSpPr>
          <p:nvPr>
            <p:ph type="dt" sz="half" idx="10"/>
          </p:nvPr>
        </p:nvSpPr>
        <p:spPr/>
        <p:txBody>
          <a:bodyPr/>
          <a:lstStyle/>
          <a:p>
            <a:fld id="{2798C371-900B-4EA0-9CA3-00801CA15A76}" type="datetimeFigureOut">
              <a:rPr lang="en-GB" smtClean="0"/>
              <a:pPr/>
              <a:t>09/04/2024</a:t>
            </a:fld>
            <a:endParaRPr lang="en-GB" dirty="0"/>
          </a:p>
        </p:txBody>
      </p:sp>
      <p:grpSp>
        <p:nvGrpSpPr>
          <p:cNvPr id="13" name="Group 12">
            <a:extLst>
              <a:ext uri="{FF2B5EF4-FFF2-40B4-BE49-F238E27FC236}">
                <a16:creationId xmlns:a16="http://schemas.microsoft.com/office/drawing/2014/main" id="{01A8010A-A647-4FD9-99F7-FA6CA2AA0403}"/>
              </a:ext>
            </a:extLst>
          </p:cNvPr>
          <p:cNvGrpSpPr/>
          <p:nvPr userDrawn="1"/>
        </p:nvGrpSpPr>
        <p:grpSpPr>
          <a:xfrm>
            <a:off x="-435131" y="2839847"/>
            <a:ext cx="7057700" cy="6761363"/>
            <a:chOff x="-437403" y="2028455"/>
            <a:chExt cx="5041213" cy="4829545"/>
          </a:xfrm>
        </p:grpSpPr>
        <p:grpSp>
          <p:nvGrpSpPr>
            <p:cNvPr id="12" name="Group 11">
              <a:extLst>
                <a:ext uri="{FF2B5EF4-FFF2-40B4-BE49-F238E27FC236}">
                  <a16:creationId xmlns:a16="http://schemas.microsoft.com/office/drawing/2014/main" id="{9D567623-A0AA-45E7-82CB-06CDE6707287}"/>
                </a:ext>
              </a:extLst>
            </p:cNvPr>
            <p:cNvGrpSpPr/>
            <p:nvPr userDrawn="1"/>
          </p:nvGrpSpPr>
          <p:grpSpPr>
            <a:xfrm>
              <a:off x="-437403" y="2028455"/>
              <a:ext cx="3914488" cy="4829545"/>
              <a:chOff x="-437403" y="2028455"/>
              <a:chExt cx="3914488" cy="4829545"/>
            </a:xfrm>
          </p:grpSpPr>
          <p:sp>
            <p:nvSpPr>
              <p:cNvPr id="9" name="Shape 1073741825">
                <a:extLst>
                  <a:ext uri="{FF2B5EF4-FFF2-40B4-BE49-F238E27FC236}">
                    <a16:creationId xmlns:a16="http://schemas.microsoft.com/office/drawing/2014/main" id="{C4DDA461-C4AE-4A92-AA3B-7EE56965FC1E}"/>
                  </a:ext>
                </a:extLst>
              </p:cNvPr>
              <p:cNvSpPr/>
              <p:nvPr/>
            </p:nvSpPr>
            <p:spPr>
              <a:xfrm>
                <a:off x="-437403" y="2125622"/>
                <a:ext cx="3298141" cy="4732378"/>
              </a:xfrm>
              <a:custGeom>
                <a:avLst/>
                <a:gdLst/>
                <a:ahLst/>
                <a:cxnLst>
                  <a:cxn ang="0">
                    <a:pos x="wd2" y="hd2"/>
                  </a:cxn>
                  <a:cxn ang="5400000">
                    <a:pos x="wd2" y="hd2"/>
                  </a:cxn>
                  <a:cxn ang="10800000">
                    <a:pos x="wd2" y="hd2"/>
                  </a:cxn>
                  <a:cxn ang="16200000">
                    <a:pos x="wd2" y="hd2"/>
                  </a:cxn>
                </a:cxnLst>
                <a:rect l="0" t="0" r="r" b="b"/>
                <a:pathLst>
                  <a:path w="21236" h="21402" extrusionOk="0">
                    <a:moveTo>
                      <a:pt x="7083" y="0"/>
                    </a:moveTo>
                    <a:cubicBezTo>
                      <a:pt x="6033" y="301"/>
                      <a:pt x="5021" y="653"/>
                      <a:pt x="4052" y="1055"/>
                    </a:cubicBezTo>
                    <a:cubicBezTo>
                      <a:pt x="3912" y="1114"/>
                      <a:pt x="3772" y="1173"/>
                      <a:pt x="3636" y="1236"/>
                    </a:cubicBezTo>
                    <a:cubicBezTo>
                      <a:pt x="1862" y="2061"/>
                      <a:pt x="620" y="3558"/>
                      <a:pt x="177" y="5615"/>
                    </a:cubicBezTo>
                    <a:cubicBezTo>
                      <a:pt x="-364" y="8130"/>
                      <a:pt x="361" y="11010"/>
                      <a:pt x="2018" y="13618"/>
                    </a:cubicBezTo>
                    <a:cubicBezTo>
                      <a:pt x="3671" y="16222"/>
                      <a:pt x="6246" y="18552"/>
                      <a:pt x="9387" y="19999"/>
                    </a:cubicBezTo>
                    <a:cubicBezTo>
                      <a:pt x="11863" y="21140"/>
                      <a:pt x="14385" y="21600"/>
                      <a:pt x="16632" y="21324"/>
                    </a:cubicBezTo>
                    <a:cubicBezTo>
                      <a:pt x="17782" y="21183"/>
                      <a:pt x="18839" y="20847"/>
                      <a:pt x="19860" y="20475"/>
                    </a:cubicBezTo>
                    <a:cubicBezTo>
                      <a:pt x="20325" y="20306"/>
                      <a:pt x="20784" y="20128"/>
                      <a:pt x="21236" y="19943"/>
                    </a:cubicBezTo>
                    <a:cubicBezTo>
                      <a:pt x="19923" y="20411"/>
                      <a:pt x="18352" y="20602"/>
                      <a:pt x="16728" y="20450"/>
                    </a:cubicBezTo>
                    <a:cubicBezTo>
                      <a:pt x="15068" y="20294"/>
                      <a:pt x="13404" y="19776"/>
                      <a:pt x="11822" y="18984"/>
                    </a:cubicBezTo>
                    <a:cubicBezTo>
                      <a:pt x="8768" y="17457"/>
                      <a:pt x="6326" y="15159"/>
                      <a:pt x="4709" y="12637"/>
                    </a:cubicBezTo>
                    <a:cubicBezTo>
                      <a:pt x="3052" y="10054"/>
                      <a:pt x="2254" y="7209"/>
                      <a:pt x="2833" y="4631"/>
                    </a:cubicBezTo>
                    <a:cubicBezTo>
                      <a:pt x="3075" y="3554"/>
                      <a:pt x="3558" y="2584"/>
                      <a:pt x="4314" y="1782"/>
                    </a:cubicBezTo>
                    <a:cubicBezTo>
                      <a:pt x="5041" y="1011"/>
                      <a:pt x="6000" y="408"/>
                      <a:pt x="7083" y="0"/>
                    </a:cubicBezTo>
                    <a:close/>
                  </a:path>
                </a:pathLst>
              </a:custGeom>
              <a:solidFill>
                <a:schemeClr val="accent5"/>
              </a:solidFill>
              <a:ln w="12700" cap="flat">
                <a:noFill/>
                <a:miter lim="400000"/>
              </a:ln>
              <a:effectLst/>
            </p:spPr>
            <p:txBody>
              <a:bodyPr/>
              <a:lstStyle/>
              <a:p>
                <a:endParaRPr lang="en-GB" sz="2520" dirty="0"/>
              </a:p>
            </p:txBody>
          </p:sp>
          <p:sp>
            <p:nvSpPr>
              <p:cNvPr id="10" name="Shape 1073741826">
                <a:extLst>
                  <a:ext uri="{FF2B5EF4-FFF2-40B4-BE49-F238E27FC236}">
                    <a16:creationId xmlns:a16="http://schemas.microsoft.com/office/drawing/2014/main" id="{EF4CF290-5D2F-4356-9539-6A4DC0090EDB}"/>
                  </a:ext>
                </a:extLst>
              </p:cNvPr>
              <p:cNvSpPr/>
              <p:nvPr/>
            </p:nvSpPr>
            <p:spPr>
              <a:xfrm>
                <a:off x="-38447" y="2028455"/>
                <a:ext cx="3515532" cy="4643600"/>
              </a:xfrm>
              <a:custGeom>
                <a:avLst/>
                <a:gdLst/>
                <a:ahLst/>
                <a:cxnLst>
                  <a:cxn ang="0">
                    <a:pos x="wd2" y="hd2"/>
                  </a:cxn>
                  <a:cxn ang="5400000">
                    <a:pos x="wd2" y="hd2"/>
                  </a:cxn>
                  <a:cxn ang="10800000">
                    <a:pos x="wd2" y="hd2"/>
                  </a:cxn>
                  <a:cxn ang="16200000">
                    <a:pos x="wd2" y="hd2"/>
                  </a:cxn>
                </a:cxnLst>
                <a:rect l="0" t="0" r="r" b="b"/>
                <a:pathLst>
                  <a:path w="20007" h="18920" extrusionOk="0">
                    <a:moveTo>
                      <a:pt x="11716" y="1322"/>
                    </a:moveTo>
                    <a:cubicBezTo>
                      <a:pt x="17158" y="3984"/>
                      <a:pt x="20803" y="9786"/>
                      <a:pt x="19857" y="14280"/>
                    </a:cubicBezTo>
                    <a:cubicBezTo>
                      <a:pt x="18911" y="18775"/>
                      <a:pt x="13732" y="20260"/>
                      <a:pt x="8290" y="17598"/>
                    </a:cubicBezTo>
                    <a:cubicBezTo>
                      <a:pt x="2848" y="14936"/>
                      <a:pt x="-797" y="9134"/>
                      <a:pt x="149" y="4640"/>
                    </a:cubicBezTo>
                    <a:cubicBezTo>
                      <a:pt x="1095" y="145"/>
                      <a:pt x="6274" y="-1340"/>
                      <a:pt x="11716" y="1322"/>
                    </a:cubicBezTo>
                    <a:close/>
                  </a:path>
                </a:pathLst>
              </a:custGeom>
              <a:solidFill>
                <a:schemeClr val="accent5">
                  <a:lumMod val="60000"/>
                  <a:lumOff val="40000"/>
                </a:schemeClr>
              </a:solidFill>
              <a:ln w="12700" cap="flat">
                <a:noFill/>
                <a:miter lim="400000"/>
              </a:ln>
              <a:effectLst/>
            </p:spPr>
            <p:txBody>
              <a:bodyPr/>
              <a:lstStyle/>
              <a:p>
                <a:endParaRPr lang="en-GB" sz="2520" dirty="0"/>
              </a:p>
            </p:txBody>
          </p:sp>
          <p:sp>
            <p:nvSpPr>
              <p:cNvPr id="11" name="Shape 1073741827">
                <a:extLst>
                  <a:ext uri="{FF2B5EF4-FFF2-40B4-BE49-F238E27FC236}">
                    <a16:creationId xmlns:a16="http://schemas.microsoft.com/office/drawing/2014/main" id="{1747463B-E567-43FE-8AFA-7255849564F6}"/>
                  </a:ext>
                </a:extLst>
              </p:cNvPr>
              <p:cNvSpPr/>
              <p:nvPr/>
            </p:nvSpPr>
            <p:spPr>
              <a:xfrm>
                <a:off x="419195" y="2626498"/>
                <a:ext cx="2612804" cy="3451424"/>
              </a:xfrm>
              <a:custGeom>
                <a:avLst/>
                <a:gdLst/>
                <a:ahLst/>
                <a:cxnLst>
                  <a:cxn ang="0">
                    <a:pos x="wd2" y="hd2"/>
                  </a:cxn>
                  <a:cxn ang="5400000">
                    <a:pos x="wd2" y="hd2"/>
                  </a:cxn>
                  <a:cxn ang="10800000">
                    <a:pos x="wd2" y="hd2"/>
                  </a:cxn>
                  <a:cxn ang="16200000">
                    <a:pos x="wd2" y="hd2"/>
                  </a:cxn>
                </a:cxnLst>
                <a:rect l="0" t="0" r="r" b="b"/>
                <a:pathLst>
                  <a:path w="20007" h="20169" extrusionOk="0">
                    <a:moveTo>
                      <a:pt x="6191" y="5"/>
                    </a:moveTo>
                    <a:cubicBezTo>
                      <a:pt x="3127" y="102"/>
                      <a:pt x="759" y="1857"/>
                      <a:pt x="149" y="4945"/>
                    </a:cubicBezTo>
                    <a:cubicBezTo>
                      <a:pt x="-797" y="9736"/>
                      <a:pt x="2849" y="15922"/>
                      <a:pt x="8291" y="18760"/>
                    </a:cubicBezTo>
                    <a:cubicBezTo>
                      <a:pt x="13733" y="21598"/>
                      <a:pt x="18911" y="20013"/>
                      <a:pt x="19857" y="15222"/>
                    </a:cubicBezTo>
                    <a:cubicBezTo>
                      <a:pt x="20803" y="10431"/>
                      <a:pt x="17157" y="4248"/>
                      <a:pt x="11715" y="1410"/>
                    </a:cubicBezTo>
                    <a:cubicBezTo>
                      <a:pt x="10014" y="523"/>
                      <a:pt x="8341" y="67"/>
                      <a:pt x="6812" y="7"/>
                    </a:cubicBezTo>
                    <a:cubicBezTo>
                      <a:pt x="6602" y="-1"/>
                      <a:pt x="6395" y="-2"/>
                      <a:pt x="6191" y="5"/>
                    </a:cubicBezTo>
                    <a:close/>
                    <a:moveTo>
                      <a:pt x="7571" y="1856"/>
                    </a:moveTo>
                    <a:cubicBezTo>
                      <a:pt x="8777" y="1914"/>
                      <a:pt x="10105" y="2292"/>
                      <a:pt x="11458" y="3019"/>
                    </a:cubicBezTo>
                    <a:cubicBezTo>
                      <a:pt x="15787" y="5344"/>
                      <a:pt x="18740" y="10354"/>
                      <a:pt x="18055" y="14212"/>
                    </a:cubicBezTo>
                    <a:cubicBezTo>
                      <a:pt x="17369" y="18070"/>
                      <a:pt x="13306" y="19314"/>
                      <a:pt x="8977" y="16989"/>
                    </a:cubicBezTo>
                    <a:cubicBezTo>
                      <a:pt x="4647" y="14664"/>
                      <a:pt x="1691" y="9651"/>
                      <a:pt x="2377" y="5793"/>
                    </a:cubicBezTo>
                    <a:cubicBezTo>
                      <a:pt x="2848" y="3141"/>
                      <a:pt x="4917" y="1726"/>
                      <a:pt x="7571" y="1856"/>
                    </a:cubicBezTo>
                    <a:close/>
                    <a:moveTo>
                      <a:pt x="8688" y="5553"/>
                    </a:moveTo>
                    <a:cubicBezTo>
                      <a:pt x="7238" y="5464"/>
                      <a:pt x="6090" y="6226"/>
                      <a:pt x="5797" y="7674"/>
                    </a:cubicBezTo>
                    <a:cubicBezTo>
                      <a:pt x="5371" y="9780"/>
                      <a:pt x="6921" y="12543"/>
                      <a:pt x="9259" y="13844"/>
                    </a:cubicBezTo>
                    <a:cubicBezTo>
                      <a:pt x="11597" y="15146"/>
                      <a:pt x="13834" y="14492"/>
                      <a:pt x="14260" y="12386"/>
                    </a:cubicBezTo>
                    <a:cubicBezTo>
                      <a:pt x="14686" y="10280"/>
                      <a:pt x="13139" y="7520"/>
                      <a:pt x="10801" y="6218"/>
                    </a:cubicBezTo>
                    <a:cubicBezTo>
                      <a:pt x="10070" y="5811"/>
                      <a:pt x="9347" y="5594"/>
                      <a:pt x="8688" y="5553"/>
                    </a:cubicBezTo>
                    <a:close/>
                    <a:moveTo>
                      <a:pt x="9237" y="7667"/>
                    </a:moveTo>
                    <a:cubicBezTo>
                      <a:pt x="9623" y="7654"/>
                      <a:pt x="10057" y="7770"/>
                      <a:pt x="10496" y="8024"/>
                    </a:cubicBezTo>
                    <a:cubicBezTo>
                      <a:pt x="11669" y="8701"/>
                      <a:pt x="12424" y="10114"/>
                      <a:pt x="12181" y="11182"/>
                    </a:cubicBezTo>
                    <a:cubicBezTo>
                      <a:pt x="11939" y="12250"/>
                      <a:pt x="10793" y="12567"/>
                      <a:pt x="9621" y="11890"/>
                    </a:cubicBezTo>
                    <a:cubicBezTo>
                      <a:pt x="8448" y="11213"/>
                      <a:pt x="7693" y="9800"/>
                      <a:pt x="7936" y="8732"/>
                    </a:cubicBezTo>
                    <a:cubicBezTo>
                      <a:pt x="8087" y="8064"/>
                      <a:pt x="8593" y="7689"/>
                      <a:pt x="9237" y="7667"/>
                    </a:cubicBezTo>
                    <a:close/>
                  </a:path>
                </a:pathLst>
              </a:custGeom>
              <a:solidFill>
                <a:srgbClr val="FFFFFF"/>
              </a:solidFill>
              <a:ln w="12700" cap="flat">
                <a:noFill/>
                <a:miter lim="400000"/>
              </a:ln>
              <a:effectLst/>
            </p:spPr>
            <p:txBody>
              <a:bodyPr/>
              <a:lstStyle/>
              <a:p>
                <a:endParaRPr lang="en-GB" sz="2520" dirty="0"/>
              </a:p>
            </p:txBody>
          </p:sp>
        </p:grpSp>
        <p:grpSp>
          <p:nvGrpSpPr>
            <p:cNvPr id="6" name="Group 5">
              <a:extLst>
                <a:ext uri="{FF2B5EF4-FFF2-40B4-BE49-F238E27FC236}">
                  <a16:creationId xmlns:a16="http://schemas.microsoft.com/office/drawing/2014/main" id="{A39B7A4E-1637-4C9F-B299-B1A1D76C3A68}"/>
                </a:ext>
              </a:extLst>
            </p:cNvPr>
            <p:cNvGrpSpPr/>
            <p:nvPr userDrawn="1"/>
          </p:nvGrpSpPr>
          <p:grpSpPr>
            <a:xfrm rot="19800000">
              <a:off x="1519324" y="3268172"/>
              <a:ext cx="3084486" cy="683070"/>
              <a:chOff x="0" y="0"/>
              <a:chExt cx="2684068" cy="626621"/>
            </a:xfrm>
          </p:grpSpPr>
          <p:sp>
            <p:nvSpPr>
              <p:cNvPr id="7" name="Shape 1073741829">
                <a:extLst>
                  <a:ext uri="{FF2B5EF4-FFF2-40B4-BE49-F238E27FC236}">
                    <a16:creationId xmlns:a16="http://schemas.microsoft.com/office/drawing/2014/main" id="{89D3F4D9-A0BA-4C4C-97FC-862D7E76F239}"/>
                  </a:ext>
                </a:extLst>
              </p:cNvPr>
              <p:cNvSpPr/>
              <p:nvPr/>
            </p:nvSpPr>
            <p:spPr>
              <a:xfrm>
                <a:off x="1718253" y="0"/>
                <a:ext cx="965815" cy="626621"/>
              </a:xfrm>
              <a:custGeom>
                <a:avLst/>
                <a:gdLst/>
                <a:ahLst/>
                <a:cxnLst>
                  <a:cxn ang="0">
                    <a:pos x="wd2" y="hd2"/>
                  </a:cxn>
                  <a:cxn ang="5400000">
                    <a:pos x="wd2" y="hd2"/>
                  </a:cxn>
                  <a:cxn ang="10800000">
                    <a:pos x="wd2" y="hd2"/>
                  </a:cxn>
                  <a:cxn ang="16200000">
                    <a:pos x="wd2" y="hd2"/>
                  </a:cxn>
                </a:cxnLst>
                <a:rect l="0" t="0" r="r" b="b"/>
                <a:pathLst>
                  <a:path w="21600" h="21600" extrusionOk="0">
                    <a:moveTo>
                      <a:pt x="3789" y="0"/>
                    </a:moveTo>
                    <a:lnTo>
                      <a:pt x="21600" y="0"/>
                    </a:lnTo>
                    <a:lnTo>
                      <a:pt x="17811" y="10800"/>
                    </a:lnTo>
                    <a:lnTo>
                      <a:pt x="21600" y="21600"/>
                    </a:lnTo>
                    <a:lnTo>
                      <a:pt x="3789" y="21600"/>
                    </a:lnTo>
                    <a:lnTo>
                      <a:pt x="0" y="10800"/>
                    </a:lnTo>
                    <a:lnTo>
                      <a:pt x="3789" y="0"/>
                    </a:lnTo>
                    <a:close/>
                  </a:path>
                </a:pathLst>
              </a:custGeom>
              <a:solidFill>
                <a:schemeClr val="accent3"/>
              </a:solidFill>
              <a:ln w="12700" cap="flat">
                <a:noFill/>
                <a:miter lim="400000"/>
              </a:ln>
              <a:effectLst/>
            </p:spPr>
            <p:txBody>
              <a:bodyPr/>
              <a:lstStyle/>
              <a:p>
                <a:endParaRPr lang="en-GB" sz="2520" dirty="0"/>
              </a:p>
            </p:txBody>
          </p:sp>
          <p:sp>
            <p:nvSpPr>
              <p:cNvPr id="8" name="Shape 1073741830">
                <a:extLst>
                  <a:ext uri="{FF2B5EF4-FFF2-40B4-BE49-F238E27FC236}">
                    <a16:creationId xmlns:a16="http://schemas.microsoft.com/office/drawing/2014/main" id="{640B06FE-2C44-480F-8B3F-BDA80F207EFC}"/>
                  </a:ext>
                </a:extLst>
              </p:cNvPr>
              <p:cNvSpPr/>
              <p:nvPr/>
            </p:nvSpPr>
            <p:spPr>
              <a:xfrm>
                <a:off x="0" y="236585"/>
                <a:ext cx="2268135" cy="130756"/>
              </a:xfrm>
              <a:prstGeom prst="roundRect">
                <a:avLst>
                  <a:gd name="adj" fmla="val 50000"/>
                </a:avLst>
              </a:prstGeom>
              <a:solidFill>
                <a:srgbClr val="B9B9B9"/>
              </a:solidFill>
              <a:ln w="12700" cap="flat">
                <a:noFill/>
                <a:miter lim="400000"/>
              </a:ln>
              <a:effectLst/>
            </p:spPr>
            <p:txBody>
              <a:bodyPr/>
              <a:lstStyle/>
              <a:p>
                <a:endParaRPr lang="en-GB" sz="2520" dirty="0"/>
              </a:p>
            </p:txBody>
          </p:sp>
        </p:grpSp>
      </p:grpSp>
      <p:sp>
        <p:nvSpPr>
          <p:cNvPr id="15" name="Content Placeholder 14">
            <a:extLst>
              <a:ext uri="{FF2B5EF4-FFF2-40B4-BE49-F238E27FC236}">
                <a16:creationId xmlns:a16="http://schemas.microsoft.com/office/drawing/2014/main" id="{48C9AF15-7B2B-4AD1-BE5A-4FB2FBCC7878}"/>
              </a:ext>
            </a:extLst>
          </p:cNvPr>
          <p:cNvSpPr>
            <a:spLocks noGrp="1"/>
          </p:cNvSpPr>
          <p:nvPr>
            <p:ph sz="quarter" idx="11"/>
          </p:nvPr>
        </p:nvSpPr>
        <p:spPr>
          <a:xfrm>
            <a:off x="6867532" y="2762569"/>
            <a:ext cx="9027795" cy="55273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87128470"/>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wansea Title">
    <p:spTree>
      <p:nvGrpSpPr>
        <p:cNvPr id="1" name=""/>
        <p:cNvGrpSpPr/>
        <p:nvPr/>
      </p:nvGrpSpPr>
      <p:grpSpPr>
        <a:xfrm>
          <a:off x="0" y="0"/>
          <a:ext cx="0" cy="0"/>
          <a:chOff x="0" y="0"/>
          <a:chExt cx="0" cy="0"/>
        </a:xfrm>
      </p:grpSpPr>
      <p:pic>
        <p:nvPicPr>
          <p:cNvPr id="3" name="Picture 2" descr="A picture containing boat&#10;&#10;Description automatically generated">
            <a:extLst>
              <a:ext uri="{FF2B5EF4-FFF2-40B4-BE49-F238E27FC236}">
                <a16:creationId xmlns:a16="http://schemas.microsoft.com/office/drawing/2014/main" id="{30D92DAE-DD32-415D-89CB-136B57AC5BB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8706" r="15676" b="21608"/>
          <a:stretch/>
        </p:blipFill>
        <p:spPr>
          <a:xfrm>
            <a:off x="0" y="-17947"/>
            <a:ext cx="17068800" cy="7749622"/>
          </a:xfrm>
          <a:prstGeom prst="rect">
            <a:avLst/>
          </a:prstGeom>
        </p:spPr>
      </p:pic>
      <p:grpSp>
        <p:nvGrpSpPr>
          <p:cNvPr id="9" name="Group 8">
            <a:extLst>
              <a:ext uri="{FF2B5EF4-FFF2-40B4-BE49-F238E27FC236}">
                <a16:creationId xmlns:a16="http://schemas.microsoft.com/office/drawing/2014/main" id="{46506383-5E97-4304-843B-4F0B0B12BB91}"/>
              </a:ext>
            </a:extLst>
          </p:cNvPr>
          <p:cNvGrpSpPr/>
          <p:nvPr userDrawn="1"/>
        </p:nvGrpSpPr>
        <p:grpSpPr>
          <a:xfrm>
            <a:off x="12374883" y="7626601"/>
            <a:ext cx="4468871" cy="1735558"/>
            <a:chOff x="4969464" y="8262200"/>
            <a:chExt cx="2880361" cy="1118634"/>
          </a:xfrm>
        </p:grpSpPr>
        <p:pic>
          <p:nvPicPr>
            <p:cNvPr id="10" name="Picture 9" descr="A picture containing drawing&#10;&#10;Description automatically generated">
              <a:extLst>
                <a:ext uri="{FF2B5EF4-FFF2-40B4-BE49-F238E27FC236}">
                  <a16:creationId xmlns:a16="http://schemas.microsoft.com/office/drawing/2014/main" id="{C35C4BE1-C93F-4F59-8241-03893E787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9634" y="8262200"/>
              <a:ext cx="1742330" cy="501929"/>
            </a:xfrm>
            <a:prstGeom prst="rect">
              <a:avLst/>
            </a:prstGeom>
          </p:spPr>
        </p:pic>
        <p:pic>
          <p:nvPicPr>
            <p:cNvPr id="11" name="Picture 10">
              <a:extLst>
                <a:ext uri="{FF2B5EF4-FFF2-40B4-BE49-F238E27FC236}">
                  <a16:creationId xmlns:a16="http://schemas.microsoft.com/office/drawing/2014/main" id="{1A7FB1ED-9341-4180-A39F-1342C60D9FF2}"/>
                </a:ext>
              </a:extLst>
            </p:cNvPr>
            <p:cNvPicPr>
              <a:picLocks noChangeAspect="1"/>
            </p:cNvPicPr>
            <p:nvPr/>
          </p:nvPicPr>
          <p:blipFill rotWithShape="1">
            <a:blip r:embed="rId4"/>
            <a:srcRect l="27640" r="27364" b="-8892"/>
            <a:stretch/>
          </p:blipFill>
          <p:spPr>
            <a:xfrm>
              <a:off x="4969464" y="8869659"/>
              <a:ext cx="2880361" cy="511175"/>
            </a:xfrm>
            <a:prstGeom prst="rect">
              <a:avLst/>
            </a:prstGeom>
          </p:spPr>
        </p:pic>
      </p:grpSp>
      <p:pic>
        <p:nvPicPr>
          <p:cNvPr id="13" name="Picture 12" descr="A close up of a logo&#10;&#10;Description automatically generated">
            <a:extLst>
              <a:ext uri="{FF2B5EF4-FFF2-40B4-BE49-F238E27FC236}">
                <a16:creationId xmlns:a16="http://schemas.microsoft.com/office/drawing/2014/main" id="{85EC466B-5677-4FBC-9799-3CC07248A820}"/>
              </a:ext>
            </a:extLst>
          </p:cNvPr>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10614665" y="7595341"/>
            <a:ext cx="1526297" cy="1525808"/>
          </a:xfrm>
          <a:prstGeom prst="rect">
            <a:avLst/>
          </a:prstGeom>
        </p:spPr>
      </p:pic>
      <p:pic>
        <p:nvPicPr>
          <p:cNvPr id="15" name="Picture 14" descr="A close up of a logo&#10;&#10;Description automatically generated">
            <a:extLst>
              <a:ext uri="{FF2B5EF4-FFF2-40B4-BE49-F238E27FC236}">
                <a16:creationId xmlns:a16="http://schemas.microsoft.com/office/drawing/2014/main" id="{9BB73183-F6B8-4BB1-B5D4-43BE0D0A955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41144" y="7813540"/>
            <a:ext cx="4719408" cy="1200920"/>
          </a:xfrm>
          <a:prstGeom prst="rect">
            <a:avLst/>
          </a:prstGeom>
        </p:spPr>
      </p:pic>
      <p:sp>
        <p:nvSpPr>
          <p:cNvPr id="16" name="Title 15">
            <a:extLst>
              <a:ext uri="{FF2B5EF4-FFF2-40B4-BE49-F238E27FC236}">
                <a16:creationId xmlns:a16="http://schemas.microsoft.com/office/drawing/2014/main" id="{A04BC56C-3A63-46C5-84BF-240F02F3963C}"/>
              </a:ext>
            </a:extLst>
          </p:cNvPr>
          <p:cNvSpPr>
            <a:spLocks noGrp="1"/>
          </p:cNvSpPr>
          <p:nvPr>
            <p:ph type="title"/>
          </p:nvPr>
        </p:nvSpPr>
        <p:spPr>
          <a:xfrm>
            <a:off x="1173481" y="2674002"/>
            <a:ext cx="14721840" cy="1525808"/>
          </a:xfrm>
          <a:solidFill>
            <a:schemeClr val="accent1">
              <a:alpha val="67000"/>
            </a:schemeClr>
          </a:solidFill>
        </p:spPr>
        <p:txBody>
          <a:bodyPr>
            <a:normAutofit/>
          </a:bodyPr>
          <a:lstStyle>
            <a:lvl1pPr algn="ctr">
              <a:defRPr sz="504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Tree>
    <p:extLst>
      <p:ext uri="{BB962C8B-B14F-4D97-AF65-F5344CB8AC3E}">
        <p14:creationId xmlns:p14="http://schemas.microsoft.com/office/powerpoint/2010/main" val="2257953685"/>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hree Cliffs Title">
    <p:spTree>
      <p:nvGrpSpPr>
        <p:cNvPr id="1" name=""/>
        <p:cNvGrpSpPr/>
        <p:nvPr/>
      </p:nvGrpSpPr>
      <p:grpSpPr>
        <a:xfrm>
          <a:off x="0" y="0"/>
          <a:ext cx="0" cy="0"/>
          <a:chOff x="0" y="0"/>
          <a:chExt cx="0" cy="0"/>
        </a:xfrm>
      </p:grpSpPr>
      <p:pic>
        <p:nvPicPr>
          <p:cNvPr id="4" name="Picture 3" descr="A picture containing nature&#10;&#10;Description automatically generated">
            <a:extLst>
              <a:ext uri="{FF2B5EF4-FFF2-40B4-BE49-F238E27FC236}">
                <a16:creationId xmlns:a16="http://schemas.microsoft.com/office/drawing/2014/main" id="{3A53DE58-F3D3-4CFC-82AE-AC53928097A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8" t="10180" r="15460" b="20992"/>
          <a:stretch/>
        </p:blipFill>
        <p:spPr>
          <a:xfrm>
            <a:off x="0" y="9"/>
            <a:ext cx="17068800" cy="7493597"/>
          </a:xfrm>
          <a:prstGeom prst="rect">
            <a:avLst/>
          </a:prstGeom>
        </p:spPr>
      </p:pic>
      <p:grpSp>
        <p:nvGrpSpPr>
          <p:cNvPr id="9" name="Group 8">
            <a:extLst>
              <a:ext uri="{FF2B5EF4-FFF2-40B4-BE49-F238E27FC236}">
                <a16:creationId xmlns:a16="http://schemas.microsoft.com/office/drawing/2014/main" id="{46506383-5E97-4304-843B-4F0B0B12BB91}"/>
              </a:ext>
            </a:extLst>
          </p:cNvPr>
          <p:cNvGrpSpPr/>
          <p:nvPr userDrawn="1"/>
        </p:nvGrpSpPr>
        <p:grpSpPr>
          <a:xfrm>
            <a:off x="12362213" y="7657799"/>
            <a:ext cx="4330692" cy="1548618"/>
            <a:chOff x="4969464" y="8262200"/>
            <a:chExt cx="2880361" cy="1118634"/>
          </a:xfrm>
        </p:grpSpPr>
        <p:pic>
          <p:nvPicPr>
            <p:cNvPr id="10" name="Picture 9" descr="A picture containing drawing&#10;&#10;Description automatically generated">
              <a:extLst>
                <a:ext uri="{FF2B5EF4-FFF2-40B4-BE49-F238E27FC236}">
                  <a16:creationId xmlns:a16="http://schemas.microsoft.com/office/drawing/2014/main" id="{C35C4BE1-C93F-4F59-8241-03893E787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9634" y="8262200"/>
              <a:ext cx="1742330" cy="501929"/>
            </a:xfrm>
            <a:prstGeom prst="rect">
              <a:avLst/>
            </a:prstGeom>
          </p:spPr>
        </p:pic>
        <p:pic>
          <p:nvPicPr>
            <p:cNvPr id="11" name="Picture 10">
              <a:extLst>
                <a:ext uri="{FF2B5EF4-FFF2-40B4-BE49-F238E27FC236}">
                  <a16:creationId xmlns:a16="http://schemas.microsoft.com/office/drawing/2014/main" id="{1A7FB1ED-9341-4180-A39F-1342C60D9FF2}"/>
                </a:ext>
              </a:extLst>
            </p:cNvPr>
            <p:cNvPicPr>
              <a:picLocks noChangeAspect="1"/>
            </p:cNvPicPr>
            <p:nvPr/>
          </p:nvPicPr>
          <p:blipFill rotWithShape="1">
            <a:blip r:embed="rId4"/>
            <a:srcRect l="27640" r="27364" b="-8892"/>
            <a:stretch/>
          </p:blipFill>
          <p:spPr>
            <a:xfrm>
              <a:off x="4969464" y="8869659"/>
              <a:ext cx="2880361" cy="511175"/>
            </a:xfrm>
            <a:prstGeom prst="rect">
              <a:avLst/>
            </a:prstGeom>
          </p:spPr>
        </p:pic>
      </p:grpSp>
      <p:pic>
        <p:nvPicPr>
          <p:cNvPr id="13" name="Picture 12" descr="A close up of a logo&#10;&#10;Description automatically generated">
            <a:extLst>
              <a:ext uri="{FF2B5EF4-FFF2-40B4-BE49-F238E27FC236}">
                <a16:creationId xmlns:a16="http://schemas.microsoft.com/office/drawing/2014/main" id="{85EC466B-5677-4FBC-9799-3CC07248A820}"/>
              </a:ext>
            </a:extLst>
          </p:cNvPr>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10319657" y="7787166"/>
            <a:ext cx="1388858" cy="1289884"/>
          </a:xfrm>
          <a:prstGeom prst="rect">
            <a:avLst/>
          </a:prstGeom>
        </p:spPr>
      </p:pic>
      <p:pic>
        <p:nvPicPr>
          <p:cNvPr id="15" name="Picture 14" descr="A close up of a logo&#10;&#10;Description automatically generated">
            <a:extLst>
              <a:ext uri="{FF2B5EF4-FFF2-40B4-BE49-F238E27FC236}">
                <a16:creationId xmlns:a16="http://schemas.microsoft.com/office/drawing/2014/main" id="{9BB73183-F6B8-4BB1-B5D4-43BE0D0A955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63027" y="7872686"/>
            <a:ext cx="4175228" cy="995680"/>
          </a:xfrm>
          <a:prstGeom prst="rect">
            <a:avLst/>
          </a:prstGeom>
        </p:spPr>
      </p:pic>
      <p:sp>
        <p:nvSpPr>
          <p:cNvPr id="16" name="Title 15">
            <a:extLst>
              <a:ext uri="{FF2B5EF4-FFF2-40B4-BE49-F238E27FC236}">
                <a16:creationId xmlns:a16="http://schemas.microsoft.com/office/drawing/2014/main" id="{A04BC56C-3A63-46C5-84BF-240F02F3963C}"/>
              </a:ext>
            </a:extLst>
          </p:cNvPr>
          <p:cNvSpPr>
            <a:spLocks noGrp="1"/>
          </p:cNvSpPr>
          <p:nvPr>
            <p:ph type="title"/>
          </p:nvPr>
        </p:nvSpPr>
        <p:spPr>
          <a:xfrm>
            <a:off x="1173481" y="2674002"/>
            <a:ext cx="14721840" cy="1525808"/>
          </a:xfrm>
          <a:solidFill>
            <a:schemeClr val="accent1">
              <a:alpha val="67000"/>
            </a:schemeClr>
          </a:solidFill>
        </p:spPr>
        <p:txBody>
          <a:bodyPr>
            <a:normAutofit/>
          </a:bodyPr>
          <a:lstStyle>
            <a:lvl1pPr algn="ctr">
              <a:defRPr sz="504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Tree>
    <p:extLst>
      <p:ext uri="{BB962C8B-B14F-4D97-AF65-F5344CB8AC3E}">
        <p14:creationId xmlns:p14="http://schemas.microsoft.com/office/powerpoint/2010/main" val="1972566645"/>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Morriston Title">
    <p:spTree>
      <p:nvGrpSpPr>
        <p:cNvPr id="1" name=""/>
        <p:cNvGrpSpPr/>
        <p:nvPr/>
      </p:nvGrpSpPr>
      <p:grpSpPr>
        <a:xfrm>
          <a:off x="0" y="0"/>
          <a:ext cx="0" cy="0"/>
          <a:chOff x="0" y="0"/>
          <a:chExt cx="0" cy="0"/>
        </a:xfrm>
      </p:grpSpPr>
      <p:pic>
        <p:nvPicPr>
          <p:cNvPr id="3" name="Picture 2" descr="A picture containing sign, boat&#10;&#10;Description automatically generated">
            <a:extLst>
              <a:ext uri="{FF2B5EF4-FFF2-40B4-BE49-F238E27FC236}">
                <a16:creationId xmlns:a16="http://schemas.microsoft.com/office/drawing/2014/main" id="{9360234E-2BC0-4BD5-84C9-F77D5C128C7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038" t="9003" r="15917" b="20344"/>
          <a:stretch/>
        </p:blipFill>
        <p:spPr>
          <a:xfrm>
            <a:off x="0" y="0"/>
            <a:ext cx="17068800" cy="7813540"/>
          </a:xfrm>
          <a:prstGeom prst="rect">
            <a:avLst/>
          </a:prstGeom>
        </p:spPr>
      </p:pic>
      <p:grpSp>
        <p:nvGrpSpPr>
          <p:cNvPr id="9" name="Group 8">
            <a:extLst>
              <a:ext uri="{FF2B5EF4-FFF2-40B4-BE49-F238E27FC236}">
                <a16:creationId xmlns:a16="http://schemas.microsoft.com/office/drawing/2014/main" id="{46506383-5E97-4304-843B-4F0B0B12BB91}"/>
              </a:ext>
            </a:extLst>
          </p:cNvPr>
          <p:cNvGrpSpPr/>
          <p:nvPr userDrawn="1"/>
        </p:nvGrpSpPr>
        <p:grpSpPr>
          <a:xfrm>
            <a:off x="12374883" y="7626601"/>
            <a:ext cx="4468871" cy="1735558"/>
            <a:chOff x="4969464" y="8262200"/>
            <a:chExt cx="2880361" cy="1118634"/>
          </a:xfrm>
        </p:grpSpPr>
        <p:pic>
          <p:nvPicPr>
            <p:cNvPr id="10" name="Picture 9" descr="A picture containing drawing&#10;&#10;Description automatically generated">
              <a:extLst>
                <a:ext uri="{FF2B5EF4-FFF2-40B4-BE49-F238E27FC236}">
                  <a16:creationId xmlns:a16="http://schemas.microsoft.com/office/drawing/2014/main" id="{C35C4BE1-C93F-4F59-8241-03893E787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9634" y="8262200"/>
              <a:ext cx="1742330" cy="501929"/>
            </a:xfrm>
            <a:prstGeom prst="rect">
              <a:avLst/>
            </a:prstGeom>
          </p:spPr>
        </p:pic>
        <p:pic>
          <p:nvPicPr>
            <p:cNvPr id="11" name="Picture 10">
              <a:extLst>
                <a:ext uri="{FF2B5EF4-FFF2-40B4-BE49-F238E27FC236}">
                  <a16:creationId xmlns:a16="http://schemas.microsoft.com/office/drawing/2014/main" id="{1A7FB1ED-9341-4180-A39F-1342C60D9FF2}"/>
                </a:ext>
              </a:extLst>
            </p:cNvPr>
            <p:cNvPicPr>
              <a:picLocks noChangeAspect="1"/>
            </p:cNvPicPr>
            <p:nvPr/>
          </p:nvPicPr>
          <p:blipFill rotWithShape="1">
            <a:blip r:embed="rId4"/>
            <a:srcRect l="27640" r="27364" b="-8892"/>
            <a:stretch/>
          </p:blipFill>
          <p:spPr>
            <a:xfrm>
              <a:off x="4969464" y="8869659"/>
              <a:ext cx="2880361" cy="511175"/>
            </a:xfrm>
            <a:prstGeom prst="rect">
              <a:avLst/>
            </a:prstGeom>
          </p:spPr>
        </p:pic>
      </p:grpSp>
      <p:pic>
        <p:nvPicPr>
          <p:cNvPr id="13" name="Picture 12" descr="A close up of a logo&#10;&#10;Description automatically generated">
            <a:extLst>
              <a:ext uri="{FF2B5EF4-FFF2-40B4-BE49-F238E27FC236}">
                <a16:creationId xmlns:a16="http://schemas.microsoft.com/office/drawing/2014/main" id="{85EC466B-5677-4FBC-9799-3CC07248A820}"/>
              </a:ext>
            </a:extLst>
          </p:cNvPr>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10614665" y="7595341"/>
            <a:ext cx="1526297" cy="1525808"/>
          </a:xfrm>
          <a:prstGeom prst="rect">
            <a:avLst/>
          </a:prstGeom>
        </p:spPr>
      </p:pic>
      <p:pic>
        <p:nvPicPr>
          <p:cNvPr id="15" name="Picture 14" descr="A close up of a logo&#10;&#10;Description automatically generated">
            <a:extLst>
              <a:ext uri="{FF2B5EF4-FFF2-40B4-BE49-F238E27FC236}">
                <a16:creationId xmlns:a16="http://schemas.microsoft.com/office/drawing/2014/main" id="{9BB73183-F6B8-4BB1-B5D4-43BE0D0A955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41144" y="7813540"/>
            <a:ext cx="4719408" cy="1200920"/>
          </a:xfrm>
          <a:prstGeom prst="rect">
            <a:avLst/>
          </a:prstGeom>
        </p:spPr>
      </p:pic>
      <p:sp>
        <p:nvSpPr>
          <p:cNvPr id="16" name="Title 15">
            <a:extLst>
              <a:ext uri="{FF2B5EF4-FFF2-40B4-BE49-F238E27FC236}">
                <a16:creationId xmlns:a16="http://schemas.microsoft.com/office/drawing/2014/main" id="{A04BC56C-3A63-46C5-84BF-240F02F3963C}"/>
              </a:ext>
            </a:extLst>
          </p:cNvPr>
          <p:cNvSpPr>
            <a:spLocks noGrp="1"/>
          </p:cNvSpPr>
          <p:nvPr>
            <p:ph type="title"/>
          </p:nvPr>
        </p:nvSpPr>
        <p:spPr>
          <a:xfrm>
            <a:off x="1173481" y="2674002"/>
            <a:ext cx="14721840" cy="1525808"/>
          </a:xfrm>
          <a:solidFill>
            <a:schemeClr val="accent1">
              <a:alpha val="67000"/>
            </a:schemeClr>
          </a:solidFill>
        </p:spPr>
        <p:txBody>
          <a:bodyPr>
            <a:normAutofit/>
          </a:bodyPr>
          <a:lstStyle>
            <a:lvl1pPr algn="ctr">
              <a:defRPr sz="504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Tree>
    <p:extLst>
      <p:ext uri="{BB962C8B-B14F-4D97-AF65-F5344CB8AC3E}">
        <p14:creationId xmlns:p14="http://schemas.microsoft.com/office/powerpoint/2010/main" val="3671206236"/>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B5B0-0D55-4FE8-AF3C-AF9D83B7B08D}"/>
              </a:ext>
            </a:extLst>
          </p:cNvPr>
          <p:cNvSpPr>
            <a:spLocks noGrp="1"/>
          </p:cNvSpPr>
          <p:nvPr>
            <p:ph type="title"/>
          </p:nvPr>
        </p:nvSpPr>
        <p:spPr>
          <a:xfrm>
            <a:off x="1164591" y="2393642"/>
            <a:ext cx="14721840" cy="3993832"/>
          </a:xfrm>
        </p:spPr>
        <p:txBody>
          <a:bodyPr anchor="b">
            <a:normAutofit/>
          </a:bodyPr>
          <a:lstStyle>
            <a:lvl1pPr algn="l">
              <a:defRPr sz="672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AF593EB-3EBD-49EC-B572-5D9103CA7498}"/>
              </a:ext>
            </a:extLst>
          </p:cNvPr>
          <p:cNvSpPr>
            <a:spLocks noGrp="1"/>
          </p:cNvSpPr>
          <p:nvPr>
            <p:ph type="body" idx="1"/>
          </p:nvPr>
        </p:nvSpPr>
        <p:spPr>
          <a:xfrm>
            <a:off x="1164591" y="6425257"/>
            <a:ext cx="14721840" cy="2100262"/>
          </a:xfrm>
        </p:spPr>
        <p:txBody>
          <a:bodyPr/>
          <a:lstStyle>
            <a:lvl1pPr marL="0" indent="0">
              <a:buNone/>
              <a:defRPr sz="3360">
                <a:solidFill>
                  <a:schemeClr val="tx1">
                    <a:tint val="75000"/>
                  </a:schemeClr>
                </a:solidFill>
              </a:defRPr>
            </a:lvl1pPr>
            <a:lvl2pPr marL="640081"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172D4FD-9948-44DE-A4A6-FDDDAA9FE211}"/>
              </a:ext>
            </a:extLst>
          </p:cNvPr>
          <p:cNvSpPr>
            <a:spLocks noGrp="1"/>
          </p:cNvSpPr>
          <p:nvPr>
            <p:ph type="dt" sz="half" idx="10"/>
          </p:nvPr>
        </p:nvSpPr>
        <p:spPr/>
        <p:txBody>
          <a:bodyPr/>
          <a:lstStyle/>
          <a:p>
            <a:fld id="{2798C371-900B-4EA0-9CA3-00801CA15A76}" type="datetimeFigureOut">
              <a:rPr lang="en-GB" smtClean="0"/>
              <a:t>09/04/2024</a:t>
            </a:fld>
            <a:endParaRPr lang="en-GB" dirty="0"/>
          </a:p>
        </p:txBody>
      </p:sp>
      <p:sp>
        <p:nvSpPr>
          <p:cNvPr id="5" name="Footer Placeholder 4">
            <a:extLst>
              <a:ext uri="{FF2B5EF4-FFF2-40B4-BE49-F238E27FC236}">
                <a16:creationId xmlns:a16="http://schemas.microsoft.com/office/drawing/2014/main" id="{523CF2DA-AF89-408D-9955-3986792F42F2}"/>
              </a:ext>
            </a:extLst>
          </p:cNvPr>
          <p:cNvSpPr>
            <a:spLocks noGrp="1"/>
          </p:cNvSpPr>
          <p:nvPr>
            <p:ph type="ftr" sz="quarter" idx="11"/>
          </p:nvPr>
        </p:nvSpPr>
        <p:spPr>
          <a:xfrm>
            <a:off x="5654041" y="8898900"/>
            <a:ext cx="5760720" cy="511175"/>
          </a:xfrm>
          <a:prstGeom prst="rect">
            <a:avLst/>
          </a:prstGeom>
        </p:spPr>
        <p:txBody>
          <a:bodyPr/>
          <a:lstStyle/>
          <a:p>
            <a:endParaRPr lang="en-GB" dirty="0"/>
          </a:p>
        </p:txBody>
      </p:sp>
      <p:sp>
        <p:nvSpPr>
          <p:cNvPr id="6" name="Slide Number Placeholder 5">
            <a:extLst>
              <a:ext uri="{FF2B5EF4-FFF2-40B4-BE49-F238E27FC236}">
                <a16:creationId xmlns:a16="http://schemas.microsoft.com/office/drawing/2014/main" id="{6279E1BB-F11F-4611-B71E-0B573F75D415}"/>
              </a:ext>
            </a:extLst>
          </p:cNvPr>
          <p:cNvSpPr>
            <a:spLocks noGrp="1"/>
          </p:cNvSpPr>
          <p:nvPr>
            <p:ph type="sldNum" sz="quarter" idx="12"/>
          </p:nvPr>
        </p:nvSpPr>
        <p:spPr>
          <a:xfrm>
            <a:off x="12054841" y="8898900"/>
            <a:ext cx="3840480" cy="511175"/>
          </a:xfrm>
          <a:prstGeom prst="rect">
            <a:avLst/>
          </a:prstGeom>
        </p:spPr>
        <p:txBody>
          <a:bodyPr/>
          <a:lstStyle/>
          <a:p>
            <a:fld id="{4BD9EBC1-680D-482D-8B6C-3DB85C255D0B}" type="slidenum">
              <a:rPr lang="en-GB" smtClean="0"/>
              <a:t>‹#›</a:t>
            </a:fld>
            <a:endParaRPr lang="en-GB" dirty="0"/>
          </a:p>
        </p:txBody>
      </p:sp>
      <p:pic>
        <p:nvPicPr>
          <p:cNvPr id="24" name="Picture 23">
            <a:extLst>
              <a:ext uri="{FF2B5EF4-FFF2-40B4-BE49-F238E27FC236}">
                <a16:creationId xmlns:a16="http://schemas.microsoft.com/office/drawing/2014/main" id="{3450E66A-6B7B-4555-8132-5445D70E8BA2}"/>
              </a:ext>
            </a:extLst>
          </p:cNvPr>
          <p:cNvPicPr>
            <a:picLocks noChangeAspect="1"/>
          </p:cNvPicPr>
          <p:nvPr userDrawn="1"/>
        </p:nvPicPr>
        <p:blipFill rotWithShape="1">
          <a:blip r:embed="rId2"/>
          <a:srcRect t="13602" r="10838"/>
          <a:stretch/>
        </p:blipFill>
        <p:spPr>
          <a:xfrm>
            <a:off x="10360450" y="3"/>
            <a:ext cx="6445756" cy="5245099"/>
          </a:xfrm>
          <a:prstGeom prst="rect">
            <a:avLst/>
          </a:prstGeom>
        </p:spPr>
      </p:pic>
      <p:pic>
        <p:nvPicPr>
          <p:cNvPr id="27" name="Picture 26">
            <a:extLst>
              <a:ext uri="{FF2B5EF4-FFF2-40B4-BE49-F238E27FC236}">
                <a16:creationId xmlns:a16="http://schemas.microsoft.com/office/drawing/2014/main" id="{7F8E6893-052F-4CFE-8720-6EA63938E479}"/>
              </a:ext>
            </a:extLst>
          </p:cNvPr>
          <p:cNvPicPr>
            <a:picLocks noChangeAspect="1"/>
          </p:cNvPicPr>
          <p:nvPr userDrawn="1"/>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1114044">
            <a:off x="8017446" y="515559"/>
            <a:ext cx="2998025" cy="2435896"/>
          </a:xfrm>
          <a:prstGeom prst="rect">
            <a:avLst/>
          </a:prstGeom>
        </p:spPr>
      </p:pic>
    </p:spTree>
    <p:extLst>
      <p:ext uri="{BB962C8B-B14F-4D97-AF65-F5344CB8AC3E}">
        <p14:creationId xmlns:p14="http://schemas.microsoft.com/office/powerpoint/2010/main" val="2683045978"/>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A763D-038B-4E71-9C67-E0211EC821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7028138-5E99-41CA-8273-B7057CED582D}"/>
              </a:ext>
            </a:extLst>
          </p:cNvPr>
          <p:cNvSpPr>
            <a:spLocks noGrp="1"/>
          </p:cNvSpPr>
          <p:nvPr>
            <p:ph sz="half" idx="1"/>
          </p:nvPr>
        </p:nvSpPr>
        <p:spPr>
          <a:xfrm>
            <a:off x="1173481" y="2555876"/>
            <a:ext cx="7254240" cy="60918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5D66C03-F3D8-486F-8B12-652CF1F32BFC}"/>
              </a:ext>
            </a:extLst>
          </p:cNvPr>
          <p:cNvSpPr>
            <a:spLocks noGrp="1"/>
          </p:cNvSpPr>
          <p:nvPr>
            <p:ph sz="half" idx="2"/>
          </p:nvPr>
        </p:nvSpPr>
        <p:spPr>
          <a:xfrm>
            <a:off x="8641081" y="2555876"/>
            <a:ext cx="7254240" cy="60918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60430B8-C35D-4052-B8D7-464C61892FB0}"/>
              </a:ext>
            </a:extLst>
          </p:cNvPr>
          <p:cNvSpPr>
            <a:spLocks noGrp="1"/>
          </p:cNvSpPr>
          <p:nvPr>
            <p:ph type="dt" sz="half" idx="10"/>
          </p:nvPr>
        </p:nvSpPr>
        <p:spPr/>
        <p:txBody>
          <a:bodyPr/>
          <a:lstStyle/>
          <a:p>
            <a:fld id="{2798C371-900B-4EA0-9CA3-00801CA15A76}" type="datetimeFigureOut">
              <a:rPr lang="en-GB" smtClean="0"/>
              <a:t>09/04/2024</a:t>
            </a:fld>
            <a:endParaRPr lang="en-GB" dirty="0"/>
          </a:p>
        </p:txBody>
      </p:sp>
      <p:sp>
        <p:nvSpPr>
          <p:cNvPr id="6" name="Footer Placeholder 5">
            <a:extLst>
              <a:ext uri="{FF2B5EF4-FFF2-40B4-BE49-F238E27FC236}">
                <a16:creationId xmlns:a16="http://schemas.microsoft.com/office/drawing/2014/main" id="{536EDE08-9555-4050-9784-5B8A5557D81E}"/>
              </a:ext>
            </a:extLst>
          </p:cNvPr>
          <p:cNvSpPr>
            <a:spLocks noGrp="1"/>
          </p:cNvSpPr>
          <p:nvPr>
            <p:ph type="ftr" sz="quarter" idx="11"/>
          </p:nvPr>
        </p:nvSpPr>
        <p:spPr>
          <a:xfrm>
            <a:off x="5654041" y="8898900"/>
            <a:ext cx="5760720" cy="51117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7EB20722-F681-4F61-9E9A-4F9126DCDADF}"/>
              </a:ext>
            </a:extLst>
          </p:cNvPr>
          <p:cNvSpPr>
            <a:spLocks noGrp="1"/>
          </p:cNvSpPr>
          <p:nvPr>
            <p:ph type="sldNum" sz="quarter" idx="12"/>
          </p:nvPr>
        </p:nvSpPr>
        <p:spPr>
          <a:xfrm>
            <a:off x="12054841" y="8898900"/>
            <a:ext cx="3840480" cy="511175"/>
          </a:xfrm>
          <a:prstGeom prst="rect">
            <a:avLst/>
          </a:prstGeom>
        </p:spPr>
        <p:txBody>
          <a:bodyPr/>
          <a:lstStyle/>
          <a:p>
            <a:fld id="{4BD9EBC1-680D-482D-8B6C-3DB85C255D0B}" type="slidenum">
              <a:rPr lang="en-GB" smtClean="0"/>
              <a:t>‹#›</a:t>
            </a:fld>
            <a:endParaRPr lang="en-GB" dirty="0"/>
          </a:p>
        </p:txBody>
      </p:sp>
    </p:spTree>
    <p:extLst>
      <p:ext uri="{BB962C8B-B14F-4D97-AF65-F5344CB8AC3E}">
        <p14:creationId xmlns:p14="http://schemas.microsoft.com/office/powerpoint/2010/main" val="1262435377"/>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A763D-038B-4E71-9C67-E0211EC821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7028138-5E99-41CA-8273-B7057CED582D}"/>
              </a:ext>
            </a:extLst>
          </p:cNvPr>
          <p:cNvSpPr>
            <a:spLocks noGrp="1"/>
          </p:cNvSpPr>
          <p:nvPr>
            <p:ph sz="half" idx="1"/>
          </p:nvPr>
        </p:nvSpPr>
        <p:spPr>
          <a:xfrm>
            <a:off x="1173481" y="2555876"/>
            <a:ext cx="7254240" cy="60918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60430B8-C35D-4052-B8D7-464C61892FB0}"/>
              </a:ext>
            </a:extLst>
          </p:cNvPr>
          <p:cNvSpPr>
            <a:spLocks noGrp="1"/>
          </p:cNvSpPr>
          <p:nvPr>
            <p:ph type="dt" sz="half" idx="10"/>
          </p:nvPr>
        </p:nvSpPr>
        <p:spPr/>
        <p:txBody>
          <a:bodyPr/>
          <a:lstStyle/>
          <a:p>
            <a:fld id="{2798C371-900B-4EA0-9CA3-00801CA15A76}" type="datetimeFigureOut">
              <a:rPr lang="en-GB" smtClean="0"/>
              <a:t>09/04/2024</a:t>
            </a:fld>
            <a:endParaRPr lang="en-GB" dirty="0"/>
          </a:p>
        </p:txBody>
      </p:sp>
      <p:sp>
        <p:nvSpPr>
          <p:cNvPr id="6" name="Footer Placeholder 5">
            <a:extLst>
              <a:ext uri="{FF2B5EF4-FFF2-40B4-BE49-F238E27FC236}">
                <a16:creationId xmlns:a16="http://schemas.microsoft.com/office/drawing/2014/main" id="{536EDE08-9555-4050-9784-5B8A5557D81E}"/>
              </a:ext>
            </a:extLst>
          </p:cNvPr>
          <p:cNvSpPr>
            <a:spLocks noGrp="1"/>
          </p:cNvSpPr>
          <p:nvPr>
            <p:ph type="ftr" sz="quarter" idx="11"/>
          </p:nvPr>
        </p:nvSpPr>
        <p:spPr>
          <a:xfrm>
            <a:off x="5654041" y="8898900"/>
            <a:ext cx="5760720" cy="511175"/>
          </a:xfrm>
          <a:prstGeom prst="rect">
            <a:avLst/>
          </a:prstGeom>
        </p:spPr>
        <p:txBody>
          <a:bodyPr/>
          <a:lstStyle/>
          <a:p>
            <a:endParaRPr lang="en-GB" dirty="0"/>
          </a:p>
        </p:txBody>
      </p:sp>
      <p:sp>
        <p:nvSpPr>
          <p:cNvPr id="7" name="Slide Number Placeholder 6">
            <a:extLst>
              <a:ext uri="{FF2B5EF4-FFF2-40B4-BE49-F238E27FC236}">
                <a16:creationId xmlns:a16="http://schemas.microsoft.com/office/drawing/2014/main" id="{7EB20722-F681-4F61-9E9A-4F9126DCDADF}"/>
              </a:ext>
            </a:extLst>
          </p:cNvPr>
          <p:cNvSpPr>
            <a:spLocks noGrp="1"/>
          </p:cNvSpPr>
          <p:nvPr>
            <p:ph type="sldNum" sz="quarter" idx="12"/>
          </p:nvPr>
        </p:nvSpPr>
        <p:spPr>
          <a:xfrm>
            <a:off x="12054841" y="8898900"/>
            <a:ext cx="3840480" cy="511175"/>
          </a:xfrm>
          <a:prstGeom prst="rect">
            <a:avLst/>
          </a:prstGeom>
        </p:spPr>
        <p:txBody>
          <a:bodyPr/>
          <a:lstStyle/>
          <a:p>
            <a:fld id="{4BD9EBC1-680D-482D-8B6C-3DB85C255D0B}" type="slidenum">
              <a:rPr lang="en-GB" smtClean="0"/>
              <a:t>‹#›</a:t>
            </a:fld>
            <a:endParaRPr lang="en-GB" dirty="0"/>
          </a:p>
        </p:txBody>
      </p:sp>
      <p:pic>
        <p:nvPicPr>
          <p:cNvPr id="9" name="Picture 8" descr="Background pattern&#10;&#10;Description automatically generated with medium confidence">
            <a:extLst>
              <a:ext uri="{FF2B5EF4-FFF2-40B4-BE49-F238E27FC236}">
                <a16:creationId xmlns:a16="http://schemas.microsoft.com/office/drawing/2014/main" id="{562ED128-BA09-4973-BE13-297D1712350B}"/>
              </a:ext>
            </a:extLst>
          </p:cNvPr>
          <p:cNvPicPr>
            <a:picLocks noChangeAspect="1"/>
          </p:cNvPicPr>
          <p:nvPr userDrawn="1"/>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3320907">
            <a:off x="11623108" y="2169661"/>
            <a:ext cx="3730318" cy="4678067"/>
          </a:xfrm>
          <a:prstGeom prst="rect">
            <a:avLst/>
          </a:prstGeom>
        </p:spPr>
      </p:pic>
      <p:pic>
        <p:nvPicPr>
          <p:cNvPr id="10" name="Picture 9" descr="Background pattern&#10;&#10;Description automatically generated with medium confidence">
            <a:extLst>
              <a:ext uri="{FF2B5EF4-FFF2-40B4-BE49-F238E27FC236}">
                <a16:creationId xmlns:a16="http://schemas.microsoft.com/office/drawing/2014/main" id="{D7593906-C070-40FE-8B63-DFA831F0D914}"/>
              </a:ext>
            </a:extLst>
          </p:cNvPr>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1086048">
            <a:off x="13797091" y="6131560"/>
            <a:ext cx="2396564" cy="1984066"/>
          </a:xfrm>
          <a:prstGeom prst="rect">
            <a:avLst/>
          </a:prstGeom>
        </p:spPr>
      </p:pic>
    </p:spTree>
    <p:extLst>
      <p:ext uri="{BB962C8B-B14F-4D97-AF65-F5344CB8AC3E}">
        <p14:creationId xmlns:p14="http://schemas.microsoft.com/office/powerpoint/2010/main" val="4155720252"/>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D7874-2A1D-4D92-B439-453DA79C66C7}"/>
              </a:ext>
            </a:extLst>
          </p:cNvPr>
          <p:cNvSpPr>
            <a:spLocks noGrp="1"/>
          </p:cNvSpPr>
          <p:nvPr>
            <p:ph type="title"/>
          </p:nvPr>
        </p:nvSpPr>
        <p:spPr>
          <a:xfrm>
            <a:off x="1175707" y="511181"/>
            <a:ext cx="14721840" cy="1855788"/>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8C67FF3-9F9F-46E3-B378-0650C09E2292}"/>
              </a:ext>
            </a:extLst>
          </p:cNvPr>
          <p:cNvSpPr>
            <a:spLocks noGrp="1"/>
          </p:cNvSpPr>
          <p:nvPr>
            <p:ph type="body" idx="1"/>
          </p:nvPr>
        </p:nvSpPr>
        <p:spPr>
          <a:xfrm>
            <a:off x="1175704" y="2353629"/>
            <a:ext cx="7220901" cy="1153477"/>
          </a:xfrm>
        </p:spPr>
        <p:txBody>
          <a:bodyPr anchor="b"/>
          <a:lstStyle>
            <a:lvl1pPr marL="0" indent="0">
              <a:buNone/>
              <a:defRPr sz="3360" b="1"/>
            </a:lvl1pPr>
            <a:lvl2pPr marL="640081"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en-US"/>
              <a:t>Click to edit Master text styles</a:t>
            </a:r>
          </a:p>
        </p:txBody>
      </p:sp>
      <p:sp>
        <p:nvSpPr>
          <p:cNvPr id="4" name="Content Placeholder 3">
            <a:extLst>
              <a:ext uri="{FF2B5EF4-FFF2-40B4-BE49-F238E27FC236}">
                <a16:creationId xmlns:a16="http://schemas.microsoft.com/office/drawing/2014/main" id="{9D383A74-24B7-4EE1-A8F5-CEB0BACFF1BB}"/>
              </a:ext>
            </a:extLst>
          </p:cNvPr>
          <p:cNvSpPr>
            <a:spLocks noGrp="1"/>
          </p:cNvSpPr>
          <p:nvPr>
            <p:ph sz="half" idx="2"/>
          </p:nvPr>
        </p:nvSpPr>
        <p:spPr>
          <a:xfrm>
            <a:off x="1175704" y="3507106"/>
            <a:ext cx="7220901" cy="51584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F0FA752-6435-4741-82D7-962CC05F8DFF}"/>
              </a:ext>
            </a:extLst>
          </p:cNvPr>
          <p:cNvSpPr>
            <a:spLocks noGrp="1"/>
          </p:cNvSpPr>
          <p:nvPr>
            <p:ph type="body" sz="quarter" idx="3"/>
          </p:nvPr>
        </p:nvSpPr>
        <p:spPr>
          <a:xfrm>
            <a:off x="8641081" y="2353629"/>
            <a:ext cx="7256463" cy="1153477"/>
          </a:xfrm>
        </p:spPr>
        <p:txBody>
          <a:bodyPr anchor="b"/>
          <a:lstStyle>
            <a:lvl1pPr marL="0" indent="0">
              <a:buNone/>
              <a:defRPr sz="3360" b="1"/>
            </a:lvl1pPr>
            <a:lvl2pPr marL="640081"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en-US"/>
              <a:t>Click to edit Master text styles</a:t>
            </a:r>
          </a:p>
        </p:txBody>
      </p:sp>
      <p:sp>
        <p:nvSpPr>
          <p:cNvPr id="6" name="Content Placeholder 5">
            <a:extLst>
              <a:ext uri="{FF2B5EF4-FFF2-40B4-BE49-F238E27FC236}">
                <a16:creationId xmlns:a16="http://schemas.microsoft.com/office/drawing/2014/main" id="{454113E4-1072-454A-96F8-3BC93A80E96C}"/>
              </a:ext>
            </a:extLst>
          </p:cNvPr>
          <p:cNvSpPr>
            <a:spLocks noGrp="1"/>
          </p:cNvSpPr>
          <p:nvPr>
            <p:ph sz="quarter" idx="4"/>
          </p:nvPr>
        </p:nvSpPr>
        <p:spPr>
          <a:xfrm>
            <a:off x="8641081" y="3507106"/>
            <a:ext cx="7256463" cy="51584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FB237AA-5B97-4A56-877F-F4E34BF17447}"/>
              </a:ext>
            </a:extLst>
          </p:cNvPr>
          <p:cNvSpPr>
            <a:spLocks noGrp="1"/>
          </p:cNvSpPr>
          <p:nvPr>
            <p:ph type="dt" sz="half" idx="10"/>
          </p:nvPr>
        </p:nvSpPr>
        <p:spPr/>
        <p:txBody>
          <a:bodyPr/>
          <a:lstStyle/>
          <a:p>
            <a:fld id="{2798C371-900B-4EA0-9CA3-00801CA15A76}" type="datetimeFigureOut">
              <a:rPr lang="en-GB" smtClean="0"/>
              <a:t>09/04/2024</a:t>
            </a:fld>
            <a:endParaRPr lang="en-GB" dirty="0"/>
          </a:p>
        </p:txBody>
      </p:sp>
      <p:sp>
        <p:nvSpPr>
          <p:cNvPr id="8" name="Footer Placeholder 7">
            <a:extLst>
              <a:ext uri="{FF2B5EF4-FFF2-40B4-BE49-F238E27FC236}">
                <a16:creationId xmlns:a16="http://schemas.microsoft.com/office/drawing/2014/main" id="{B74D6134-11B3-4813-BC89-DCB9FBD6AB73}"/>
              </a:ext>
            </a:extLst>
          </p:cNvPr>
          <p:cNvSpPr>
            <a:spLocks noGrp="1"/>
          </p:cNvSpPr>
          <p:nvPr>
            <p:ph type="ftr" sz="quarter" idx="11"/>
          </p:nvPr>
        </p:nvSpPr>
        <p:spPr>
          <a:xfrm>
            <a:off x="5654041" y="8898900"/>
            <a:ext cx="5760720" cy="511175"/>
          </a:xfrm>
          <a:prstGeom prst="rect">
            <a:avLst/>
          </a:prstGeom>
        </p:spPr>
        <p:txBody>
          <a:bodyPr/>
          <a:lstStyle/>
          <a:p>
            <a:endParaRPr lang="en-GB" dirty="0"/>
          </a:p>
        </p:txBody>
      </p:sp>
      <p:sp>
        <p:nvSpPr>
          <p:cNvPr id="9" name="Slide Number Placeholder 8">
            <a:extLst>
              <a:ext uri="{FF2B5EF4-FFF2-40B4-BE49-F238E27FC236}">
                <a16:creationId xmlns:a16="http://schemas.microsoft.com/office/drawing/2014/main" id="{974CD6BF-2509-45FB-AB42-0A0DA09E83D6}"/>
              </a:ext>
            </a:extLst>
          </p:cNvPr>
          <p:cNvSpPr>
            <a:spLocks noGrp="1"/>
          </p:cNvSpPr>
          <p:nvPr>
            <p:ph type="sldNum" sz="quarter" idx="12"/>
          </p:nvPr>
        </p:nvSpPr>
        <p:spPr>
          <a:xfrm>
            <a:off x="12054841" y="8898900"/>
            <a:ext cx="3840480" cy="511175"/>
          </a:xfrm>
          <a:prstGeom prst="rect">
            <a:avLst/>
          </a:prstGeom>
        </p:spPr>
        <p:txBody>
          <a:bodyPr/>
          <a:lstStyle/>
          <a:p>
            <a:fld id="{4BD9EBC1-680D-482D-8B6C-3DB85C255D0B}" type="slidenum">
              <a:rPr lang="en-GB" smtClean="0"/>
              <a:t>‹#›</a:t>
            </a:fld>
            <a:endParaRPr lang="en-GB" dirty="0"/>
          </a:p>
        </p:txBody>
      </p:sp>
    </p:spTree>
    <p:extLst>
      <p:ext uri="{BB962C8B-B14F-4D97-AF65-F5344CB8AC3E}">
        <p14:creationId xmlns:p14="http://schemas.microsoft.com/office/powerpoint/2010/main" val="812122532"/>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3.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70C5D7-2DF9-4C18-AD93-D6BE7C403B08}"/>
              </a:ext>
            </a:extLst>
          </p:cNvPr>
          <p:cNvSpPr>
            <a:spLocks noGrp="1"/>
          </p:cNvSpPr>
          <p:nvPr>
            <p:ph type="title"/>
          </p:nvPr>
        </p:nvSpPr>
        <p:spPr>
          <a:xfrm>
            <a:off x="1173481" y="953462"/>
            <a:ext cx="14721840" cy="1413511"/>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EDC1DF5-8C67-4283-8717-3D774D1E90E6}"/>
              </a:ext>
            </a:extLst>
          </p:cNvPr>
          <p:cNvSpPr>
            <a:spLocks noGrp="1"/>
          </p:cNvSpPr>
          <p:nvPr>
            <p:ph type="body" idx="1"/>
          </p:nvPr>
        </p:nvSpPr>
        <p:spPr>
          <a:xfrm>
            <a:off x="1173481" y="2555884"/>
            <a:ext cx="14721840" cy="576516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2AFC21-95CD-494C-B909-AC23E1DDFEEA}"/>
              </a:ext>
            </a:extLst>
          </p:cNvPr>
          <p:cNvSpPr>
            <a:spLocks noGrp="1"/>
          </p:cNvSpPr>
          <p:nvPr>
            <p:ph type="dt" sz="half" idx="2"/>
          </p:nvPr>
        </p:nvSpPr>
        <p:spPr>
          <a:xfrm>
            <a:off x="1173481" y="8898900"/>
            <a:ext cx="3840480" cy="511175"/>
          </a:xfrm>
          <a:prstGeom prst="rect">
            <a:avLst/>
          </a:prstGeom>
        </p:spPr>
        <p:txBody>
          <a:bodyPr vert="horz" lIns="91440" tIns="45720" rIns="91440" bIns="45720" rtlCol="0" anchor="ctr"/>
          <a:lstStyle>
            <a:lvl1pPr algn="l">
              <a:defRPr sz="1680">
                <a:solidFill>
                  <a:schemeClr val="tx1">
                    <a:tint val="75000"/>
                  </a:schemeClr>
                </a:solidFill>
                <a:latin typeface="Arial" panose="020B0604020202020204" pitchFamily="34" charset="0"/>
                <a:cs typeface="Arial" panose="020B0604020202020204" pitchFamily="34" charset="0"/>
              </a:defRPr>
            </a:lvl1pPr>
          </a:lstStyle>
          <a:p>
            <a:fld id="{2798C371-900B-4EA0-9CA3-00801CA15A76}" type="datetimeFigureOut">
              <a:rPr lang="en-GB" smtClean="0"/>
              <a:pPr/>
              <a:t>09/04/2024</a:t>
            </a:fld>
            <a:endParaRPr lang="en-GB" dirty="0"/>
          </a:p>
        </p:txBody>
      </p:sp>
      <p:pic>
        <p:nvPicPr>
          <p:cNvPr id="6" name="Picture 5" descr="Shape, background pattern, polygon&#10;&#10;Description automatically generated">
            <a:extLst>
              <a:ext uri="{FF2B5EF4-FFF2-40B4-BE49-F238E27FC236}">
                <a16:creationId xmlns:a16="http://schemas.microsoft.com/office/drawing/2014/main" id="{7038AB38-6109-45A4-8C44-178426835A67}"/>
              </a:ext>
            </a:extLst>
          </p:cNvPr>
          <p:cNvPicPr>
            <a:picLocks noChangeAspect="1"/>
          </p:cNvPicPr>
          <p:nvPr userDrawn="1"/>
        </p:nvPicPr>
        <p:blipFill rotWithShape="1">
          <a:blip r:embed="rId26">
            <a:duotone>
              <a:schemeClr val="accent1">
                <a:shade val="45000"/>
                <a:satMod val="135000"/>
              </a:schemeClr>
              <a:prstClr val="white"/>
            </a:duotone>
            <a:extLst>
              <a:ext uri="{28A0092B-C50C-407E-A947-70E740481C1C}">
                <a14:useLocalDpi xmlns:a14="http://schemas.microsoft.com/office/drawing/2010/main" val="0"/>
              </a:ext>
            </a:extLst>
          </a:blip>
          <a:srcRect l="1640" t="-231" r="8173" b="51155"/>
          <a:stretch/>
        </p:blipFill>
        <p:spPr>
          <a:xfrm>
            <a:off x="-1" y="-43339"/>
            <a:ext cx="17068801" cy="4843940"/>
          </a:xfrm>
          <a:prstGeom prst="rect">
            <a:avLst/>
          </a:prstGeom>
        </p:spPr>
      </p:pic>
      <p:pic>
        <p:nvPicPr>
          <p:cNvPr id="12" name="Picture 11" descr="Shape, background pattern, polygon&#10;&#10;Description automatically generated">
            <a:extLst>
              <a:ext uri="{FF2B5EF4-FFF2-40B4-BE49-F238E27FC236}">
                <a16:creationId xmlns:a16="http://schemas.microsoft.com/office/drawing/2014/main" id="{61E92A5F-15D6-4F12-A18A-4381B3C43589}"/>
              </a:ext>
            </a:extLst>
          </p:cNvPr>
          <p:cNvPicPr>
            <a:picLocks noChangeAspect="1"/>
          </p:cNvPicPr>
          <p:nvPr userDrawn="1"/>
        </p:nvPicPr>
        <p:blipFill rotWithShape="1">
          <a:blip r:embed="rId26">
            <a:duotone>
              <a:schemeClr val="accent2">
                <a:shade val="45000"/>
                <a:satMod val="135000"/>
              </a:schemeClr>
              <a:prstClr val="white"/>
            </a:duotone>
            <a:extLst>
              <a:ext uri="{28A0092B-C50C-407E-A947-70E740481C1C}">
                <a14:useLocalDpi xmlns:a14="http://schemas.microsoft.com/office/drawing/2010/main" val="0"/>
              </a:ext>
            </a:extLst>
          </a:blip>
          <a:srcRect l="1640" t="48846" r="8173" b="230"/>
          <a:stretch/>
        </p:blipFill>
        <p:spPr>
          <a:xfrm>
            <a:off x="-1" y="4800609"/>
            <a:ext cx="17068801" cy="4812823"/>
          </a:xfrm>
          <a:prstGeom prst="rect">
            <a:avLst/>
          </a:prstGeom>
        </p:spPr>
      </p:pic>
      <p:sp>
        <p:nvSpPr>
          <p:cNvPr id="7" name="Rectangle 6">
            <a:extLst>
              <a:ext uri="{FF2B5EF4-FFF2-40B4-BE49-F238E27FC236}">
                <a16:creationId xmlns:a16="http://schemas.microsoft.com/office/drawing/2014/main" id="{2B152471-308B-4C12-87AC-12A27B134527}"/>
              </a:ext>
            </a:extLst>
          </p:cNvPr>
          <p:cNvSpPr/>
          <p:nvPr userDrawn="1"/>
        </p:nvSpPr>
        <p:spPr>
          <a:xfrm>
            <a:off x="253366" y="191135"/>
            <a:ext cx="16562071" cy="92189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520" dirty="0"/>
          </a:p>
        </p:txBody>
      </p:sp>
      <p:pic>
        <p:nvPicPr>
          <p:cNvPr id="19" name="Picture 18" descr="A picture containing diagram&#10;&#10;Description automatically generated">
            <a:extLst>
              <a:ext uri="{FF2B5EF4-FFF2-40B4-BE49-F238E27FC236}">
                <a16:creationId xmlns:a16="http://schemas.microsoft.com/office/drawing/2014/main" id="{1FECE9C1-559E-48AA-8B5B-7B697B14CB75}"/>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2732548" y="7880497"/>
            <a:ext cx="1435691" cy="1293339"/>
          </a:xfrm>
          <a:prstGeom prst="rect">
            <a:avLst/>
          </a:prstGeom>
        </p:spPr>
      </p:pic>
      <p:pic>
        <p:nvPicPr>
          <p:cNvPr id="21" name="Picture 20" descr="A picture containing text, clipart&#10;&#10;Description automatically generated">
            <a:extLst>
              <a:ext uri="{FF2B5EF4-FFF2-40B4-BE49-F238E27FC236}">
                <a16:creationId xmlns:a16="http://schemas.microsoft.com/office/drawing/2014/main" id="{744F9023-9D1D-44BA-BCE2-B45FD6DFF4FE}"/>
              </a:ext>
            </a:extLst>
          </p:cNvPr>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13716000" y="8321048"/>
            <a:ext cx="2838412" cy="839066"/>
          </a:xfrm>
          <a:prstGeom prst="rect">
            <a:avLst/>
          </a:prstGeom>
        </p:spPr>
      </p:pic>
      <p:pic>
        <p:nvPicPr>
          <p:cNvPr id="8" name="Picture 7" descr="Logo&#10;&#10;Description automatically generated">
            <a:extLst>
              <a:ext uri="{FF2B5EF4-FFF2-40B4-BE49-F238E27FC236}">
                <a16:creationId xmlns:a16="http://schemas.microsoft.com/office/drawing/2014/main" id="{8D7566E2-1D2D-4623-A947-2123967D0EA4}"/>
              </a:ext>
            </a:extLst>
          </p:cNvPr>
          <p:cNvPicPr>
            <a:picLocks noChangeAspect="1"/>
          </p:cNvPicPr>
          <p:nvPr userDrawn="1"/>
        </p:nvPicPr>
        <p:blipFill>
          <a:blip r:embed="rId29" cstate="hqprint">
            <a:extLst>
              <a:ext uri="{28A0092B-C50C-407E-A947-70E740481C1C}">
                <a14:useLocalDpi xmlns:a14="http://schemas.microsoft.com/office/drawing/2010/main" val="0"/>
              </a:ext>
            </a:extLst>
          </a:blip>
          <a:stretch>
            <a:fillRect/>
          </a:stretch>
        </p:blipFill>
        <p:spPr>
          <a:xfrm>
            <a:off x="920118" y="7893683"/>
            <a:ext cx="1435691" cy="1280152"/>
          </a:xfrm>
          <a:prstGeom prst="rect">
            <a:avLst/>
          </a:prstGeom>
        </p:spPr>
      </p:pic>
    </p:spTree>
    <p:extLst>
      <p:ext uri="{BB962C8B-B14F-4D97-AF65-F5344CB8AC3E}">
        <p14:creationId xmlns:p14="http://schemas.microsoft.com/office/powerpoint/2010/main" val="474919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51" r:id="rId6"/>
    <p:sldLayoutId id="2147483652" r:id="rId7"/>
    <p:sldLayoutId id="2147483672" r:id="rId8"/>
    <p:sldLayoutId id="2147483653" r:id="rId9"/>
    <p:sldLayoutId id="2147483654" r:id="rId10"/>
    <p:sldLayoutId id="2147483655" r:id="rId11"/>
    <p:sldLayoutId id="2147483656" r:id="rId12"/>
    <p:sldLayoutId id="2147483657" r:id="rId13"/>
    <p:sldLayoutId id="2147483658" r:id="rId14"/>
    <p:sldLayoutId id="2147483659" r:id="rId15"/>
    <p:sldLayoutId id="2147483663" r:id="rId16"/>
    <p:sldLayoutId id="2147483664" r:id="rId17"/>
    <p:sldLayoutId id="2147483667" r:id="rId18"/>
    <p:sldLayoutId id="2147483665" r:id="rId19"/>
    <p:sldLayoutId id="2147483666" r:id="rId20"/>
    <p:sldLayoutId id="2147483668" r:id="rId21"/>
    <p:sldLayoutId id="2147483669" r:id="rId22"/>
    <p:sldLayoutId id="2147483670" r:id="rId23"/>
    <p:sldLayoutId id="2147483671" r:id="rId24"/>
  </p:sldLayoutIdLst>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txStyles>
    <p:titleStyle>
      <a:lvl1pPr algn="ctr" defTabSz="1280160" rtl="0" eaLnBrk="1" latinLnBrk="0" hangingPunct="1">
        <a:lnSpc>
          <a:spcPct val="90000"/>
        </a:lnSpc>
        <a:spcBef>
          <a:spcPct val="0"/>
        </a:spcBef>
        <a:buNone/>
        <a:defRPr sz="4480" b="1" kern="1200">
          <a:solidFill>
            <a:schemeClr val="tx1"/>
          </a:solidFill>
          <a:latin typeface="Arial" panose="020B0604020202020204" pitchFamily="34" charset="0"/>
          <a:ea typeface="+mj-ea"/>
          <a:cs typeface="Arial" panose="020B0604020202020204" pitchFamily="34" charset="0"/>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sz="3920" kern="1200">
          <a:solidFill>
            <a:schemeClr val="tx1"/>
          </a:solidFill>
          <a:latin typeface="Arial" panose="020B0604020202020204" pitchFamily="34" charset="0"/>
          <a:ea typeface="+mn-ea"/>
          <a:cs typeface="Arial" panose="020B0604020202020204" pitchFamily="34" charset="0"/>
        </a:defRPr>
      </a:lvl1pPr>
      <a:lvl2pPr marL="960120" indent="-320040" algn="l" defTabSz="1280160" rtl="0" eaLnBrk="1" latinLnBrk="0" hangingPunct="1">
        <a:lnSpc>
          <a:spcPct val="90000"/>
        </a:lnSpc>
        <a:spcBef>
          <a:spcPts val="700"/>
        </a:spcBef>
        <a:buFont typeface="Arial" panose="020B0604020202020204" pitchFamily="34" charset="0"/>
        <a:buChar char="•"/>
        <a:defRPr sz="3360" kern="1200">
          <a:solidFill>
            <a:schemeClr val="tx1"/>
          </a:solidFill>
          <a:latin typeface="Arial" panose="020B0604020202020204" pitchFamily="34" charset="0"/>
          <a:ea typeface="+mn-ea"/>
          <a:cs typeface="Arial" panose="020B0604020202020204" pitchFamily="34" charset="0"/>
        </a:defRPr>
      </a:lvl2pPr>
      <a:lvl3pPr marL="1600199" indent="-320040" algn="l" defTabSz="1280160" rtl="0" eaLnBrk="1" latinLnBrk="0" hangingPunct="1">
        <a:lnSpc>
          <a:spcPct val="90000"/>
        </a:lnSpc>
        <a:spcBef>
          <a:spcPts val="7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3pPr>
      <a:lvl4pPr marL="224028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Arial" panose="020B0604020202020204" pitchFamily="34" charset="0"/>
          <a:ea typeface="+mn-ea"/>
          <a:cs typeface="Arial" panose="020B0604020202020204" pitchFamily="34" charset="0"/>
        </a:defRPr>
      </a:lvl4pPr>
      <a:lvl5pPr marL="2880361"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Arial" panose="020B0604020202020204" pitchFamily="34" charset="0"/>
          <a:ea typeface="+mn-ea"/>
          <a:cs typeface="Arial" panose="020B0604020202020204" pitchFamily="34" charset="0"/>
        </a:defRPr>
      </a:lvl5pPr>
      <a:lvl6pPr marL="352044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9pPr>
    </p:bodyStyle>
    <p:otherStyle>
      <a:defPPr>
        <a:defRPr lang="en-US"/>
      </a:defPPr>
      <a:lvl1pPr marL="0" algn="l" defTabSz="1280160" rtl="0" eaLnBrk="1" latinLnBrk="0" hangingPunct="1">
        <a:defRPr sz="2520" kern="1200">
          <a:solidFill>
            <a:schemeClr val="tx1"/>
          </a:solidFill>
          <a:latin typeface="+mn-lt"/>
          <a:ea typeface="+mn-ea"/>
          <a:cs typeface="+mn-cs"/>
        </a:defRPr>
      </a:lvl1pPr>
      <a:lvl2pPr marL="640081" algn="l" defTabSz="1280160" rtl="0" eaLnBrk="1" latinLnBrk="0" hangingPunct="1">
        <a:defRPr sz="2520" kern="1200">
          <a:solidFill>
            <a:schemeClr val="tx1"/>
          </a:solidFill>
          <a:latin typeface="+mn-lt"/>
          <a:ea typeface="+mn-ea"/>
          <a:cs typeface="+mn-cs"/>
        </a:defRPr>
      </a:lvl2pPr>
      <a:lvl3pPr marL="1280160" algn="l" defTabSz="1280160" rtl="0" eaLnBrk="1" latinLnBrk="0" hangingPunct="1">
        <a:defRPr sz="2520" kern="1200">
          <a:solidFill>
            <a:schemeClr val="tx1"/>
          </a:solidFill>
          <a:latin typeface="+mn-lt"/>
          <a:ea typeface="+mn-ea"/>
          <a:cs typeface="+mn-cs"/>
        </a:defRPr>
      </a:lvl3pPr>
      <a:lvl4pPr marL="1920240" algn="l" defTabSz="1280160" rtl="0" eaLnBrk="1" latinLnBrk="0" hangingPunct="1">
        <a:defRPr sz="2520" kern="1200">
          <a:solidFill>
            <a:schemeClr val="tx1"/>
          </a:solidFill>
          <a:latin typeface="+mn-lt"/>
          <a:ea typeface="+mn-ea"/>
          <a:cs typeface="+mn-cs"/>
        </a:defRPr>
      </a:lvl4pPr>
      <a:lvl5pPr marL="2560320" algn="l" defTabSz="1280160" rtl="0" eaLnBrk="1" latinLnBrk="0" hangingPunct="1">
        <a:defRPr sz="2520" kern="1200">
          <a:solidFill>
            <a:schemeClr val="tx1"/>
          </a:solidFill>
          <a:latin typeface="+mn-lt"/>
          <a:ea typeface="+mn-ea"/>
          <a:cs typeface="+mn-cs"/>
        </a:defRPr>
      </a:lvl5pPr>
      <a:lvl6pPr marL="3200400" algn="l" defTabSz="1280160" rtl="0" eaLnBrk="1" latinLnBrk="0" hangingPunct="1">
        <a:defRPr sz="2520" kern="1200">
          <a:solidFill>
            <a:schemeClr val="tx1"/>
          </a:solidFill>
          <a:latin typeface="+mn-lt"/>
          <a:ea typeface="+mn-ea"/>
          <a:cs typeface="+mn-cs"/>
        </a:defRPr>
      </a:lvl6pPr>
      <a:lvl7pPr marL="3840480" algn="l" defTabSz="1280160" rtl="0" eaLnBrk="1" latinLnBrk="0" hangingPunct="1">
        <a:defRPr sz="2520" kern="1200">
          <a:solidFill>
            <a:schemeClr val="tx1"/>
          </a:solidFill>
          <a:latin typeface="+mn-lt"/>
          <a:ea typeface="+mn-ea"/>
          <a:cs typeface="+mn-cs"/>
        </a:defRPr>
      </a:lvl7pPr>
      <a:lvl8pPr marL="4480560" algn="l" defTabSz="1280160" rtl="0" eaLnBrk="1" latinLnBrk="0" hangingPunct="1">
        <a:defRPr sz="2520" kern="1200">
          <a:solidFill>
            <a:schemeClr val="tx1"/>
          </a:solidFill>
          <a:latin typeface="+mn-lt"/>
          <a:ea typeface="+mn-ea"/>
          <a:cs typeface="+mn-cs"/>
        </a:defRPr>
      </a:lvl8pPr>
      <a:lvl9pPr marL="5120640" algn="l" defTabSz="1280160" rtl="0" eaLnBrk="1" latinLnBrk="0" hangingPunct="1">
        <a:defRPr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11.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GB" dirty="0"/>
              <a:t>SBUHB Workforce &amp; OD Best Practice Review</a:t>
            </a:r>
          </a:p>
        </p:txBody>
      </p:sp>
    </p:spTree>
    <p:extLst>
      <p:ext uri="{BB962C8B-B14F-4D97-AF65-F5344CB8AC3E}">
        <p14:creationId xmlns:p14="http://schemas.microsoft.com/office/powerpoint/2010/main" val="2205128408"/>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2769659" y="7798280"/>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626542" y="7832785"/>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1301811" y="368300"/>
            <a:ext cx="15223525" cy="923330"/>
          </a:xfrm>
          <a:prstGeom prst="rect">
            <a:avLst/>
          </a:prstGeom>
          <a:noFill/>
        </p:spPr>
        <p:txBody>
          <a:bodyPr wrap="square" rtlCol="0">
            <a:spAutoFit/>
          </a:bodyPr>
          <a:lstStyle/>
          <a:p>
            <a:pPr algn="ctr"/>
            <a:r>
              <a:rPr lang="en-GB" sz="5400" b="1" dirty="0">
                <a:solidFill>
                  <a:schemeClr val="accent4">
                    <a:lumMod val="75000"/>
                  </a:schemeClr>
                </a:solidFill>
              </a:rPr>
              <a:t>BEST PRACTICE NEXT STEPS….</a:t>
            </a:r>
          </a:p>
        </p:txBody>
      </p:sp>
      <p:sp>
        <p:nvSpPr>
          <p:cNvPr id="3" name="Rectangle 2"/>
          <p:cNvSpPr/>
          <p:nvPr/>
        </p:nvSpPr>
        <p:spPr>
          <a:xfrm>
            <a:off x="853536" y="1698030"/>
            <a:ext cx="15251502" cy="648658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342900" indent="-342900">
              <a:lnSpc>
                <a:spcPct val="115000"/>
              </a:lnSpc>
              <a:spcAft>
                <a:spcPts val="1000"/>
              </a:spcAft>
              <a:buFont typeface="Arial" panose="020B0604020202020204" pitchFamily="34" charset="0"/>
              <a:buChar char="•"/>
            </a:pPr>
            <a:r>
              <a:rPr lang="en-GB" sz="2400" dirty="0">
                <a:latin typeface="Calibri" panose="020F0502020204030204" pitchFamily="34" charset="0"/>
                <a:ea typeface="Calibri" panose="020F0502020204030204" pitchFamily="34" charset="0"/>
                <a:cs typeface="Times New Roman" panose="02020603050405020304" pitchFamily="18" charset="0"/>
              </a:rPr>
              <a:t>Work together in partnership utilising the </a:t>
            </a:r>
            <a:r>
              <a:rPr lang="en-GB" sz="2400" b="1" dirty="0">
                <a:latin typeface="Calibri" panose="020F0502020204030204" pitchFamily="34" charset="0"/>
                <a:ea typeface="Calibri" panose="020F0502020204030204" pitchFamily="34" charset="0"/>
                <a:cs typeface="Times New Roman" panose="02020603050405020304" pitchFamily="18" charset="0"/>
              </a:rPr>
              <a:t>Best Practice collaborative working group </a:t>
            </a:r>
            <a:r>
              <a:rPr lang="en-GB" sz="2400" dirty="0">
                <a:latin typeface="Calibri" panose="020F0502020204030204" pitchFamily="34" charset="0"/>
                <a:ea typeface="Calibri" panose="020F0502020204030204" pitchFamily="34" charset="0"/>
                <a:cs typeface="Times New Roman" panose="02020603050405020304" pitchFamily="18" charset="0"/>
              </a:rPr>
              <a:t>to support the review and recommend and support with the implementation of improvements to practice. </a:t>
            </a:r>
          </a:p>
          <a:p>
            <a:pPr marL="342900" indent="-342900">
              <a:lnSpc>
                <a:spcPct val="115000"/>
              </a:lnSpc>
              <a:spcAft>
                <a:spcPts val="1000"/>
              </a:spcAft>
              <a:buFont typeface="Arial" panose="020B0604020202020204" pitchFamily="34" charset="0"/>
              <a:buChar char="•"/>
            </a:pPr>
            <a:r>
              <a:rPr lang="en-GB" sz="2400" b="1" dirty="0">
                <a:latin typeface="Calibri" panose="020F0502020204030204" pitchFamily="34" charset="0"/>
                <a:ea typeface="Calibri" panose="020F0502020204030204" pitchFamily="34" charset="0"/>
                <a:cs typeface="Times New Roman" panose="02020603050405020304" pitchFamily="18" charset="0"/>
              </a:rPr>
              <a:t>Improve the reporting of ER data </a:t>
            </a:r>
            <a:r>
              <a:rPr lang="en-GB" sz="2400" dirty="0">
                <a:latin typeface="Calibri" panose="020F0502020204030204" pitchFamily="34" charset="0"/>
                <a:ea typeface="Calibri" panose="020F0502020204030204" pitchFamily="34" charset="0"/>
                <a:cs typeface="Times New Roman" panose="02020603050405020304" pitchFamily="18" charset="0"/>
              </a:rPr>
              <a:t>and conduct an in-depth data analysis to support process mapping and to understand the true impact that sits behind the numbers.</a:t>
            </a:r>
          </a:p>
          <a:p>
            <a:pPr marL="342900" indent="-342900">
              <a:lnSpc>
                <a:spcPct val="115000"/>
              </a:lnSpc>
              <a:spcAft>
                <a:spcPts val="1000"/>
              </a:spcAft>
              <a:buFont typeface="Arial" panose="020B0604020202020204" pitchFamily="34" charset="0"/>
              <a:buChar char="•"/>
            </a:pPr>
            <a:r>
              <a:rPr lang="en-GB" sz="2400" dirty="0">
                <a:latin typeface="Calibri" panose="020F0502020204030204" pitchFamily="34" charset="0"/>
                <a:ea typeface="Calibri" panose="020F0502020204030204" pitchFamily="34" charset="0"/>
                <a:cs typeface="Times New Roman" panose="02020603050405020304" pitchFamily="18" charset="0"/>
              </a:rPr>
              <a:t>Conduct feedback sessions with key stakeholders to understand how policies and procedures translate into practice and gaining valuable first hand experience from those who manage, support and are subject to a process. </a:t>
            </a:r>
          </a:p>
          <a:p>
            <a:pPr marL="342900" indent="-342900">
              <a:lnSpc>
                <a:spcPct val="115000"/>
              </a:lnSpc>
              <a:spcAft>
                <a:spcPts val="1000"/>
              </a:spcAft>
              <a:buFont typeface="Arial" panose="020B0604020202020204" pitchFamily="34" charset="0"/>
              <a:buChar char="•"/>
            </a:pPr>
            <a:r>
              <a:rPr lang="en-GB" sz="2400" dirty="0">
                <a:latin typeface="Calibri" panose="020F0502020204030204" pitchFamily="34" charset="0"/>
                <a:ea typeface="Calibri" panose="020F0502020204030204" pitchFamily="34" charset="0"/>
                <a:cs typeface="Times New Roman" panose="02020603050405020304" pitchFamily="18" charset="0"/>
              </a:rPr>
              <a:t>Hold regular training workshops to introduce new ways of working and support a cultural change to approaching Er matters.  </a:t>
            </a:r>
          </a:p>
          <a:p>
            <a:pPr marL="342900" indent="-342900">
              <a:lnSpc>
                <a:spcPct val="115000"/>
              </a:lnSpc>
              <a:spcAft>
                <a:spcPts val="1000"/>
              </a:spcAft>
              <a:buFont typeface="Arial" panose="020B0604020202020204" pitchFamily="34" charset="0"/>
              <a:buChar char="•"/>
            </a:pPr>
            <a:r>
              <a:rPr lang="en-GB" sz="2400" dirty="0">
                <a:latin typeface="Calibri" panose="020F0502020204030204" pitchFamily="34" charset="0"/>
                <a:ea typeface="Calibri" panose="020F0502020204030204" pitchFamily="34" charset="0"/>
                <a:cs typeface="Times New Roman" panose="02020603050405020304" pitchFamily="18" charset="0"/>
              </a:rPr>
              <a:t>Focusing on quick wins: In practice and through the development of supporting documents. Enabling change at pace by focusing on areas that will have the most impact.  </a:t>
            </a:r>
          </a:p>
          <a:p>
            <a:pPr marL="342900" indent="-342900">
              <a:lnSpc>
                <a:spcPct val="115000"/>
              </a:lnSpc>
              <a:spcAft>
                <a:spcPts val="1000"/>
              </a:spcAft>
              <a:buFont typeface="Arial" panose="020B0604020202020204" pitchFamily="34" charset="0"/>
              <a:buChar char="•"/>
            </a:pPr>
            <a:r>
              <a:rPr lang="en-GB" sz="2400" dirty="0">
                <a:latin typeface="Calibri" panose="020F0502020204030204" pitchFamily="34" charset="0"/>
                <a:ea typeface="Calibri" panose="020F0502020204030204" pitchFamily="34" charset="0"/>
                <a:cs typeface="Times New Roman" panose="02020603050405020304" pitchFamily="18" charset="0"/>
              </a:rPr>
              <a:t>Develop a fluid action plan to capture and record actions and tasks resulting from the review.  (ER wont sit still)</a:t>
            </a:r>
          </a:p>
          <a:p>
            <a:pPr marL="342900" indent="-342900">
              <a:lnSpc>
                <a:spcPct val="115000"/>
              </a:lnSpc>
              <a:spcAft>
                <a:spcPts val="1000"/>
              </a:spcAft>
              <a:buFont typeface="Arial" panose="020B0604020202020204" pitchFamily="34" charset="0"/>
              <a:buChar char="•"/>
            </a:pPr>
            <a:r>
              <a:rPr lang="en-GB" sz="2400" dirty="0">
                <a:latin typeface="Calibri" panose="020F0502020204030204" pitchFamily="34" charset="0"/>
                <a:ea typeface="Calibri" panose="020F0502020204030204" pitchFamily="34" charset="0"/>
                <a:cs typeface="Times New Roman" panose="02020603050405020304" pitchFamily="18" charset="0"/>
              </a:rPr>
              <a:t>Present a summary report following the next phase of the best practice review.</a:t>
            </a:r>
          </a:p>
          <a:p>
            <a:pPr marL="342900" indent="-342900">
              <a:lnSpc>
                <a:spcPct val="115000"/>
              </a:lnSpc>
              <a:spcAft>
                <a:spcPts val="1000"/>
              </a:spcAft>
              <a:buFont typeface="Arial" panose="020B0604020202020204" pitchFamily="34" charset="0"/>
              <a:buChar char="•"/>
            </a:pPr>
            <a:r>
              <a:rPr lang="en-GB" sz="2400" dirty="0">
                <a:latin typeface="Calibri" panose="020F0502020204030204" pitchFamily="34" charset="0"/>
                <a:ea typeface="Calibri" panose="020F0502020204030204" pitchFamily="34" charset="0"/>
                <a:cs typeface="Times New Roman" panose="02020603050405020304" pitchFamily="18" charset="0"/>
              </a:rPr>
              <a:t>Next phase will consider how we embed the changes and measuring the impact of change. </a:t>
            </a:r>
          </a:p>
        </p:txBody>
      </p:sp>
    </p:spTree>
    <p:extLst>
      <p:ext uri="{BB962C8B-B14F-4D97-AF65-F5344CB8AC3E}">
        <p14:creationId xmlns:p14="http://schemas.microsoft.com/office/powerpoint/2010/main" val="548333318"/>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2769659" y="7798280"/>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626542" y="7832785"/>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1039201" y="0"/>
            <a:ext cx="15223525" cy="923330"/>
          </a:xfrm>
          <a:prstGeom prst="rect">
            <a:avLst/>
          </a:prstGeom>
          <a:noFill/>
        </p:spPr>
        <p:txBody>
          <a:bodyPr wrap="square" rtlCol="0">
            <a:spAutoFit/>
          </a:bodyPr>
          <a:lstStyle/>
          <a:p>
            <a:pPr algn="ctr"/>
            <a:r>
              <a:rPr lang="en-GB" sz="5400" b="1" dirty="0">
                <a:solidFill>
                  <a:schemeClr val="accent4">
                    <a:lumMod val="75000"/>
                  </a:schemeClr>
                </a:solidFill>
              </a:rPr>
              <a:t>BEST PRACTICE NEXT STEPS…. </a:t>
            </a:r>
          </a:p>
        </p:txBody>
      </p:sp>
      <p:sp>
        <p:nvSpPr>
          <p:cNvPr id="3" name="Rectangle 2"/>
          <p:cNvSpPr/>
          <p:nvPr/>
        </p:nvSpPr>
        <p:spPr>
          <a:xfrm>
            <a:off x="626542" y="923330"/>
            <a:ext cx="15898794" cy="829868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r>
              <a:rPr lang="en-GB" sz="2400" dirty="0">
                <a:latin typeface="Calibri" panose="020F0502020204030204" pitchFamily="34" charset="0"/>
                <a:ea typeface="Calibri" panose="020F0502020204030204" pitchFamily="34" charset="0"/>
                <a:cs typeface="Times New Roman" panose="02020603050405020304" pitchFamily="18" charset="0"/>
              </a:rPr>
              <a:t>As part of what we can do now and our ‘quick wins’ we are actively prioritising and progressing the below;</a:t>
            </a:r>
          </a:p>
          <a:p>
            <a:pPr marL="342900" indent="-342900">
              <a:lnSpc>
                <a:spcPct val="115000"/>
              </a:lnSpc>
              <a:spcAft>
                <a:spcPts val="1000"/>
              </a:spcAft>
              <a:buFont typeface="Arial" panose="020B0604020202020204" pitchFamily="34" charset="0"/>
              <a:buChar char="•"/>
            </a:pPr>
            <a:r>
              <a:rPr lang="en-GB" sz="2400" dirty="0">
                <a:latin typeface="Calibri" panose="020F0502020204030204" pitchFamily="34" charset="0"/>
                <a:ea typeface="Calibri" panose="020F0502020204030204" pitchFamily="34" charset="0"/>
                <a:cs typeface="Times New Roman" panose="02020603050405020304" pitchFamily="18" charset="0"/>
              </a:rPr>
              <a:t>A </a:t>
            </a:r>
            <a:r>
              <a:rPr lang="en-GB" sz="2400" b="1" dirty="0">
                <a:latin typeface="Calibri" panose="020F0502020204030204" pitchFamily="34" charset="0"/>
                <a:ea typeface="Calibri" panose="020F0502020204030204" pitchFamily="34" charset="0"/>
                <a:cs typeface="Times New Roman" panose="02020603050405020304" pitchFamily="18" charset="0"/>
              </a:rPr>
              <a:t>new initial assessment process </a:t>
            </a:r>
            <a:r>
              <a:rPr lang="en-GB" sz="2400" dirty="0">
                <a:latin typeface="Calibri" panose="020F0502020204030204" pitchFamily="34" charset="0"/>
                <a:ea typeface="Calibri" panose="020F0502020204030204" pitchFamily="34" charset="0"/>
                <a:cs typeface="Times New Roman" panose="02020603050405020304" pitchFamily="18" charset="0"/>
              </a:rPr>
              <a:t>and form is being developed  to support a more structured approach to conducting an initial assessment. The form will now have management checklist sections that prompt the manager to review all contributing and mitigating factors to any allegations/complaints they are assessing. The form also facilitates how allegations/complaints should be managed from the outset, by allowing the reviewing manager to choose an appropriate outcome based on their findings that aligns with a just and restorative culture.</a:t>
            </a:r>
          </a:p>
          <a:p>
            <a:pPr marL="342900" indent="-342900">
              <a:lnSpc>
                <a:spcPct val="115000"/>
              </a:lnSpc>
              <a:spcAft>
                <a:spcPts val="1000"/>
              </a:spcAft>
              <a:buFont typeface="Arial" panose="020B0604020202020204" pitchFamily="34" charset="0"/>
              <a:buChar char="•"/>
            </a:pPr>
            <a:r>
              <a:rPr lang="en-GB" sz="2400" b="1" dirty="0">
                <a:latin typeface="Calibri" panose="020F0502020204030204" pitchFamily="34" charset="0"/>
                <a:ea typeface="Calibri" panose="020F0502020204030204" pitchFamily="34" charset="0"/>
                <a:cs typeface="Times New Roman" panose="02020603050405020304" pitchFamily="18" charset="0"/>
              </a:rPr>
              <a:t>Example:</a:t>
            </a:r>
          </a:p>
          <a:p>
            <a:pPr marL="342900" indent="-342900">
              <a:lnSpc>
                <a:spcPct val="115000"/>
              </a:lnSpc>
              <a:spcAft>
                <a:spcPts val="1000"/>
              </a:spcAft>
              <a:buFont typeface="Arial" panose="020B0604020202020204" pitchFamily="34" charset="0"/>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362685630"/>
              </p:ext>
            </p:extLst>
          </p:nvPr>
        </p:nvGraphicFramePr>
        <p:xfrm>
          <a:off x="828136" y="4133557"/>
          <a:ext cx="11000182" cy="5088455"/>
        </p:xfrm>
        <a:graphic>
          <a:graphicData uri="http://schemas.openxmlformats.org/drawingml/2006/table">
            <a:tbl>
              <a:tblPr firstRow="1" firstCol="1" bandRow="1"/>
              <a:tblGrid>
                <a:gridCol w="5254849">
                  <a:extLst>
                    <a:ext uri="{9D8B030D-6E8A-4147-A177-3AD203B41FA5}">
                      <a16:colId xmlns:a16="http://schemas.microsoft.com/office/drawing/2014/main" val="2614453402"/>
                    </a:ext>
                  </a:extLst>
                </a:gridCol>
                <a:gridCol w="653461">
                  <a:extLst>
                    <a:ext uri="{9D8B030D-6E8A-4147-A177-3AD203B41FA5}">
                      <a16:colId xmlns:a16="http://schemas.microsoft.com/office/drawing/2014/main" val="2772102006"/>
                    </a:ext>
                  </a:extLst>
                </a:gridCol>
                <a:gridCol w="666654">
                  <a:extLst>
                    <a:ext uri="{9D8B030D-6E8A-4147-A177-3AD203B41FA5}">
                      <a16:colId xmlns:a16="http://schemas.microsoft.com/office/drawing/2014/main" val="4292194510"/>
                    </a:ext>
                  </a:extLst>
                </a:gridCol>
                <a:gridCol w="549466">
                  <a:extLst>
                    <a:ext uri="{9D8B030D-6E8A-4147-A177-3AD203B41FA5}">
                      <a16:colId xmlns:a16="http://schemas.microsoft.com/office/drawing/2014/main" val="1749885939"/>
                    </a:ext>
                  </a:extLst>
                </a:gridCol>
                <a:gridCol w="3875752">
                  <a:extLst>
                    <a:ext uri="{9D8B030D-6E8A-4147-A177-3AD203B41FA5}">
                      <a16:colId xmlns:a16="http://schemas.microsoft.com/office/drawing/2014/main" val="3383898261"/>
                    </a:ext>
                  </a:extLst>
                </a:gridCol>
              </a:tblGrid>
              <a:tr h="221545">
                <a:tc gridSpan="5">
                  <a:txBody>
                    <a:bodyPr/>
                    <a:lstStyle/>
                    <a:p>
                      <a:pPr algn="just">
                        <a:spcAft>
                          <a:spcPts val="0"/>
                        </a:spcAft>
                      </a:pPr>
                      <a:r>
                        <a:rPr lang="en-GB" sz="1600" b="1" dirty="0">
                          <a:effectLst/>
                          <a:latin typeface="Calibri" panose="020F0502020204030204" pitchFamily="34" charset="0"/>
                          <a:ea typeface="Times New Roman" panose="02020603050405020304" pitchFamily="18" charset="0"/>
                        </a:rPr>
                        <a:t>Section 6: Management Review Checklist </a:t>
                      </a:r>
                      <a:endParaRPr lang="en-GB" sz="18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D89C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9207606"/>
                  </a:ext>
                </a:extLst>
              </a:tr>
              <a:tr h="238276">
                <a:tc gridSpan="5">
                  <a:txBody>
                    <a:bodyPr/>
                    <a:lstStyle/>
                    <a:p>
                      <a:pPr algn="just">
                        <a:spcAft>
                          <a:spcPts val="0"/>
                        </a:spcAft>
                      </a:pPr>
                      <a:r>
                        <a:rPr lang="en-GB" sz="1600" b="1">
                          <a:effectLst/>
                          <a:latin typeface="Calibri" panose="020F0502020204030204" pitchFamily="34" charset="0"/>
                          <a:ea typeface="Times New Roman" panose="02020603050405020304" pitchFamily="18" charset="0"/>
                        </a:rPr>
                        <a:t>Operational Review</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596651545"/>
                  </a:ext>
                </a:extLst>
              </a:tr>
              <a:tr h="417705">
                <a:tc>
                  <a:txBody>
                    <a:bodyPr/>
                    <a:lstStyle/>
                    <a:p>
                      <a:pPr algn="just">
                        <a:spcAft>
                          <a:spcPts val="0"/>
                        </a:spcAft>
                      </a:pPr>
                      <a:r>
                        <a:rPr lang="en-GB" sz="1600" dirty="0">
                          <a:effectLst/>
                          <a:latin typeface="Calibri" panose="020F0502020204030204" pitchFamily="34" charset="0"/>
                          <a:ea typeface="Times New Roman" panose="02020603050405020304" pitchFamily="18" charset="0"/>
                        </a:rPr>
                        <a:t>Is the employee appropriately trained?</a:t>
                      </a:r>
                      <a:endParaRPr lang="en-GB" sz="18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Yes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No</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N/A</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(add details)</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6184677"/>
                  </a:ext>
                </a:extLst>
              </a:tr>
              <a:tr h="443090">
                <a:tc>
                  <a:txBody>
                    <a:bodyPr/>
                    <a:lstStyle/>
                    <a:p>
                      <a:pPr algn="just">
                        <a:spcAft>
                          <a:spcPts val="0"/>
                        </a:spcAft>
                      </a:pPr>
                      <a:r>
                        <a:rPr lang="en-GB" sz="1600">
                          <a:effectLst/>
                          <a:latin typeface="Calibri" panose="020F0502020204030204" pitchFamily="34" charset="0"/>
                          <a:ea typeface="Times New Roman" panose="02020603050405020304" pitchFamily="18" charset="0"/>
                        </a:rPr>
                        <a:t>Is there an Organisation SOP/process/ protocols in place and applicable?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Yes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No</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N/A</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(add details)</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8434066"/>
                  </a:ext>
                </a:extLst>
              </a:tr>
              <a:tr h="443090">
                <a:tc>
                  <a:txBody>
                    <a:bodyPr/>
                    <a:lstStyle/>
                    <a:p>
                      <a:pPr algn="just">
                        <a:spcAft>
                          <a:spcPts val="0"/>
                        </a:spcAft>
                      </a:pPr>
                      <a:r>
                        <a:rPr lang="en-GB" sz="1600">
                          <a:effectLst/>
                          <a:latin typeface="Calibri" panose="020F0502020204030204" pitchFamily="34" charset="0"/>
                          <a:ea typeface="Times New Roman" panose="02020603050405020304" pitchFamily="18" charset="0"/>
                        </a:rPr>
                        <a:t>Is there an accepted practice being worked to by colleagues that deviates from Organisational SOP/process/ protocols?</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Yes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No</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N/a</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(add details)</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8943845"/>
                  </a:ext>
                </a:extLst>
              </a:tr>
              <a:tr h="443090">
                <a:tc>
                  <a:txBody>
                    <a:bodyPr/>
                    <a:lstStyle/>
                    <a:p>
                      <a:pPr algn="just">
                        <a:spcAft>
                          <a:spcPts val="0"/>
                        </a:spcAft>
                      </a:pPr>
                      <a:r>
                        <a:rPr lang="en-GB" sz="1600">
                          <a:effectLst/>
                          <a:latin typeface="Calibri" panose="020F0502020204030204" pitchFamily="34" charset="0"/>
                          <a:ea typeface="Times New Roman" panose="02020603050405020304" pitchFamily="18" charset="0"/>
                        </a:rPr>
                        <a:t>Was a suitable risk assessment in place at the time of the incident?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Yes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No</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N/A</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(add details)</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2512144"/>
                  </a:ext>
                </a:extLst>
              </a:tr>
              <a:tr h="324241">
                <a:tc>
                  <a:txBody>
                    <a:bodyPr/>
                    <a:lstStyle/>
                    <a:p>
                      <a:pPr algn="just">
                        <a:spcAft>
                          <a:spcPts val="0"/>
                        </a:spcAft>
                      </a:pPr>
                      <a:r>
                        <a:rPr lang="en-GB" sz="1600">
                          <a:effectLst/>
                          <a:latin typeface="Calibri" panose="020F0502020204030204" pitchFamily="34" charset="0"/>
                          <a:ea typeface="Times New Roman" panose="02020603050405020304" pitchFamily="18" charset="0"/>
                        </a:rPr>
                        <a:t>Was suitable supervision available at the time of the incident?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Yes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No</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N/A</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(add details)</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0795930"/>
                  </a:ext>
                </a:extLst>
              </a:tr>
              <a:tr h="324241">
                <a:tc>
                  <a:txBody>
                    <a:bodyPr/>
                    <a:lstStyle/>
                    <a:p>
                      <a:pPr algn="just">
                        <a:spcAft>
                          <a:spcPts val="0"/>
                        </a:spcAft>
                      </a:pPr>
                      <a:r>
                        <a:rPr lang="en-GB" sz="1200">
                          <a:effectLst/>
                          <a:latin typeface="Arial" panose="020B0604020202020204" pitchFamily="34" charset="0"/>
                          <a:ea typeface="Times New Roman" panose="02020603050405020304" pitchFamily="18" charset="0"/>
                        </a:rPr>
                        <a:t>If applicable, were staffing levels sufficient on the shift?</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Yes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No</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N/A</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(add details)</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2646024"/>
                  </a:ext>
                </a:extLst>
              </a:tr>
              <a:tr h="291932">
                <a:tc gridSpan="5">
                  <a:txBody>
                    <a:bodyPr/>
                    <a:lstStyle/>
                    <a:p>
                      <a:pPr algn="just">
                        <a:spcAft>
                          <a:spcPts val="0"/>
                        </a:spcAft>
                      </a:pPr>
                      <a:r>
                        <a:rPr lang="en-GB" sz="1600" b="1">
                          <a:effectLst/>
                          <a:latin typeface="Calibri" panose="020F0502020204030204" pitchFamily="34" charset="0"/>
                          <a:ea typeface="Times New Roman" panose="02020603050405020304" pitchFamily="18" charset="0"/>
                        </a:rPr>
                        <a:t>Personal Review</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633065548"/>
                  </a:ext>
                </a:extLst>
              </a:tr>
              <a:tr h="402128">
                <a:tc>
                  <a:txBody>
                    <a:bodyPr/>
                    <a:lstStyle/>
                    <a:p>
                      <a:pPr>
                        <a:spcAft>
                          <a:spcPts val="0"/>
                        </a:spcAft>
                      </a:pPr>
                      <a:r>
                        <a:rPr lang="en-GB" sz="1200">
                          <a:effectLst/>
                          <a:latin typeface="Arial" panose="020B0604020202020204" pitchFamily="34" charset="0"/>
                          <a:ea typeface="Times New Roman" panose="02020603050405020304" pitchFamily="18" charset="0"/>
                        </a:rPr>
                        <a:t>Has the employee had a recent PADR?</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Yes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No</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N/a</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(add details)</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1330213"/>
                  </a:ext>
                </a:extLst>
              </a:tr>
              <a:tr h="402128">
                <a:tc>
                  <a:txBody>
                    <a:bodyPr/>
                    <a:lstStyle/>
                    <a:p>
                      <a:pPr>
                        <a:spcAft>
                          <a:spcPts val="0"/>
                        </a:spcAft>
                      </a:pPr>
                      <a:r>
                        <a:rPr lang="en-GB" sz="1200">
                          <a:effectLst/>
                          <a:latin typeface="Arial" panose="020B0604020202020204" pitchFamily="34" charset="0"/>
                          <a:ea typeface="Times New Roman" panose="02020603050405020304" pitchFamily="18" charset="0"/>
                        </a:rPr>
                        <a:t>Is there anything relevant in the PADR that relates to the allegation?</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Yes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No</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N/a</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(add details)</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2117296"/>
                  </a:ext>
                </a:extLst>
              </a:tr>
              <a:tr h="443090">
                <a:tc>
                  <a:txBody>
                    <a:bodyPr/>
                    <a:lstStyle/>
                    <a:p>
                      <a:pPr>
                        <a:spcAft>
                          <a:spcPts val="0"/>
                        </a:spcAft>
                      </a:pPr>
                      <a:r>
                        <a:rPr lang="en-GB" sz="1600">
                          <a:effectLst/>
                          <a:latin typeface="Calibri" panose="020F0502020204030204" pitchFamily="34" charset="0"/>
                          <a:ea typeface="Times New Roman" panose="02020603050405020304" pitchFamily="18" charset="0"/>
                        </a:rPr>
                        <a:t>Are there any health, or personal circumstances that need to be taken into consideration?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Yes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No</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N/a</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(add details)</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7851538"/>
                  </a:ext>
                </a:extLst>
              </a:tr>
              <a:tr h="443090">
                <a:tc>
                  <a:txBody>
                    <a:bodyPr/>
                    <a:lstStyle/>
                    <a:p>
                      <a:pPr>
                        <a:spcAft>
                          <a:spcPts val="0"/>
                        </a:spcAft>
                      </a:pPr>
                      <a:r>
                        <a:rPr lang="en-GB" sz="1600">
                          <a:effectLst/>
                          <a:latin typeface="Calibri" panose="020F0502020204030204" pitchFamily="34" charset="0"/>
                          <a:ea typeface="Times New Roman" panose="02020603050405020304" pitchFamily="18" charset="0"/>
                        </a:rPr>
                        <a:t>Are there any indications of substance abuse that need to be taken into consideration?</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Yes     </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No</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a:effectLst/>
                          <a:latin typeface="Calibri" panose="020F0502020204030204" pitchFamily="34" charset="0"/>
                          <a:ea typeface="Times New Roman" panose="02020603050405020304" pitchFamily="18" charset="0"/>
                        </a:rPr>
                        <a:t>N/a</a:t>
                      </a:r>
                      <a:endParaRPr lang="en-GB" sz="18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600" dirty="0">
                          <a:effectLst/>
                          <a:latin typeface="Calibri" panose="020F0502020204030204" pitchFamily="34" charset="0"/>
                          <a:ea typeface="Times New Roman" panose="02020603050405020304" pitchFamily="18" charset="0"/>
                        </a:rPr>
                        <a:t>(add details)</a:t>
                      </a:r>
                      <a:endParaRPr lang="en-GB" sz="18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1581722"/>
                  </a:ext>
                </a:extLst>
              </a:tr>
            </a:tbl>
          </a:graphicData>
        </a:graphic>
      </p:graphicFrame>
    </p:spTree>
    <p:extLst>
      <p:ext uri="{BB962C8B-B14F-4D97-AF65-F5344CB8AC3E}">
        <p14:creationId xmlns:p14="http://schemas.microsoft.com/office/powerpoint/2010/main" val="382839147"/>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290745" y="7871183"/>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13012448" y="7892525"/>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2144791" y="7677509"/>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1000256" y="151697"/>
            <a:ext cx="15223525" cy="923330"/>
          </a:xfrm>
          <a:prstGeom prst="rect">
            <a:avLst/>
          </a:prstGeom>
          <a:noFill/>
        </p:spPr>
        <p:txBody>
          <a:bodyPr wrap="square" rtlCol="0">
            <a:spAutoFit/>
          </a:bodyPr>
          <a:lstStyle/>
          <a:p>
            <a:pPr algn="ctr"/>
            <a:r>
              <a:rPr lang="en-GB" sz="5400" b="1" dirty="0">
                <a:solidFill>
                  <a:schemeClr val="accent4">
                    <a:lumMod val="75000"/>
                  </a:schemeClr>
                </a:solidFill>
              </a:rPr>
              <a:t>BEST PRACTICE NEXT STEPS…. </a:t>
            </a:r>
          </a:p>
        </p:txBody>
      </p:sp>
      <p:sp>
        <p:nvSpPr>
          <p:cNvPr id="3" name="Rectangle 2"/>
          <p:cNvSpPr/>
          <p:nvPr/>
        </p:nvSpPr>
        <p:spPr>
          <a:xfrm>
            <a:off x="757872" y="1240276"/>
            <a:ext cx="15504854" cy="485261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r>
              <a:rPr lang="en-GB" sz="2400" dirty="0">
                <a:latin typeface="Calibri" panose="020F0502020204030204" pitchFamily="34" charset="0"/>
                <a:ea typeface="Calibri" panose="020F0502020204030204" pitchFamily="34" charset="0"/>
                <a:cs typeface="Times New Roman" panose="02020603050405020304" pitchFamily="18" charset="0"/>
              </a:rPr>
              <a:t>As part of what we can do now and our ‘quick wins’ we are actively prioritising and progressing the below;</a:t>
            </a:r>
          </a:p>
          <a:p>
            <a:pPr marL="342900" indent="-342900">
              <a:lnSpc>
                <a:spcPct val="115000"/>
              </a:lnSpc>
              <a:spcAft>
                <a:spcPts val="1000"/>
              </a:spcAft>
              <a:buFont typeface="Arial" panose="020B0604020202020204" pitchFamily="34" charset="0"/>
              <a:buChar char="•"/>
            </a:pPr>
            <a:r>
              <a:rPr lang="en-GB" sz="2400" b="1" dirty="0">
                <a:latin typeface="Calibri" panose="020F0502020204030204" pitchFamily="34" charset="0"/>
                <a:ea typeface="Calibri" panose="020F0502020204030204" pitchFamily="34" charset="0"/>
                <a:cs typeface="Times New Roman" panose="02020603050405020304" pitchFamily="18" charset="0"/>
              </a:rPr>
              <a:t>Suspension practice and guidance </a:t>
            </a:r>
            <a:r>
              <a:rPr lang="en-GB" sz="2400" dirty="0">
                <a:latin typeface="Calibri" panose="020F0502020204030204" pitchFamily="34" charset="0"/>
                <a:ea typeface="Calibri" panose="020F0502020204030204" pitchFamily="34" charset="0"/>
                <a:cs typeface="Times New Roman" panose="02020603050405020304" pitchFamily="18" charset="0"/>
              </a:rPr>
              <a:t>– a review of our suspension practice and guidance is under review to enable better decision making and management of suspensions from work. Based on the initial data we are currently averaging 8.5% of all disciplinary cases result in suspension and 50% last 6 months or more. Informal feedback gathered so far suggests that those on suspension have a negative experience whilst on suspension with limited or poor communication and support and detriment to their wellbeing. </a:t>
            </a:r>
          </a:p>
          <a:p>
            <a:pPr marL="342900" indent="-342900">
              <a:lnSpc>
                <a:spcPct val="115000"/>
              </a:lnSpc>
              <a:spcAft>
                <a:spcPts val="1000"/>
              </a:spcAft>
              <a:buFont typeface="Arial" panose="020B0604020202020204" pitchFamily="34" charset="0"/>
              <a:buChar char="•"/>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15000"/>
              </a:lnSpc>
              <a:spcAft>
                <a:spcPts val="1000"/>
              </a:spcAft>
              <a:buFont typeface="Arial" panose="020B0604020202020204" pitchFamily="34" charset="0"/>
              <a:buChar char="•"/>
            </a:pPr>
            <a:r>
              <a:rPr lang="en-GB" sz="2400" dirty="0">
                <a:latin typeface="Calibri" panose="020F0502020204030204" pitchFamily="34" charset="0"/>
                <a:ea typeface="Calibri" panose="020F0502020204030204" pitchFamily="34" charset="0"/>
                <a:cs typeface="Times New Roman" panose="02020603050405020304" pitchFamily="18" charset="0"/>
              </a:rPr>
              <a:t>Training and development to engage and support key stakeholders who manage or support processes and practices with cultural change aligned to best practice. </a:t>
            </a:r>
          </a:p>
          <a:p>
            <a:pPr>
              <a:lnSpc>
                <a:spcPct val="115000"/>
              </a:lnSpc>
              <a:spcAft>
                <a:spcPts val="1000"/>
              </a:spcAft>
            </a:pP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2418900" y="7557173"/>
            <a:ext cx="809625" cy="762000"/>
          </a:xfrm>
          <a:prstGeom prst="rect">
            <a:avLst/>
          </a:prstGeom>
        </p:spPr>
      </p:pic>
      <p:pic>
        <p:nvPicPr>
          <p:cNvPr id="8" name="Picture 7"/>
          <p:cNvPicPr>
            <a:picLocks noChangeAspect="1"/>
          </p:cNvPicPr>
          <p:nvPr/>
        </p:nvPicPr>
        <p:blipFill>
          <a:blip r:embed="rId3"/>
          <a:stretch>
            <a:fillRect/>
          </a:stretch>
        </p:blipFill>
        <p:spPr>
          <a:xfrm>
            <a:off x="2057118" y="8506797"/>
            <a:ext cx="2076450" cy="533400"/>
          </a:xfrm>
          <a:prstGeom prst="rect">
            <a:avLst/>
          </a:prstGeom>
        </p:spPr>
      </p:pic>
      <p:pic>
        <p:nvPicPr>
          <p:cNvPr id="9" name="Picture 8"/>
          <p:cNvPicPr>
            <a:picLocks noChangeAspect="1"/>
          </p:cNvPicPr>
          <p:nvPr/>
        </p:nvPicPr>
        <p:blipFill>
          <a:blip r:embed="rId4"/>
          <a:stretch>
            <a:fillRect/>
          </a:stretch>
        </p:blipFill>
        <p:spPr>
          <a:xfrm>
            <a:off x="4464652" y="7557173"/>
            <a:ext cx="781050" cy="781050"/>
          </a:xfrm>
          <a:prstGeom prst="rect">
            <a:avLst/>
          </a:prstGeom>
        </p:spPr>
      </p:pic>
      <p:pic>
        <p:nvPicPr>
          <p:cNvPr id="10" name="Picture 9"/>
          <p:cNvPicPr>
            <a:picLocks noChangeAspect="1"/>
          </p:cNvPicPr>
          <p:nvPr/>
        </p:nvPicPr>
        <p:blipFill>
          <a:blip r:embed="rId5"/>
          <a:stretch>
            <a:fillRect/>
          </a:stretch>
        </p:blipFill>
        <p:spPr>
          <a:xfrm>
            <a:off x="4464652" y="8443612"/>
            <a:ext cx="1228725" cy="495300"/>
          </a:xfrm>
          <a:prstGeom prst="rect">
            <a:avLst/>
          </a:prstGeom>
        </p:spPr>
      </p:pic>
      <p:pic>
        <p:nvPicPr>
          <p:cNvPr id="11" name="Picture 10"/>
          <p:cNvPicPr>
            <a:picLocks noChangeAspect="1"/>
          </p:cNvPicPr>
          <p:nvPr/>
        </p:nvPicPr>
        <p:blipFill>
          <a:blip r:embed="rId6"/>
          <a:stretch>
            <a:fillRect/>
          </a:stretch>
        </p:blipFill>
        <p:spPr>
          <a:xfrm>
            <a:off x="6024461" y="7595273"/>
            <a:ext cx="809625" cy="723900"/>
          </a:xfrm>
          <a:prstGeom prst="rect">
            <a:avLst/>
          </a:prstGeom>
        </p:spPr>
      </p:pic>
      <p:pic>
        <p:nvPicPr>
          <p:cNvPr id="12" name="Picture 11"/>
          <p:cNvPicPr>
            <a:picLocks noChangeAspect="1"/>
          </p:cNvPicPr>
          <p:nvPr/>
        </p:nvPicPr>
        <p:blipFill>
          <a:blip r:embed="rId7"/>
          <a:stretch>
            <a:fillRect/>
          </a:stretch>
        </p:blipFill>
        <p:spPr>
          <a:xfrm>
            <a:off x="6029115" y="8471573"/>
            <a:ext cx="952500" cy="504825"/>
          </a:xfrm>
          <a:prstGeom prst="rect">
            <a:avLst/>
          </a:prstGeom>
        </p:spPr>
      </p:pic>
      <p:pic>
        <p:nvPicPr>
          <p:cNvPr id="13" name="Picture 12"/>
          <p:cNvPicPr>
            <a:picLocks noChangeAspect="1"/>
          </p:cNvPicPr>
          <p:nvPr/>
        </p:nvPicPr>
        <p:blipFill>
          <a:blip r:embed="rId8"/>
          <a:stretch>
            <a:fillRect/>
          </a:stretch>
        </p:blipFill>
        <p:spPr>
          <a:xfrm>
            <a:off x="7433724" y="7579713"/>
            <a:ext cx="790575" cy="733425"/>
          </a:xfrm>
          <a:prstGeom prst="rect">
            <a:avLst/>
          </a:prstGeom>
        </p:spPr>
      </p:pic>
      <p:pic>
        <p:nvPicPr>
          <p:cNvPr id="14" name="Picture 13"/>
          <p:cNvPicPr>
            <a:picLocks noChangeAspect="1"/>
          </p:cNvPicPr>
          <p:nvPr/>
        </p:nvPicPr>
        <p:blipFill>
          <a:blip r:embed="rId9"/>
          <a:stretch>
            <a:fillRect/>
          </a:stretch>
        </p:blipFill>
        <p:spPr>
          <a:xfrm>
            <a:off x="7138232" y="8643637"/>
            <a:ext cx="1533525" cy="295275"/>
          </a:xfrm>
          <a:prstGeom prst="rect">
            <a:avLst/>
          </a:prstGeom>
        </p:spPr>
      </p:pic>
      <p:pic>
        <p:nvPicPr>
          <p:cNvPr id="15" name="Picture 14"/>
          <p:cNvPicPr>
            <a:picLocks noChangeAspect="1"/>
          </p:cNvPicPr>
          <p:nvPr/>
        </p:nvPicPr>
        <p:blipFill>
          <a:blip r:embed="rId10"/>
          <a:stretch>
            <a:fillRect/>
          </a:stretch>
        </p:blipFill>
        <p:spPr>
          <a:xfrm>
            <a:off x="9046741" y="7532088"/>
            <a:ext cx="819150" cy="781050"/>
          </a:xfrm>
          <a:prstGeom prst="rect">
            <a:avLst/>
          </a:prstGeom>
        </p:spPr>
      </p:pic>
      <p:pic>
        <p:nvPicPr>
          <p:cNvPr id="16" name="Picture 15"/>
          <p:cNvPicPr>
            <a:picLocks noChangeAspect="1"/>
          </p:cNvPicPr>
          <p:nvPr/>
        </p:nvPicPr>
        <p:blipFill>
          <a:blip r:embed="rId11"/>
          <a:stretch>
            <a:fillRect/>
          </a:stretch>
        </p:blipFill>
        <p:spPr>
          <a:xfrm>
            <a:off x="8918153" y="8512519"/>
            <a:ext cx="1895475" cy="523875"/>
          </a:xfrm>
          <a:prstGeom prst="rect">
            <a:avLst/>
          </a:prstGeom>
        </p:spPr>
      </p:pic>
      <p:pic>
        <p:nvPicPr>
          <p:cNvPr id="17" name="Picture 16"/>
          <p:cNvPicPr>
            <a:picLocks noChangeAspect="1"/>
          </p:cNvPicPr>
          <p:nvPr/>
        </p:nvPicPr>
        <p:blipFill>
          <a:blip r:embed="rId12"/>
          <a:stretch>
            <a:fillRect/>
          </a:stretch>
        </p:blipFill>
        <p:spPr>
          <a:xfrm>
            <a:off x="11027394" y="7511525"/>
            <a:ext cx="752475" cy="762000"/>
          </a:xfrm>
          <a:prstGeom prst="rect">
            <a:avLst/>
          </a:prstGeom>
        </p:spPr>
      </p:pic>
      <p:pic>
        <p:nvPicPr>
          <p:cNvPr id="18" name="Picture 17"/>
          <p:cNvPicPr>
            <a:picLocks noChangeAspect="1"/>
          </p:cNvPicPr>
          <p:nvPr/>
        </p:nvPicPr>
        <p:blipFill>
          <a:blip r:embed="rId13"/>
          <a:stretch>
            <a:fillRect/>
          </a:stretch>
        </p:blipFill>
        <p:spPr>
          <a:xfrm>
            <a:off x="10960863" y="8487643"/>
            <a:ext cx="1609725" cy="485775"/>
          </a:xfrm>
          <a:prstGeom prst="rect">
            <a:avLst/>
          </a:prstGeom>
        </p:spPr>
      </p:pic>
      <p:pic>
        <p:nvPicPr>
          <p:cNvPr id="19" name="Picture 18"/>
          <p:cNvPicPr>
            <a:picLocks noChangeAspect="1"/>
          </p:cNvPicPr>
          <p:nvPr/>
        </p:nvPicPr>
        <p:blipFill>
          <a:blip r:embed="rId14"/>
          <a:stretch>
            <a:fillRect/>
          </a:stretch>
        </p:blipFill>
        <p:spPr>
          <a:xfrm>
            <a:off x="13079048" y="7604798"/>
            <a:ext cx="790575" cy="733425"/>
          </a:xfrm>
          <a:prstGeom prst="rect">
            <a:avLst/>
          </a:prstGeom>
        </p:spPr>
      </p:pic>
      <p:pic>
        <p:nvPicPr>
          <p:cNvPr id="20" name="Picture 19"/>
          <p:cNvPicPr>
            <a:picLocks noChangeAspect="1"/>
          </p:cNvPicPr>
          <p:nvPr/>
        </p:nvPicPr>
        <p:blipFill>
          <a:blip r:embed="rId15"/>
          <a:stretch>
            <a:fillRect/>
          </a:stretch>
        </p:blipFill>
        <p:spPr>
          <a:xfrm>
            <a:off x="12750166" y="8409499"/>
            <a:ext cx="1809750" cy="495300"/>
          </a:xfrm>
          <a:prstGeom prst="rect">
            <a:avLst/>
          </a:prstGeom>
        </p:spPr>
      </p:pic>
    </p:spTree>
    <p:extLst>
      <p:ext uri="{BB962C8B-B14F-4D97-AF65-F5344CB8AC3E}">
        <p14:creationId xmlns:p14="http://schemas.microsoft.com/office/powerpoint/2010/main" val="3152312799"/>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39203" y="280794"/>
            <a:ext cx="15223525" cy="923330"/>
          </a:xfrm>
          <a:prstGeom prst="rect">
            <a:avLst/>
          </a:prstGeom>
          <a:noFill/>
        </p:spPr>
        <p:txBody>
          <a:bodyPr wrap="square" rtlCol="0">
            <a:spAutoFit/>
          </a:bodyPr>
          <a:lstStyle/>
          <a:p>
            <a:pPr algn="ctr"/>
            <a:r>
              <a:rPr lang="en-GB" sz="5400" b="1" dirty="0">
                <a:solidFill>
                  <a:schemeClr val="accent4">
                    <a:lumMod val="75000"/>
                  </a:schemeClr>
                </a:solidFill>
              </a:rPr>
              <a:t>INTRODUCTION TO OUR BEST PRACTICE REVIEW</a:t>
            </a:r>
          </a:p>
        </p:txBody>
      </p:sp>
      <p:sp>
        <p:nvSpPr>
          <p:cNvPr id="3" name="Rectangle 2"/>
          <p:cNvSpPr/>
          <p:nvPr/>
        </p:nvSpPr>
        <p:spPr>
          <a:xfrm>
            <a:off x="915635" y="1204124"/>
            <a:ext cx="15470659" cy="6740948"/>
          </a:xfrm>
          <a:prstGeom prst="rect">
            <a:avLst/>
          </a:prstGeom>
        </p:spPr>
        <p:txBody>
          <a:bodyPr wrap="square">
            <a:spAutoFit/>
          </a:bodyPr>
          <a:lstStyle/>
          <a:p>
            <a:pPr>
              <a:lnSpc>
                <a:spcPct val="115000"/>
              </a:lnSpc>
              <a:spcAft>
                <a:spcPts val="1800"/>
              </a:spcAft>
            </a:pPr>
            <a:r>
              <a:rPr lang="en-GB" sz="2600" dirty="0">
                <a:latin typeface="Calibri" panose="020F0502020204030204" pitchFamily="34" charset="0"/>
                <a:ea typeface="Times New Roman" panose="02020603050405020304" pitchFamily="18" charset="0"/>
                <a:cs typeface="Calibri" panose="020F0502020204030204" pitchFamily="34" charset="0"/>
              </a:rPr>
              <a:t>Our Big Conversation (2022) staff engagement programme enabled us to better understand what our staff and our Trade Union colleagues felt about working in Swansea Bay.</a:t>
            </a:r>
          </a:p>
          <a:p>
            <a:pPr>
              <a:lnSpc>
                <a:spcPct val="115000"/>
              </a:lnSpc>
              <a:spcAft>
                <a:spcPts val="1800"/>
              </a:spcAft>
            </a:pPr>
            <a:r>
              <a:rPr lang="en-GB" sz="2600" dirty="0">
                <a:latin typeface="Calibri" panose="020F0502020204030204" pitchFamily="34" charset="0"/>
                <a:ea typeface="Times New Roman" panose="02020603050405020304" pitchFamily="18" charset="0"/>
                <a:cs typeface="Calibri" panose="020F0502020204030204" pitchFamily="34" charset="0"/>
              </a:rPr>
              <a:t>This has helped to inform the creation of our:</a:t>
            </a:r>
          </a:p>
          <a:p>
            <a:pPr marL="457200" indent="-457200">
              <a:lnSpc>
                <a:spcPct val="115000"/>
              </a:lnSpc>
              <a:spcAft>
                <a:spcPts val="1800"/>
              </a:spcAft>
              <a:buFont typeface="Arial" panose="020B0604020202020204" pitchFamily="34" charset="0"/>
              <a:buChar char="•"/>
            </a:pPr>
            <a:r>
              <a:rPr lang="en-GB" sz="2600" dirty="0">
                <a:latin typeface="Calibri" panose="020F0502020204030204" pitchFamily="34" charset="0"/>
                <a:ea typeface="Times New Roman" panose="02020603050405020304" pitchFamily="18" charset="0"/>
                <a:cs typeface="Calibri" panose="020F0502020204030204" pitchFamily="34" charset="0"/>
              </a:rPr>
              <a:t>People Strategy; and</a:t>
            </a:r>
          </a:p>
          <a:p>
            <a:pPr marL="457200" indent="-457200">
              <a:lnSpc>
                <a:spcPct val="115000"/>
              </a:lnSpc>
              <a:spcAft>
                <a:spcPts val="1800"/>
              </a:spcAft>
              <a:buFont typeface="Arial" panose="020B0604020202020204" pitchFamily="34" charset="0"/>
              <a:buChar char="•"/>
            </a:pPr>
            <a:r>
              <a:rPr lang="en-GB" sz="2600" dirty="0">
                <a:latin typeface="Calibri" panose="020F0502020204030204" pitchFamily="34" charset="0"/>
                <a:ea typeface="Times New Roman" panose="02020603050405020304" pitchFamily="18" charset="0"/>
                <a:cs typeface="Calibri" panose="020F0502020204030204" pitchFamily="34" charset="0"/>
              </a:rPr>
              <a:t>Trade Union Compact</a:t>
            </a:r>
          </a:p>
          <a:p>
            <a:pPr>
              <a:lnSpc>
                <a:spcPct val="115000"/>
              </a:lnSpc>
              <a:spcAft>
                <a:spcPts val="1800"/>
              </a:spcAft>
            </a:pPr>
            <a:r>
              <a:rPr lang="en-GB" sz="2600" dirty="0">
                <a:latin typeface="Calibri" panose="020F0502020204030204" pitchFamily="34" charset="0"/>
                <a:ea typeface="Times New Roman" panose="02020603050405020304" pitchFamily="18" charset="0"/>
                <a:cs typeface="Calibri" panose="020F0502020204030204" pitchFamily="34" charset="0"/>
              </a:rPr>
              <a:t>The wellbeing of our staff and providing positive working environments is crucial to achieving the Swansea Bay’s </a:t>
            </a:r>
            <a:r>
              <a:rPr lang="en-GB" sz="2600" i="1" dirty="0">
                <a:latin typeface="Calibri" panose="020F0502020204030204" pitchFamily="34" charset="0"/>
                <a:ea typeface="Times New Roman" panose="02020603050405020304" pitchFamily="18" charset="0"/>
                <a:cs typeface="Calibri" panose="020F0502020204030204" pitchFamily="34" charset="0"/>
              </a:rPr>
              <a:t>One Bay Way</a:t>
            </a:r>
            <a:r>
              <a:rPr lang="en-GB" sz="2600" dirty="0">
                <a:latin typeface="Calibri" panose="020F0502020204030204" pitchFamily="34" charset="0"/>
                <a:ea typeface="Times New Roman" panose="02020603050405020304" pitchFamily="18" charset="0"/>
                <a:cs typeface="Calibri" panose="020F0502020204030204" pitchFamily="34" charset="0"/>
              </a:rPr>
              <a:t>. To achieve this, we recognise the proven research available that directly correlates physical and psychosocially safe environments with improved performance and workplace engagement. In order to create a psychologically safe working environment, we must acknowledge and address the risks and potential for harm to employee wellbeing that may occur as a result of inappropriate or suboptimal deployment of workforce processes and policies. </a:t>
            </a:r>
          </a:p>
          <a:p>
            <a:pPr>
              <a:lnSpc>
                <a:spcPct val="115000"/>
              </a:lnSpc>
              <a:spcAft>
                <a:spcPts val="1800"/>
              </a:spcAft>
            </a:pPr>
            <a:r>
              <a:rPr lang="en-GB" sz="2600" dirty="0">
                <a:latin typeface="Calibri" panose="020F0502020204030204" pitchFamily="34" charset="0"/>
                <a:ea typeface="Times New Roman" panose="02020603050405020304" pitchFamily="18" charset="0"/>
                <a:cs typeface="Calibri" panose="020F0502020204030204" pitchFamily="34" charset="0"/>
              </a:rPr>
              <a:t>We launched our Best Practice Review in 2023. </a:t>
            </a:r>
          </a:p>
        </p:txBody>
      </p:sp>
    </p:spTree>
    <p:extLst>
      <p:ext uri="{BB962C8B-B14F-4D97-AF65-F5344CB8AC3E}">
        <p14:creationId xmlns:p14="http://schemas.microsoft.com/office/powerpoint/2010/main" val="1959323391"/>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39203" y="450915"/>
            <a:ext cx="15223525" cy="923330"/>
          </a:xfrm>
          <a:prstGeom prst="rect">
            <a:avLst/>
          </a:prstGeom>
          <a:noFill/>
        </p:spPr>
        <p:txBody>
          <a:bodyPr wrap="square" rtlCol="0">
            <a:spAutoFit/>
          </a:bodyPr>
          <a:lstStyle/>
          <a:p>
            <a:pPr algn="ctr"/>
            <a:r>
              <a:rPr lang="en-GB" sz="5400" b="1" dirty="0">
                <a:solidFill>
                  <a:schemeClr val="accent4">
                    <a:lumMod val="75000"/>
                  </a:schemeClr>
                </a:solidFill>
              </a:rPr>
              <a:t>WHAT IS THE BEST PRACTICE REVIEW</a:t>
            </a:r>
          </a:p>
        </p:txBody>
      </p:sp>
      <p:sp>
        <p:nvSpPr>
          <p:cNvPr id="3" name="Rectangle 2"/>
          <p:cNvSpPr/>
          <p:nvPr/>
        </p:nvSpPr>
        <p:spPr>
          <a:xfrm>
            <a:off x="1039203" y="1620147"/>
            <a:ext cx="15470659" cy="6165919"/>
          </a:xfrm>
          <a:prstGeom prst="rect">
            <a:avLst/>
          </a:prstGeom>
        </p:spPr>
        <p:txBody>
          <a:bodyPr wrap="square">
            <a:spAutoFit/>
          </a:bodyPr>
          <a:lstStyle/>
          <a:p>
            <a:pPr>
              <a:lnSpc>
                <a:spcPct val="115000"/>
              </a:lnSpc>
              <a:spcAft>
                <a:spcPts val="1000"/>
              </a:spcAft>
            </a:pPr>
            <a:r>
              <a:rPr lang="en-GB" sz="2600" dirty="0">
                <a:latin typeface="Calibri" panose="020F0502020204030204" pitchFamily="34" charset="0"/>
                <a:ea typeface="Times New Roman" panose="02020603050405020304" pitchFamily="18" charset="0"/>
                <a:cs typeface="Calibri" panose="020F0502020204030204" pitchFamily="34" charset="0"/>
              </a:rPr>
              <a:t>The Best Practice Review is a way for us to evaluate how our workforce policies, procedures and practices across the organisation are applied through a best practice lens and what impact they have on our staff</a:t>
            </a:r>
            <a:r>
              <a:rPr lang="en-GB" sz="2800" dirty="0">
                <a:latin typeface="Calibri" panose="020F0502020204030204" pitchFamily="34" charset="0"/>
                <a:ea typeface="Times New Roman" panose="02020603050405020304" pitchFamily="18" charset="0"/>
                <a:cs typeface="Calibri" panose="020F0502020204030204" pitchFamily="34" charset="0"/>
              </a:rPr>
              <a:t>. </a:t>
            </a:r>
          </a:p>
          <a:p>
            <a:pPr>
              <a:lnSpc>
                <a:spcPct val="115000"/>
              </a:lnSpc>
              <a:spcAft>
                <a:spcPts val="1000"/>
              </a:spcAft>
            </a:pPr>
            <a:r>
              <a:rPr lang="en-GB" sz="3200" b="1"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WHAT IS THE OBJECTIVE OF BEST PRACTICE REVIEW? </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Times New Roman" panose="02020603050405020304" pitchFamily="18" charset="0"/>
                <a:cs typeface="Calibri" panose="020F0502020204030204" pitchFamily="34" charset="0"/>
              </a:rPr>
              <a:t>Ensure we are person centred in the way we manage ER </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Times New Roman" panose="02020603050405020304" pitchFamily="18" charset="0"/>
                <a:cs typeface="Calibri" panose="020F0502020204030204" pitchFamily="34" charset="0"/>
              </a:rPr>
              <a:t>Working collaboratively with our Trade Union colleagues </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Times New Roman" panose="02020603050405020304" pitchFamily="18" charset="0"/>
                <a:cs typeface="Calibri" panose="020F0502020204030204" pitchFamily="34" charset="0"/>
              </a:rPr>
              <a:t>Establish the base line application of policies, procedures and practices across the Organisation – </a:t>
            </a:r>
          </a:p>
          <a:p>
            <a:pPr marL="994867" lvl="1"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Times New Roman" panose="02020603050405020304" pitchFamily="18" charset="0"/>
                <a:cs typeface="Calibri" panose="020F0502020204030204" pitchFamily="34" charset="0"/>
              </a:rPr>
              <a:t>what are we doing well and need to do more of?</a:t>
            </a:r>
          </a:p>
          <a:p>
            <a:pPr marL="994867" lvl="1"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Times New Roman" panose="02020603050405020304" pitchFamily="18" charset="0"/>
                <a:cs typeface="Calibri" panose="020F0502020204030204" pitchFamily="34" charset="0"/>
              </a:rPr>
              <a:t>where can we improve practices to enhance employee experience and prevent avoidable employee harm?</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Times New Roman" panose="02020603050405020304" pitchFamily="18" charset="0"/>
                <a:cs typeface="Calibri" panose="020F0502020204030204" pitchFamily="34" charset="0"/>
              </a:rPr>
              <a:t>Analyse available employee relation data to establish a baseline position of cases over a 4 year period to allow in-depth analysis of case management, allowing a data driven approach to benchmarking to allow us to target improvement and identify trends </a:t>
            </a:r>
          </a:p>
        </p:txBody>
      </p:sp>
    </p:spTree>
    <p:extLst>
      <p:ext uri="{BB962C8B-B14F-4D97-AF65-F5344CB8AC3E}">
        <p14:creationId xmlns:p14="http://schemas.microsoft.com/office/powerpoint/2010/main" val="649215237"/>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3041545" y="7969765"/>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350496" y="7246189"/>
            <a:ext cx="4169746" cy="20530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1090962" y="142772"/>
            <a:ext cx="15223525" cy="923330"/>
          </a:xfrm>
          <a:prstGeom prst="rect">
            <a:avLst/>
          </a:prstGeom>
          <a:noFill/>
        </p:spPr>
        <p:txBody>
          <a:bodyPr wrap="square" rtlCol="0">
            <a:spAutoFit/>
          </a:bodyPr>
          <a:lstStyle/>
          <a:p>
            <a:pPr algn="ctr"/>
            <a:r>
              <a:rPr lang="en-GB" sz="5400" b="1" dirty="0">
                <a:solidFill>
                  <a:schemeClr val="accent4">
                    <a:lumMod val="75000"/>
                  </a:schemeClr>
                </a:solidFill>
              </a:rPr>
              <a:t>WHAT IS THE CURRENT DATA TELLING US</a:t>
            </a:r>
          </a:p>
        </p:txBody>
      </p:sp>
      <p:sp>
        <p:nvSpPr>
          <p:cNvPr id="3" name="Rectangle 2"/>
          <p:cNvSpPr/>
          <p:nvPr/>
        </p:nvSpPr>
        <p:spPr>
          <a:xfrm>
            <a:off x="350496" y="5302119"/>
            <a:ext cx="16446726" cy="3939540"/>
          </a:xfrm>
          <a:prstGeom prst="rect">
            <a:avLst/>
          </a:prstGeom>
        </p:spPr>
        <p:txBody>
          <a:bodyPr wrap="square">
            <a:spAutoFit/>
          </a:bodyPr>
          <a:lstStyle/>
          <a:p>
            <a:r>
              <a:rPr lang="en-GB" sz="2400" u="sng" dirty="0"/>
              <a:t>Disciplinary cases:</a:t>
            </a:r>
            <a:r>
              <a:rPr lang="en-GB" sz="2400" dirty="0"/>
              <a:t> </a:t>
            </a:r>
          </a:p>
          <a:p>
            <a:pPr>
              <a:spcAft>
                <a:spcPts val="600"/>
              </a:spcAft>
            </a:pPr>
            <a:r>
              <a:rPr lang="en-GB" sz="2400" dirty="0"/>
              <a:t>The data on disciplinary cases shows a steep reduction between 2019 and 2020 with a 41% reduction in cases. In 2021 cases rose with 17% increase. In 2022 cases decreased again, with a 20% reduction. During the period of 2020 – 2023 the case average was 51. </a:t>
            </a:r>
          </a:p>
          <a:p>
            <a:r>
              <a:rPr lang="en-GB" sz="2400" u="sng" dirty="0"/>
              <a:t>Respect &amp; Resolution:</a:t>
            </a:r>
            <a:endParaRPr lang="en-GB" sz="2400" dirty="0"/>
          </a:p>
          <a:p>
            <a:r>
              <a:rPr lang="en-GB" sz="2400" dirty="0"/>
              <a:t>Dignity at work / Grievance cases have been combined to reflect the new Respect and Resolution policy scope.</a:t>
            </a:r>
          </a:p>
          <a:p>
            <a:pPr>
              <a:spcAft>
                <a:spcPts val="600"/>
              </a:spcAft>
            </a:pPr>
            <a:r>
              <a:rPr lang="en-GB" sz="2400" dirty="0"/>
              <a:t>The data shows consistent average of 13 cases. Between the periods of 2019 – 2023, (with the exception of 2020 when cases numbers reduced 50%, believed to be as a result of the pandemic). </a:t>
            </a:r>
          </a:p>
          <a:p>
            <a:r>
              <a:rPr lang="en-GB" sz="2400" u="sng" dirty="0"/>
              <a:t>Capability:</a:t>
            </a:r>
            <a:r>
              <a:rPr lang="en-GB" sz="2400" dirty="0"/>
              <a:t> </a:t>
            </a:r>
          </a:p>
          <a:p>
            <a:r>
              <a:rPr lang="en-GB" sz="2400" dirty="0"/>
              <a:t>The data shows a fluctuation between the periods of 2019 – 2023, fluctuating within the median range of 1 to 5 and generating an average of 3 cases for the period. </a:t>
            </a:r>
          </a:p>
        </p:txBody>
      </p:sp>
      <p:sp>
        <p:nvSpPr>
          <p:cNvPr id="6" name="Rectangle 5"/>
          <p:cNvSpPr/>
          <p:nvPr/>
        </p:nvSpPr>
        <p:spPr>
          <a:xfrm>
            <a:off x="10386885" y="991413"/>
            <a:ext cx="5964988" cy="429963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r>
              <a:rPr lang="en-GB" sz="2400" dirty="0">
                <a:latin typeface="Calibri" panose="020F0502020204030204" pitchFamily="34" charset="0"/>
                <a:ea typeface="Calibri" panose="020F0502020204030204" pitchFamily="34" charset="0"/>
                <a:cs typeface="Calibri" panose="020F0502020204030204" pitchFamily="34" charset="0"/>
              </a:rPr>
              <a:t>Between the months of October 23 to December 23 the below cases have been recorded;</a:t>
            </a:r>
          </a:p>
          <a:p>
            <a:pPr>
              <a:lnSpc>
                <a:spcPct val="115000"/>
              </a:lnSpc>
              <a:spcAft>
                <a:spcPts val="1000"/>
              </a:spcAft>
            </a:pPr>
            <a:r>
              <a:rPr lang="en-GB" sz="2400" dirty="0">
                <a:latin typeface="Calibri" panose="020F0502020204030204" pitchFamily="34" charset="0"/>
                <a:ea typeface="Calibri" panose="020F0502020204030204" pitchFamily="34" charset="0"/>
                <a:cs typeface="Calibri" panose="020F0502020204030204" pitchFamily="34" charset="0"/>
              </a:rPr>
              <a:t>Disciplinary: 50 cases (an increase on average of 5 cases for the same period in 2022)</a:t>
            </a:r>
          </a:p>
          <a:p>
            <a:pPr>
              <a:lnSpc>
                <a:spcPct val="115000"/>
              </a:lnSpc>
              <a:spcAft>
                <a:spcPts val="1000"/>
              </a:spcAft>
            </a:pPr>
            <a:r>
              <a:rPr lang="en-GB" sz="2400" dirty="0">
                <a:latin typeface="Calibri" panose="020F0502020204030204" pitchFamily="34" charset="0"/>
                <a:ea typeface="Calibri" panose="020F0502020204030204" pitchFamily="34" charset="0"/>
                <a:cs typeface="Calibri" panose="020F0502020204030204" pitchFamily="34" charset="0"/>
              </a:rPr>
              <a:t>R&amp;R: 14 (an increase on average of 4 cases for the same period in 2022)</a:t>
            </a:r>
          </a:p>
          <a:p>
            <a:pPr>
              <a:lnSpc>
                <a:spcPct val="115000"/>
              </a:lnSpc>
              <a:spcAft>
                <a:spcPts val="1000"/>
              </a:spcAft>
            </a:pPr>
            <a:r>
              <a:rPr lang="en-GB" sz="2400" dirty="0">
                <a:latin typeface="Calibri" panose="020F0502020204030204" pitchFamily="34" charset="0"/>
                <a:ea typeface="Calibri" panose="020F0502020204030204" pitchFamily="34" charset="0"/>
                <a:cs typeface="Calibri" panose="020F0502020204030204" pitchFamily="34" charset="0"/>
              </a:rPr>
              <a:t>Capability 6 (an increase on average of 3 cases for the same period in 2022)</a:t>
            </a:r>
          </a:p>
        </p:txBody>
      </p:sp>
      <p:pic>
        <p:nvPicPr>
          <p:cNvPr id="8" name="Picture 7"/>
          <p:cNvPicPr/>
          <p:nvPr/>
        </p:nvPicPr>
        <p:blipFill>
          <a:blip r:embed="rId3"/>
          <a:stretch>
            <a:fillRect/>
          </a:stretch>
        </p:blipFill>
        <p:spPr>
          <a:xfrm>
            <a:off x="350496" y="991413"/>
            <a:ext cx="9722029" cy="4310706"/>
          </a:xfrm>
          <a:prstGeom prst="rect">
            <a:avLst/>
          </a:prstGeom>
          <a:ln>
            <a:solidFill>
              <a:schemeClr val="accent1"/>
            </a:solidFill>
          </a:ln>
        </p:spPr>
      </p:pic>
    </p:spTree>
    <p:extLst>
      <p:ext uri="{BB962C8B-B14F-4D97-AF65-F5344CB8AC3E}">
        <p14:creationId xmlns:p14="http://schemas.microsoft.com/office/powerpoint/2010/main" val="3628523334"/>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0496" y="7246189"/>
            <a:ext cx="4169746" cy="20530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350496" y="351378"/>
            <a:ext cx="15470659" cy="558743"/>
          </a:xfrm>
          <a:prstGeom prst="rect">
            <a:avLst/>
          </a:prstGeom>
        </p:spPr>
        <p:txBody>
          <a:bodyPr wrap="square">
            <a:spAutoFit/>
          </a:bodyPr>
          <a:lstStyle/>
          <a:p>
            <a:pPr>
              <a:lnSpc>
                <a:spcPct val="115000"/>
              </a:lnSpc>
              <a:spcAft>
                <a:spcPts val="1000"/>
              </a:spcAft>
            </a:pPr>
            <a:r>
              <a:rPr lang="en-GB" sz="2800" b="1" dirty="0">
                <a:latin typeface="Calibri" panose="020F0502020204030204" pitchFamily="34" charset="0"/>
                <a:ea typeface="Calibri" panose="020F0502020204030204" pitchFamily="34" charset="0"/>
                <a:cs typeface="Calibri" panose="020F0502020204030204" pitchFamily="34" charset="0"/>
              </a:rPr>
              <a:t>Disciplinary case analysis: </a:t>
            </a:r>
          </a:p>
        </p:txBody>
      </p:sp>
      <p:sp>
        <p:nvSpPr>
          <p:cNvPr id="8" name="Rectangle 7"/>
          <p:cNvSpPr/>
          <p:nvPr/>
        </p:nvSpPr>
        <p:spPr>
          <a:xfrm>
            <a:off x="7608498" y="977619"/>
            <a:ext cx="9114305" cy="361842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r>
              <a:rPr lang="en-GB" sz="2400" dirty="0">
                <a:latin typeface="Calibri" panose="020F0502020204030204" pitchFamily="34" charset="0"/>
                <a:ea typeface="Calibri" panose="020F0502020204030204" pitchFamily="34" charset="0"/>
                <a:cs typeface="Calibri" panose="020F0502020204030204" pitchFamily="34" charset="0"/>
              </a:rPr>
              <a:t>On review of the available data the number of disciplinary cases opened on average in a 12 month period Vs the number of cases closed in a 12 month period is balanced, which for overall case management is positive.  </a:t>
            </a:r>
          </a:p>
          <a:p>
            <a:pPr>
              <a:lnSpc>
                <a:spcPct val="115000"/>
              </a:lnSpc>
              <a:spcAft>
                <a:spcPts val="1000"/>
              </a:spcAft>
            </a:pPr>
            <a:r>
              <a:rPr lang="en-GB" sz="2400" dirty="0">
                <a:latin typeface="Calibri" panose="020F0502020204030204" pitchFamily="34" charset="0"/>
                <a:ea typeface="Calibri" panose="020F0502020204030204" pitchFamily="34" charset="0"/>
                <a:cs typeface="Calibri" panose="020F0502020204030204" pitchFamily="34" charset="0"/>
              </a:rPr>
              <a:t>Cases that have been ongoing for 2+ years has shown an increase, meaning we are now taking longer to close cases down. In the four month period between Sept-23 and Dec-23 3% of open cases had been open for 2 or more years. </a:t>
            </a:r>
          </a:p>
        </p:txBody>
      </p:sp>
      <p:sp>
        <p:nvSpPr>
          <p:cNvPr id="11" name="Rectangle 10"/>
          <p:cNvSpPr/>
          <p:nvPr/>
        </p:nvSpPr>
        <p:spPr>
          <a:xfrm>
            <a:off x="7746520" y="5577946"/>
            <a:ext cx="9114305" cy="361842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1000"/>
              </a:spcAft>
            </a:pPr>
            <a:r>
              <a:rPr lang="en-GB" sz="2400" dirty="0">
                <a:latin typeface="Calibri" panose="020F0502020204030204" pitchFamily="34" charset="0"/>
                <a:ea typeface="Calibri" panose="020F0502020204030204" pitchFamily="34" charset="0"/>
                <a:cs typeface="Calibri" panose="020F0502020204030204" pitchFamily="34" charset="0"/>
              </a:rPr>
              <a:t>On review of the available data the number of disciplinary cases that resulted in suspension over a 12 month period ranges between 8% – 23%. Encouragingly the number of cases resulting in suspension has reduced significantly since 2021 with an average of 8.50% cases resulting in suspension.</a:t>
            </a:r>
          </a:p>
          <a:p>
            <a:pPr>
              <a:lnSpc>
                <a:spcPct val="115000"/>
              </a:lnSpc>
              <a:spcAft>
                <a:spcPts val="1000"/>
              </a:spcAft>
            </a:pPr>
            <a:r>
              <a:rPr lang="en-GB" sz="2400" dirty="0">
                <a:latin typeface="Calibri" panose="020F0502020204030204" pitchFamily="34" charset="0"/>
                <a:ea typeface="Calibri" panose="020F0502020204030204" pitchFamily="34" charset="0"/>
                <a:cs typeface="Calibri" panose="020F0502020204030204" pitchFamily="34" charset="0"/>
              </a:rPr>
              <a:t>Cases where a member of staff has been suspended resulted in suspension lasting 6 months or more on average affected 50% of cases, with a range of 39% - 75% </a:t>
            </a:r>
          </a:p>
        </p:txBody>
      </p:sp>
      <p:graphicFrame>
        <p:nvGraphicFramePr>
          <p:cNvPr id="4" name="Table 3"/>
          <p:cNvGraphicFramePr>
            <a:graphicFrameLocks noGrp="1"/>
          </p:cNvGraphicFramePr>
          <p:nvPr>
            <p:extLst>
              <p:ext uri="{D42A27DB-BD31-4B8C-83A1-F6EECF244321}">
                <p14:modId xmlns:p14="http://schemas.microsoft.com/office/powerpoint/2010/main" val="219891399"/>
              </p:ext>
            </p:extLst>
          </p:nvPr>
        </p:nvGraphicFramePr>
        <p:xfrm>
          <a:off x="317576" y="1057800"/>
          <a:ext cx="7120807" cy="3471273"/>
        </p:xfrm>
        <a:graphic>
          <a:graphicData uri="http://schemas.openxmlformats.org/drawingml/2006/table">
            <a:tbl>
              <a:tblPr/>
              <a:tblGrid>
                <a:gridCol w="1340136">
                  <a:extLst>
                    <a:ext uri="{9D8B030D-6E8A-4147-A177-3AD203B41FA5}">
                      <a16:colId xmlns:a16="http://schemas.microsoft.com/office/drawing/2014/main" val="1642285182"/>
                    </a:ext>
                  </a:extLst>
                </a:gridCol>
                <a:gridCol w="1566578">
                  <a:extLst>
                    <a:ext uri="{9D8B030D-6E8A-4147-A177-3AD203B41FA5}">
                      <a16:colId xmlns:a16="http://schemas.microsoft.com/office/drawing/2014/main" val="317633447"/>
                    </a:ext>
                  </a:extLst>
                </a:gridCol>
                <a:gridCol w="1568002">
                  <a:extLst>
                    <a:ext uri="{9D8B030D-6E8A-4147-A177-3AD203B41FA5}">
                      <a16:colId xmlns:a16="http://schemas.microsoft.com/office/drawing/2014/main" val="2168163311"/>
                    </a:ext>
                  </a:extLst>
                </a:gridCol>
                <a:gridCol w="1384284">
                  <a:extLst>
                    <a:ext uri="{9D8B030D-6E8A-4147-A177-3AD203B41FA5}">
                      <a16:colId xmlns:a16="http://schemas.microsoft.com/office/drawing/2014/main" val="1341970529"/>
                    </a:ext>
                  </a:extLst>
                </a:gridCol>
                <a:gridCol w="1261807">
                  <a:extLst>
                    <a:ext uri="{9D8B030D-6E8A-4147-A177-3AD203B41FA5}">
                      <a16:colId xmlns:a16="http://schemas.microsoft.com/office/drawing/2014/main" val="3809469838"/>
                    </a:ext>
                  </a:extLst>
                </a:gridCol>
              </a:tblGrid>
              <a:tr h="527169">
                <a:tc>
                  <a:txBody>
                    <a:bodyPr/>
                    <a:lstStyle/>
                    <a:p>
                      <a:pPr>
                        <a:lnSpc>
                          <a:spcPct val="107000"/>
                        </a:lnSpc>
                        <a:spcAft>
                          <a:spcPts val="600"/>
                        </a:spcAft>
                      </a:pPr>
                      <a:r>
                        <a:rPr lang="en-GB" sz="1600">
                          <a:effectLst/>
                          <a:latin typeface="Arial" panose="020B0604020202020204" pitchFamily="34" charset="0"/>
                          <a:ea typeface="Times New Roman" panose="02020603050405020304" pitchFamily="18" charset="0"/>
                          <a:cs typeface="Times New Roman" panose="02020603050405020304" pitchFamily="18" charset="0"/>
                        </a:rPr>
                        <a:t>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600"/>
                        </a:spcAft>
                      </a:pPr>
                      <a:r>
                        <a:rPr lang="en-GB" sz="1600" b="1" dirty="0">
                          <a:effectLst/>
                          <a:latin typeface="Arial" panose="020B0604020202020204" pitchFamily="34" charset="0"/>
                          <a:ea typeface="Times New Roman" panose="02020603050405020304" pitchFamily="18" charset="0"/>
                          <a:cs typeface="Times New Roman" panose="02020603050405020304" pitchFamily="18" charset="0"/>
                        </a:rPr>
                        <a:t>Disciplinary average cases open in month</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600"/>
                        </a:spcAft>
                      </a:pPr>
                      <a:r>
                        <a:rPr lang="en-GB" sz="1600" b="1">
                          <a:effectLst/>
                          <a:latin typeface="Arial" panose="020B0604020202020204" pitchFamily="34" charset="0"/>
                          <a:ea typeface="Times New Roman" panose="02020603050405020304" pitchFamily="18" charset="0"/>
                          <a:cs typeface="Times New Roman" panose="02020603050405020304" pitchFamily="18" charset="0"/>
                        </a:rPr>
                        <a:t> Disciplinary average cases closed in month</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600"/>
                        </a:spcAft>
                      </a:pPr>
                      <a:r>
                        <a:rPr lang="en-GB" sz="1600" b="1">
                          <a:effectLst/>
                          <a:latin typeface="Arial" panose="020B0604020202020204" pitchFamily="34" charset="0"/>
                          <a:ea typeface="Times New Roman" panose="02020603050405020304" pitchFamily="18" charset="0"/>
                          <a:cs typeface="Times New Roman" panose="02020603050405020304" pitchFamily="18" charset="0"/>
                        </a:rPr>
                        <a:t>Disciplinary over 2 years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600"/>
                        </a:spcAft>
                      </a:pPr>
                      <a:r>
                        <a:rPr lang="en-GB" sz="1600" b="1">
                          <a:effectLst/>
                          <a:latin typeface="Arial" panose="020B0604020202020204" pitchFamily="34" charset="0"/>
                          <a:ea typeface="Times New Roman" panose="02020603050405020304" pitchFamily="18" charset="0"/>
                          <a:cs typeface="Times New Roman" panose="02020603050405020304" pitchFamily="18" charset="0"/>
                        </a:rPr>
                        <a:t>% cases over 2 years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4219516039"/>
                  </a:ext>
                </a:extLst>
              </a:tr>
              <a:tr h="355439">
                <a:tc>
                  <a:txBody>
                    <a:bodyPr/>
                    <a:lstStyle/>
                    <a:p>
                      <a:pPr>
                        <a:lnSpc>
                          <a:spcPct val="107000"/>
                        </a:lnSpc>
                        <a:spcAft>
                          <a:spcPts val="600"/>
                        </a:spcAft>
                      </a:pPr>
                      <a:r>
                        <a:rPr lang="en-GB" sz="1600" b="1">
                          <a:effectLst/>
                          <a:latin typeface="Arial" panose="020B0604020202020204" pitchFamily="34" charset="0"/>
                          <a:ea typeface="Times New Roman" panose="02020603050405020304" pitchFamily="18" charset="0"/>
                          <a:cs typeface="Times New Roman" panose="02020603050405020304" pitchFamily="18" charset="0"/>
                        </a:rPr>
                        <a:t>Sep-19</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600"/>
                        </a:spcAft>
                      </a:pPr>
                      <a:r>
                        <a:rPr lang="en-GB" sz="1600">
                          <a:effectLst/>
                          <a:latin typeface="Arial" panose="020B0604020202020204" pitchFamily="34" charset="0"/>
                          <a:ea typeface="Times New Roman" panose="02020603050405020304" pitchFamily="18" charset="0"/>
                          <a:cs typeface="Times New Roman" panose="02020603050405020304" pitchFamily="18" charset="0"/>
                        </a:rPr>
                        <a:t> </a:t>
                      </a:r>
                      <a:r>
                        <a:rPr lang="en-GB" sz="1200" i="1">
                          <a:effectLst/>
                          <a:latin typeface="Arial" panose="020B0604020202020204" pitchFamily="34" charset="0"/>
                          <a:ea typeface="Times New Roman" panose="02020603050405020304" pitchFamily="18" charset="0"/>
                          <a:cs typeface="Times New Roman" panose="02020603050405020304" pitchFamily="18" charset="0"/>
                        </a:rPr>
                        <a:t>Data unavailable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7000"/>
                        </a:lnSpc>
                        <a:spcAft>
                          <a:spcPts val="600"/>
                        </a:spcAft>
                      </a:pPr>
                      <a:r>
                        <a:rPr lang="en-GB" sz="1600">
                          <a:effectLst/>
                          <a:latin typeface="Arial" panose="020B0604020202020204" pitchFamily="34" charset="0"/>
                          <a:ea typeface="Times New Roman" panose="02020603050405020304" pitchFamily="18" charset="0"/>
                          <a:cs typeface="Times New Roman" panose="02020603050405020304" pitchFamily="18" charset="0"/>
                        </a:rPr>
                        <a:t> </a:t>
                      </a:r>
                      <a:r>
                        <a:rPr lang="en-GB" sz="1200" i="1">
                          <a:effectLst/>
                          <a:latin typeface="Arial" panose="020B0604020202020204" pitchFamily="34" charset="0"/>
                          <a:ea typeface="Times New Roman" panose="02020603050405020304" pitchFamily="18" charset="0"/>
                          <a:cs typeface="Times New Roman" panose="02020603050405020304" pitchFamily="18" charset="0"/>
                        </a:rPr>
                        <a:t>Data unavailable</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5162579"/>
                  </a:ext>
                </a:extLst>
              </a:tr>
              <a:tr h="403907">
                <a:tc>
                  <a:txBody>
                    <a:bodyPr/>
                    <a:lstStyle/>
                    <a:p>
                      <a:pPr>
                        <a:lnSpc>
                          <a:spcPct val="107000"/>
                        </a:lnSpc>
                        <a:spcAft>
                          <a:spcPts val="600"/>
                        </a:spcAft>
                      </a:pPr>
                      <a:r>
                        <a:rPr lang="en-GB" sz="1600" b="1">
                          <a:effectLst/>
                          <a:latin typeface="Arial" panose="020B0604020202020204" pitchFamily="34" charset="0"/>
                          <a:ea typeface="Times New Roman" panose="02020603050405020304" pitchFamily="18" charset="0"/>
                          <a:cs typeface="Times New Roman" panose="02020603050405020304" pitchFamily="18" charset="0"/>
                        </a:rPr>
                        <a:t>Sep-20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7</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9315766"/>
                  </a:ext>
                </a:extLst>
              </a:tr>
              <a:tr h="323127">
                <a:tc>
                  <a:txBody>
                    <a:bodyPr/>
                    <a:lstStyle/>
                    <a:p>
                      <a:pPr>
                        <a:lnSpc>
                          <a:spcPct val="107000"/>
                        </a:lnSpc>
                        <a:spcAft>
                          <a:spcPts val="600"/>
                        </a:spcAft>
                      </a:pPr>
                      <a:r>
                        <a:rPr lang="en-GB" sz="1600" b="1">
                          <a:effectLst/>
                          <a:latin typeface="Arial" panose="020B0604020202020204" pitchFamily="34" charset="0"/>
                          <a:ea typeface="Times New Roman" panose="02020603050405020304" pitchFamily="18" charset="0"/>
                          <a:cs typeface="Times New Roman" panose="02020603050405020304" pitchFamily="18" charset="0"/>
                        </a:rPr>
                        <a:t>Sep-21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12</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6264904"/>
                  </a:ext>
                </a:extLst>
              </a:tr>
              <a:tr h="387751">
                <a:tc>
                  <a:txBody>
                    <a:bodyPr/>
                    <a:lstStyle/>
                    <a:p>
                      <a:pPr>
                        <a:lnSpc>
                          <a:spcPct val="107000"/>
                        </a:lnSpc>
                        <a:spcAft>
                          <a:spcPts val="600"/>
                        </a:spcAft>
                      </a:pPr>
                      <a:r>
                        <a:rPr lang="en-GB" sz="1600" b="1">
                          <a:effectLst/>
                          <a:latin typeface="Arial" panose="020B0604020202020204" pitchFamily="34" charset="0"/>
                          <a:ea typeface="Times New Roman" panose="02020603050405020304" pitchFamily="18" charset="0"/>
                          <a:cs typeface="Times New Roman" panose="02020603050405020304" pitchFamily="18" charset="0"/>
                        </a:rPr>
                        <a:t>Sep-22</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12</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0751937"/>
                  </a:ext>
                </a:extLst>
              </a:tr>
              <a:tr h="323127">
                <a:tc>
                  <a:txBody>
                    <a:bodyPr/>
                    <a:lstStyle/>
                    <a:p>
                      <a:pPr>
                        <a:lnSpc>
                          <a:spcPct val="107000"/>
                        </a:lnSpc>
                        <a:spcAft>
                          <a:spcPts val="600"/>
                        </a:spcAft>
                      </a:pPr>
                      <a:r>
                        <a:rPr lang="en-GB" sz="1600" b="1">
                          <a:effectLst/>
                          <a:latin typeface="Arial" panose="020B0604020202020204" pitchFamily="34" charset="0"/>
                          <a:ea typeface="Times New Roman" panose="02020603050405020304" pitchFamily="18" charset="0"/>
                          <a:cs typeface="Times New Roman" panose="02020603050405020304" pitchFamily="18" charset="0"/>
                        </a:rPr>
                        <a:t>Sep-23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7</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6986238"/>
                  </a:ext>
                </a:extLst>
              </a:tr>
              <a:tr h="624711">
                <a:tc>
                  <a:txBody>
                    <a:bodyPr/>
                    <a:lstStyle/>
                    <a:p>
                      <a:pPr>
                        <a:lnSpc>
                          <a:spcPct val="107000"/>
                        </a:lnSpc>
                        <a:spcAft>
                          <a:spcPts val="600"/>
                        </a:spcAft>
                      </a:pPr>
                      <a:r>
                        <a:rPr lang="en-GB" sz="1600" b="1">
                          <a:effectLst/>
                          <a:latin typeface="Arial" panose="020B0604020202020204" pitchFamily="34" charset="0"/>
                          <a:ea typeface="Times New Roman" panose="02020603050405020304" pitchFamily="18" charset="0"/>
                          <a:cs typeface="Times New Roman" panose="02020603050405020304" pitchFamily="18" charset="0"/>
                        </a:rPr>
                        <a:t>Sep-23 to Dec-23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600"/>
                        </a:spcAft>
                      </a:pPr>
                      <a:r>
                        <a:rPr lang="en-GB"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600"/>
                        </a:spcAft>
                      </a:pPr>
                      <a:r>
                        <a:rPr lang="en-GB"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3%</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583478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901959236"/>
              </p:ext>
            </p:extLst>
          </p:nvPr>
        </p:nvGraphicFramePr>
        <p:xfrm>
          <a:off x="350496" y="5365316"/>
          <a:ext cx="7087887" cy="3831056"/>
        </p:xfrm>
        <a:graphic>
          <a:graphicData uri="http://schemas.openxmlformats.org/drawingml/2006/table">
            <a:tbl>
              <a:tblPr/>
              <a:tblGrid>
                <a:gridCol w="2002312">
                  <a:extLst>
                    <a:ext uri="{9D8B030D-6E8A-4147-A177-3AD203B41FA5}">
                      <a16:colId xmlns:a16="http://schemas.microsoft.com/office/drawing/2014/main" val="251818416"/>
                    </a:ext>
                  </a:extLst>
                </a:gridCol>
                <a:gridCol w="2542394">
                  <a:extLst>
                    <a:ext uri="{9D8B030D-6E8A-4147-A177-3AD203B41FA5}">
                      <a16:colId xmlns:a16="http://schemas.microsoft.com/office/drawing/2014/main" val="2502491583"/>
                    </a:ext>
                  </a:extLst>
                </a:gridCol>
                <a:gridCol w="2543181">
                  <a:extLst>
                    <a:ext uri="{9D8B030D-6E8A-4147-A177-3AD203B41FA5}">
                      <a16:colId xmlns:a16="http://schemas.microsoft.com/office/drawing/2014/main" val="3124957682"/>
                    </a:ext>
                  </a:extLst>
                </a:gridCol>
              </a:tblGrid>
              <a:tr h="569658">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800"/>
                        </a:spcAft>
                      </a:pPr>
                      <a:r>
                        <a:rPr lang="en-GB" sz="1600" b="1">
                          <a:effectLst/>
                          <a:latin typeface="Arial" panose="020B0604020202020204" pitchFamily="34" charset="0"/>
                          <a:ea typeface="Calibri" panose="020F0502020204030204" pitchFamily="34" charset="0"/>
                          <a:cs typeface="Times New Roman" panose="02020603050405020304" pitchFamily="18" charset="0"/>
                        </a:rPr>
                        <a:t>% of cases where  suspension has occurred</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800"/>
                        </a:spcAft>
                      </a:pPr>
                      <a:r>
                        <a:rPr lang="en-GB" sz="1600" b="1">
                          <a:effectLst/>
                          <a:latin typeface="Arial" panose="020B0604020202020204" pitchFamily="34" charset="0"/>
                          <a:ea typeface="Calibri" panose="020F0502020204030204" pitchFamily="34" charset="0"/>
                          <a:cs typeface="Times New Roman" panose="02020603050405020304" pitchFamily="18" charset="0"/>
                        </a:rPr>
                        <a:t>% of Suspensions that have lasted over 6 months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672268839"/>
                  </a:ext>
                </a:extLst>
              </a:tr>
              <a:tr h="506461">
                <a:tc>
                  <a:txBody>
                    <a:bodyPr/>
                    <a:lstStyle/>
                    <a:p>
                      <a:pPr>
                        <a:lnSpc>
                          <a:spcPct val="107000"/>
                        </a:lnSpc>
                        <a:spcAft>
                          <a:spcPts val="800"/>
                        </a:spcAft>
                      </a:pPr>
                      <a:r>
                        <a:rPr lang="en-GB" sz="1600" b="1">
                          <a:effectLst/>
                          <a:latin typeface="Arial" panose="020B0604020202020204" pitchFamily="34" charset="0"/>
                          <a:ea typeface="Calibri" panose="020F0502020204030204" pitchFamily="34" charset="0"/>
                          <a:cs typeface="Times New Roman" panose="02020603050405020304" pitchFamily="18" charset="0"/>
                        </a:rPr>
                        <a:t>Sep-19</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14%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48%</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4058308"/>
                  </a:ext>
                </a:extLst>
              </a:tr>
              <a:tr h="506461">
                <a:tc>
                  <a:txBody>
                    <a:bodyPr/>
                    <a:lstStyle/>
                    <a:p>
                      <a:pPr>
                        <a:lnSpc>
                          <a:spcPct val="107000"/>
                        </a:lnSpc>
                        <a:spcAft>
                          <a:spcPts val="800"/>
                        </a:spcAft>
                      </a:pPr>
                      <a:r>
                        <a:rPr lang="en-GB" sz="1600" b="1">
                          <a:effectLst/>
                          <a:latin typeface="Arial" panose="020B0604020202020204" pitchFamily="34" charset="0"/>
                          <a:ea typeface="Calibri" panose="020F0502020204030204" pitchFamily="34" charset="0"/>
                          <a:cs typeface="Times New Roman" panose="02020603050405020304" pitchFamily="18" charset="0"/>
                        </a:rPr>
                        <a:t>Sep-20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23%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75%</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1833366"/>
                  </a:ext>
                </a:extLst>
              </a:tr>
              <a:tr h="506461">
                <a:tc>
                  <a:txBody>
                    <a:bodyPr/>
                    <a:lstStyle/>
                    <a:p>
                      <a:pPr>
                        <a:lnSpc>
                          <a:spcPct val="107000"/>
                        </a:lnSpc>
                        <a:spcAft>
                          <a:spcPts val="800"/>
                        </a:spcAft>
                      </a:pPr>
                      <a:r>
                        <a:rPr lang="en-GB" sz="1600" b="1">
                          <a:effectLst/>
                          <a:latin typeface="Arial" panose="020B0604020202020204" pitchFamily="34" charset="0"/>
                          <a:ea typeface="Calibri" panose="020F0502020204030204" pitchFamily="34" charset="0"/>
                          <a:cs typeface="Times New Roman" panose="02020603050405020304" pitchFamily="18" charset="0"/>
                        </a:rPr>
                        <a:t>Sep-21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15%</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39%</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3932887"/>
                  </a:ext>
                </a:extLst>
              </a:tr>
              <a:tr h="506461">
                <a:tc>
                  <a:txBody>
                    <a:bodyPr/>
                    <a:lstStyle/>
                    <a:p>
                      <a:pPr>
                        <a:lnSpc>
                          <a:spcPct val="107000"/>
                        </a:lnSpc>
                        <a:spcAft>
                          <a:spcPts val="800"/>
                        </a:spcAft>
                      </a:pPr>
                      <a:r>
                        <a:rPr lang="en-GB" sz="1600" b="1">
                          <a:effectLst/>
                          <a:latin typeface="Arial" panose="020B0604020202020204" pitchFamily="34" charset="0"/>
                          <a:ea typeface="Calibri" panose="020F0502020204030204" pitchFamily="34" charset="0"/>
                          <a:cs typeface="Times New Roman" panose="02020603050405020304" pitchFamily="18" charset="0"/>
                        </a:rPr>
                        <a:t>Sep-22</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8%</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54%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1110096"/>
                  </a:ext>
                </a:extLst>
              </a:tr>
              <a:tr h="506461">
                <a:tc>
                  <a:txBody>
                    <a:bodyPr/>
                    <a:lstStyle/>
                    <a:p>
                      <a:pPr>
                        <a:lnSpc>
                          <a:spcPct val="107000"/>
                        </a:lnSpc>
                        <a:spcAft>
                          <a:spcPts val="800"/>
                        </a:spcAft>
                      </a:pPr>
                      <a:r>
                        <a:rPr lang="en-GB" sz="1600" b="1">
                          <a:effectLst/>
                          <a:latin typeface="Arial" panose="020B0604020202020204" pitchFamily="34" charset="0"/>
                          <a:ea typeface="Calibri" panose="020F0502020204030204" pitchFamily="34" charset="0"/>
                          <a:cs typeface="Times New Roman" panose="02020603050405020304" pitchFamily="18" charset="0"/>
                        </a:rPr>
                        <a:t>Sep-23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9%</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29%</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8770026"/>
                  </a:ext>
                </a:extLst>
              </a:tr>
              <a:tr h="506461">
                <a:tc>
                  <a:txBody>
                    <a:bodyPr/>
                    <a:lstStyle/>
                    <a:p>
                      <a:pPr>
                        <a:lnSpc>
                          <a:spcPct val="107000"/>
                        </a:lnSpc>
                        <a:spcAft>
                          <a:spcPts val="800"/>
                        </a:spcAft>
                      </a:pPr>
                      <a:r>
                        <a:rPr lang="en-GB" sz="1600" b="1">
                          <a:effectLst/>
                          <a:latin typeface="Arial" panose="020B0604020202020204" pitchFamily="34" charset="0"/>
                          <a:ea typeface="Calibri" panose="020F0502020204030204" pitchFamily="34" charset="0"/>
                          <a:cs typeface="Times New Roman" panose="02020603050405020304" pitchFamily="18" charset="0"/>
                        </a:rPr>
                        <a:t>Sep-23 to Dec-23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nSpc>
                          <a:spcPct val="107000"/>
                        </a:lnSpc>
                        <a:spcAft>
                          <a:spcPts val="800"/>
                        </a:spcAft>
                      </a:pPr>
                      <a:r>
                        <a:rPr lang="en-GB" sz="1600">
                          <a:effectLst/>
                          <a:latin typeface="Arial" panose="020B0604020202020204" pitchFamily="34" charset="0"/>
                          <a:ea typeface="Calibri" panose="020F0502020204030204" pitchFamily="34" charset="0"/>
                          <a:cs typeface="Times New Roman" panose="02020603050405020304" pitchFamily="18" charset="0"/>
                        </a:rPr>
                        <a:t>11%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dirty="0">
                          <a:effectLst/>
                          <a:latin typeface="Arial" panose="020B0604020202020204" pitchFamily="34" charset="0"/>
                          <a:ea typeface="Calibri" panose="020F0502020204030204" pitchFamily="34" charset="0"/>
                          <a:cs typeface="Times New Roman" panose="02020603050405020304" pitchFamily="18" charset="0"/>
                        </a:rPr>
                        <a:t>76%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1876318"/>
                  </a:ext>
                </a:extLst>
              </a:tr>
            </a:tbl>
          </a:graphicData>
        </a:graphic>
      </p:graphicFrame>
    </p:spTree>
    <p:extLst>
      <p:ext uri="{BB962C8B-B14F-4D97-AF65-F5344CB8AC3E}">
        <p14:creationId xmlns:p14="http://schemas.microsoft.com/office/powerpoint/2010/main" val="2558800069"/>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6542" y="7832785"/>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253558" y="748610"/>
            <a:ext cx="16256442" cy="8738290"/>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342900" indent="-3429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Times New Roman" panose="02020603050405020304" pitchFamily="18" charset="0"/>
              </a:rPr>
              <a:t>Listened to our staff: Using the feedback from our Big Conversation, feedback from the WOD team, in particular HR Ops and BP team,  mangers involved in processes, and feedback from trade union colleagues.  </a:t>
            </a:r>
          </a:p>
          <a:p>
            <a:pPr>
              <a:lnSpc>
                <a:spcPct val="115000"/>
              </a:lnSpc>
              <a:spcAft>
                <a:spcPts val="1000"/>
              </a:spcAft>
            </a:pPr>
            <a:r>
              <a:rPr lang="en-GB" sz="2600" dirty="0">
                <a:latin typeface="Calibri" panose="020F0502020204030204" pitchFamily="34" charset="0"/>
                <a:ea typeface="Calibri" panose="020F0502020204030204" pitchFamily="34" charset="0"/>
                <a:cs typeface="Calibri" panose="020F0502020204030204" pitchFamily="34" charset="0"/>
              </a:rPr>
              <a:t>Initial feedback we have had;</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Have we really listened to our TU colleagues?</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The fast track process reduces time and stress </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The Respect and Resolution Policy is a good opportunity to look for a resolution rather than blame</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Processes can be too long</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There can be a lack of communication during processes</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Processes are felt to be punitive rather than restorative</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Processes can be stressful for all those involved</a:t>
            </a:r>
          </a:p>
          <a:p>
            <a:pPr marL="457200" indent="-4572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Processes can be confusing</a:t>
            </a:r>
          </a:p>
          <a:p>
            <a:pPr marL="342900" indent="-342900">
              <a:lnSpc>
                <a:spcPct val="115000"/>
              </a:lnSpc>
              <a:spcAft>
                <a:spcPts val="12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Some decision makers can be bias in their approach</a:t>
            </a:r>
          </a:p>
          <a:p>
            <a:pPr marL="342900" indent="-342900">
              <a:lnSpc>
                <a:spcPct val="115000"/>
              </a:lnSpc>
              <a:spcAft>
                <a:spcPts val="12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Times New Roman" panose="02020603050405020304" pitchFamily="18" charset="0"/>
              </a:rPr>
              <a:t>Not everyone understands each others roles in a process</a:t>
            </a:r>
          </a:p>
          <a:p>
            <a:pPr marL="342900" indent="-342900">
              <a:lnSpc>
                <a:spcPct val="115000"/>
              </a:lnSpc>
              <a:spcAft>
                <a:spcPts val="12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Times New Roman" panose="02020603050405020304" pitchFamily="18" charset="0"/>
              </a:rPr>
              <a:t>R &amp; R – often issued to avoid OCP progression</a:t>
            </a:r>
          </a:p>
          <a:p>
            <a:pPr marL="342900" indent="-342900">
              <a:lnSpc>
                <a:spcPct val="115000"/>
              </a:lnSpc>
              <a:spcAft>
                <a:spcPts val="24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Times New Roman" panose="02020603050405020304" pitchFamily="18" charset="0"/>
              </a:rPr>
              <a:t>Alternative duties can be more detrimental to suspension in some cases</a:t>
            </a:r>
          </a:p>
        </p:txBody>
      </p:sp>
      <p:sp>
        <p:nvSpPr>
          <p:cNvPr id="2" name="TextBox 1"/>
          <p:cNvSpPr txBox="1"/>
          <p:nvPr/>
        </p:nvSpPr>
        <p:spPr>
          <a:xfrm>
            <a:off x="1013803" y="12700"/>
            <a:ext cx="15223525" cy="923330"/>
          </a:xfrm>
          <a:prstGeom prst="rect">
            <a:avLst/>
          </a:prstGeom>
          <a:noFill/>
        </p:spPr>
        <p:txBody>
          <a:bodyPr wrap="square" rtlCol="0">
            <a:spAutoFit/>
          </a:bodyPr>
          <a:lstStyle/>
          <a:p>
            <a:pPr algn="ctr"/>
            <a:r>
              <a:rPr lang="en-GB" sz="5400" b="1" dirty="0">
                <a:solidFill>
                  <a:schemeClr val="accent4">
                    <a:lumMod val="75000"/>
                  </a:schemeClr>
                </a:solidFill>
              </a:rPr>
              <a:t>OUR BEST PRACTICE STORY SO FAR</a:t>
            </a:r>
          </a:p>
        </p:txBody>
      </p:sp>
      <p:sp>
        <p:nvSpPr>
          <p:cNvPr id="6" name="Rectangle 5"/>
          <p:cNvSpPr/>
          <p:nvPr/>
        </p:nvSpPr>
        <p:spPr>
          <a:xfrm>
            <a:off x="10985500" y="6866366"/>
            <a:ext cx="5359400" cy="2213555"/>
          </a:xfrm>
          <a:prstGeom prst="rect">
            <a:avLst/>
          </a:prstGeom>
          <a:ln w="28575"/>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15000"/>
              </a:lnSpc>
              <a:spcAft>
                <a:spcPts val="2400"/>
              </a:spcAft>
            </a:pPr>
            <a:r>
              <a:rPr lang="en-GB" sz="2600" dirty="0">
                <a:latin typeface="Calibri" panose="020F0502020204030204" pitchFamily="34" charset="0"/>
                <a:ea typeface="Calibri" panose="020F0502020204030204" pitchFamily="34" charset="0"/>
                <a:cs typeface="Times New Roman" panose="02020603050405020304" pitchFamily="18" charset="0"/>
              </a:rPr>
              <a:t>“</a:t>
            </a:r>
            <a:r>
              <a:rPr lang="en-GB" sz="2600" i="1" dirty="0">
                <a:latin typeface="Calibri" panose="020F0502020204030204" pitchFamily="34" charset="0"/>
                <a:ea typeface="Calibri" panose="020F0502020204030204" pitchFamily="34" charset="0"/>
                <a:cs typeface="Times New Roman" panose="02020603050405020304" pitchFamily="18" charset="0"/>
              </a:rPr>
              <a:t>Raising Grievances are sometimes the only way , not just for resolution, but for organisational learning</a:t>
            </a:r>
            <a:r>
              <a:rPr lang="en-GB" sz="2600" dirty="0">
                <a:latin typeface="Calibri" panose="020F0502020204030204" pitchFamily="34" charset="0"/>
                <a:ea typeface="Calibri" panose="020F0502020204030204" pitchFamily="34" charset="0"/>
                <a:cs typeface="Times New Roman" panose="02020603050405020304" pitchFamily="18" charset="0"/>
              </a:rPr>
              <a:t>”</a:t>
            </a:r>
          </a:p>
          <a:p>
            <a:pPr>
              <a:lnSpc>
                <a:spcPct val="115000"/>
              </a:lnSpc>
              <a:spcAft>
                <a:spcPts val="2400"/>
              </a:spcAft>
            </a:pPr>
            <a:r>
              <a:rPr lang="en-GB" sz="2600" dirty="0">
                <a:latin typeface="Calibri" panose="020F0502020204030204" pitchFamily="34" charset="0"/>
                <a:ea typeface="Calibri" panose="020F0502020204030204" pitchFamily="34" charset="0"/>
                <a:cs typeface="Times New Roman" panose="02020603050405020304" pitchFamily="18" charset="0"/>
              </a:rPr>
              <a:t> (TU rep)</a:t>
            </a:r>
          </a:p>
        </p:txBody>
      </p:sp>
    </p:spTree>
    <p:extLst>
      <p:ext uri="{BB962C8B-B14F-4D97-AF65-F5344CB8AC3E}">
        <p14:creationId xmlns:p14="http://schemas.microsoft.com/office/powerpoint/2010/main" val="2296609983"/>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and person in an office&#10;&#10;Description automatically generated">
            <a:extLst>
              <a:ext uri="{FF2B5EF4-FFF2-40B4-BE49-F238E27FC236}">
                <a16:creationId xmlns:a16="http://schemas.microsoft.com/office/drawing/2014/main" id="{001F2B45-C5C4-7BED-331D-99C86D8E5CB4}"/>
              </a:ext>
            </a:extLst>
          </p:cNvPr>
          <p:cNvPicPr>
            <a:picLocks noChangeAspect="1"/>
          </p:cNvPicPr>
          <p:nvPr/>
        </p:nvPicPr>
        <p:blipFill>
          <a:blip r:embed="rId2"/>
          <a:stretch>
            <a:fillRect/>
          </a:stretch>
        </p:blipFill>
        <p:spPr>
          <a:xfrm>
            <a:off x="4333461" y="198783"/>
            <a:ext cx="8984973" cy="9090991"/>
          </a:xfrm>
          <a:prstGeom prst="rect">
            <a:avLst/>
          </a:prstGeom>
        </p:spPr>
      </p:pic>
    </p:spTree>
    <p:extLst>
      <p:ext uri="{BB962C8B-B14F-4D97-AF65-F5344CB8AC3E}">
        <p14:creationId xmlns:p14="http://schemas.microsoft.com/office/powerpoint/2010/main" val="3331698415"/>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B3BB52-3277-0E74-7CE3-E87403739363}"/>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D0853C42-7FFA-CF5B-BF9E-F80B6A0B4B2D}"/>
              </a:ext>
            </a:extLst>
          </p:cNvPr>
          <p:cNvSpPr/>
          <p:nvPr/>
        </p:nvSpPr>
        <p:spPr>
          <a:xfrm>
            <a:off x="626542" y="7832785"/>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1881DCDD-ADFE-DB0C-C2CE-8E6BD55797E1}"/>
              </a:ext>
            </a:extLst>
          </p:cNvPr>
          <p:cNvSpPr txBox="1"/>
          <p:nvPr/>
        </p:nvSpPr>
        <p:spPr>
          <a:xfrm>
            <a:off x="988402" y="153523"/>
            <a:ext cx="15223525" cy="2246769"/>
          </a:xfrm>
          <a:prstGeom prst="rect">
            <a:avLst/>
          </a:prstGeom>
          <a:noFill/>
        </p:spPr>
        <p:txBody>
          <a:bodyPr wrap="square" rtlCol="0">
            <a:spAutoFit/>
          </a:bodyPr>
          <a:lstStyle/>
          <a:p>
            <a:pPr algn="ctr"/>
            <a:r>
              <a:rPr lang="en-GB" sz="5400" b="1" dirty="0">
                <a:solidFill>
                  <a:schemeClr val="accent4">
                    <a:lumMod val="75000"/>
                  </a:schemeClr>
                </a:solidFill>
              </a:rPr>
              <a:t>OUR BEST PRACTICE STORY SO FAR</a:t>
            </a:r>
          </a:p>
          <a:p>
            <a:pPr algn="ctr"/>
            <a:r>
              <a:rPr lang="en-GB" sz="3200" b="1" dirty="0">
                <a:solidFill>
                  <a:schemeClr val="accent4">
                    <a:lumMod val="50000"/>
                  </a:schemeClr>
                </a:solidFill>
                <a:latin typeface="Calibri" panose="020F0502020204030204" pitchFamily="34" charset="0"/>
                <a:ea typeface="Calibri" panose="020F0502020204030204" pitchFamily="34" charset="0"/>
                <a:cs typeface="Calibri" panose="020F0502020204030204" pitchFamily="34" charset="0"/>
              </a:rPr>
              <a:t>What have we already changed in the way we manage ER?</a:t>
            </a:r>
          </a:p>
          <a:p>
            <a:pPr algn="ctr"/>
            <a:endParaRPr lang="en-GB" sz="5400" b="1" dirty="0">
              <a:solidFill>
                <a:schemeClr val="accent4">
                  <a:lumMod val="75000"/>
                </a:schemeClr>
              </a:solidFill>
            </a:endParaRPr>
          </a:p>
        </p:txBody>
      </p:sp>
      <p:sp>
        <p:nvSpPr>
          <p:cNvPr id="4" name="Rectangle 3">
            <a:extLst>
              <a:ext uri="{FF2B5EF4-FFF2-40B4-BE49-F238E27FC236}">
                <a16:creationId xmlns:a16="http://schemas.microsoft.com/office/drawing/2014/main" id="{A448EB68-0443-DB47-5108-0E92FBF18A5C}"/>
              </a:ext>
            </a:extLst>
          </p:cNvPr>
          <p:cNvSpPr/>
          <p:nvPr/>
        </p:nvSpPr>
        <p:spPr>
          <a:xfrm>
            <a:off x="403352" y="1720723"/>
            <a:ext cx="7829052" cy="7560018"/>
          </a:xfrm>
          <a:prstGeom prst="rect">
            <a:avLst/>
          </a:prstGeom>
          <a:ln>
            <a:prstDash val="dash"/>
          </a:ln>
        </p:spPr>
        <p:style>
          <a:lnRef idx="2">
            <a:schemeClr val="accent1"/>
          </a:lnRef>
          <a:fillRef idx="1">
            <a:schemeClr val="lt1"/>
          </a:fillRef>
          <a:effectRef idx="0">
            <a:schemeClr val="accent1"/>
          </a:effectRef>
          <a:fontRef idx="minor">
            <a:schemeClr val="dk1"/>
          </a:fontRef>
        </p:style>
        <p:txBody>
          <a:bodyPr wrap="square">
            <a:spAutoFit/>
          </a:bodyPr>
          <a:lstStyle/>
          <a:p>
            <a:pPr marL="342900" indent="-3429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Any TU rep can bring any case at any time for discussion</a:t>
            </a:r>
          </a:p>
          <a:p>
            <a:pPr marL="342900" indent="-3429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Sub group regular agenda item (with W &amp; OD)</a:t>
            </a:r>
          </a:p>
          <a:p>
            <a:pPr marL="342900" indent="-3429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Focus on informal resolution where at all possible</a:t>
            </a:r>
          </a:p>
          <a:p>
            <a:pPr marL="342900" indent="-3429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All ER correspondence templates now on our intranet for full transparency</a:t>
            </a:r>
          </a:p>
          <a:p>
            <a:pPr marL="342900" indent="-3429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Learning from Events process</a:t>
            </a:r>
          </a:p>
          <a:p>
            <a:pPr marL="342900" indent="-3429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Managing ER processes linked to criminal allegations differently</a:t>
            </a:r>
          </a:p>
          <a:p>
            <a:pPr marL="342900" indent="-3429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Managing ET cases differently</a:t>
            </a:r>
          </a:p>
          <a:p>
            <a:pPr marL="342900" indent="-3429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MDT case reviews for complex matters</a:t>
            </a:r>
          </a:p>
          <a:p>
            <a:pPr marL="342900" indent="-342900">
              <a:lnSpc>
                <a:spcPct val="115000"/>
              </a:lnSpc>
              <a:spcAft>
                <a:spcPts val="10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Calibri" panose="020F0502020204030204" pitchFamily="34" charset="0"/>
              </a:rPr>
              <a:t>Sharing more openly with our TU colleagues back stage to understand impact and risks to enable better support and outcome</a:t>
            </a:r>
          </a:p>
        </p:txBody>
      </p:sp>
      <p:sp>
        <p:nvSpPr>
          <p:cNvPr id="7" name="Rectangle 6">
            <a:extLst>
              <a:ext uri="{FF2B5EF4-FFF2-40B4-BE49-F238E27FC236}">
                <a16:creationId xmlns:a16="http://schemas.microsoft.com/office/drawing/2014/main" id="{D0853C42-7FFA-CF5B-BF9E-F80B6A0B4B2D}"/>
              </a:ext>
            </a:extLst>
          </p:cNvPr>
          <p:cNvSpPr/>
          <p:nvPr/>
        </p:nvSpPr>
        <p:spPr>
          <a:xfrm>
            <a:off x="12909771" y="7921685"/>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86ABBED6-AD0F-64FF-B1D0-63F13D671227}"/>
              </a:ext>
            </a:extLst>
          </p:cNvPr>
          <p:cNvSpPr/>
          <p:nvPr/>
        </p:nvSpPr>
        <p:spPr>
          <a:xfrm>
            <a:off x="8455594" y="1725918"/>
            <a:ext cx="7986664" cy="7305077"/>
          </a:xfrm>
          <a:prstGeom prst="rect">
            <a:avLst/>
          </a:prstGeom>
          <a:ln>
            <a:prstDash val="dash"/>
          </a:ln>
        </p:spPr>
        <p:style>
          <a:lnRef idx="2">
            <a:schemeClr val="accent1"/>
          </a:lnRef>
          <a:fillRef idx="1">
            <a:schemeClr val="lt1"/>
          </a:fillRef>
          <a:effectRef idx="0">
            <a:schemeClr val="accent1"/>
          </a:effectRef>
          <a:fontRef idx="minor">
            <a:schemeClr val="dk1"/>
          </a:fontRef>
        </p:style>
        <p:txBody>
          <a:bodyPr wrap="square">
            <a:spAutoFit/>
          </a:bodyPr>
          <a:lstStyle/>
          <a:p>
            <a:pPr marL="342900" indent="-342900">
              <a:lnSpc>
                <a:spcPct val="115000"/>
              </a:lnSpc>
              <a:spcAft>
                <a:spcPts val="24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Times New Roman" panose="02020603050405020304" pitchFamily="18" charset="0"/>
              </a:rPr>
              <a:t>Aligning our approach to the One Bay Way – means we are trying to </a:t>
            </a:r>
            <a:r>
              <a:rPr lang="en-GB" sz="2600" i="1" dirty="0">
                <a:latin typeface="Calibri" panose="020F0502020204030204" pitchFamily="34" charset="0"/>
                <a:ea typeface="Calibri" panose="020F0502020204030204" pitchFamily="34" charset="0"/>
                <a:cs typeface="Times New Roman" panose="02020603050405020304" pitchFamily="18" charset="0"/>
              </a:rPr>
              <a:t>put people at the centre of what we do</a:t>
            </a:r>
            <a:r>
              <a:rPr lang="en-GB" sz="2600" dirty="0">
                <a:latin typeface="Calibri" panose="020F0502020204030204" pitchFamily="34" charset="0"/>
                <a:ea typeface="Calibri" panose="020F0502020204030204" pitchFamily="34" charset="0"/>
                <a:cs typeface="Times New Roman" panose="02020603050405020304" pitchFamily="18" charset="0"/>
              </a:rPr>
              <a:t>. </a:t>
            </a:r>
          </a:p>
          <a:p>
            <a:pPr marL="342900" indent="-342900">
              <a:lnSpc>
                <a:spcPct val="115000"/>
              </a:lnSpc>
              <a:spcAft>
                <a:spcPts val="24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Times New Roman" panose="02020603050405020304" pitchFamily="18" charset="0"/>
              </a:rPr>
              <a:t>Working in partnership with trade union to start the journey together in a collaborative way through the establishment of a working group. </a:t>
            </a:r>
          </a:p>
          <a:p>
            <a:pPr marL="342900" indent="-342900">
              <a:lnSpc>
                <a:spcPct val="115000"/>
              </a:lnSpc>
              <a:spcAft>
                <a:spcPts val="24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Times New Roman" panose="02020603050405020304" pitchFamily="18" charset="0"/>
              </a:rPr>
              <a:t>We have held an avoidable employee harm workshop with key stakeholders to kick start our Best Practice journey.</a:t>
            </a:r>
          </a:p>
          <a:p>
            <a:pPr marL="342900" indent="-342900">
              <a:lnSpc>
                <a:spcPct val="115000"/>
              </a:lnSpc>
              <a:spcAft>
                <a:spcPts val="24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Times New Roman" panose="02020603050405020304" pitchFamily="18" charset="0"/>
              </a:rPr>
              <a:t>Developing our new Partnership Compact between SBU and the Trade Unions (launched with our People Strategy).</a:t>
            </a:r>
          </a:p>
          <a:p>
            <a:pPr marL="342900" indent="-342900">
              <a:lnSpc>
                <a:spcPct val="115000"/>
              </a:lnSpc>
              <a:spcAft>
                <a:spcPts val="2400"/>
              </a:spcAft>
              <a:buFont typeface="Arial" panose="020B0604020202020204" pitchFamily="34" charset="0"/>
              <a:buChar char="•"/>
            </a:pPr>
            <a:r>
              <a:rPr lang="en-GB" sz="2600" dirty="0">
                <a:latin typeface="Calibri" panose="020F0502020204030204" pitchFamily="34" charset="0"/>
                <a:ea typeface="Calibri" panose="020F0502020204030204" pitchFamily="34" charset="0"/>
                <a:cs typeface="Times New Roman" panose="02020603050405020304" pitchFamily="18" charset="0"/>
              </a:rPr>
              <a:t>Running workshops to explore how we want to change the way we do each ER process. </a:t>
            </a:r>
          </a:p>
        </p:txBody>
      </p:sp>
    </p:spTree>
    <p:extLst>
      <p:ext uri="{BB962C8B-B14F-4D97-AF65-F5344CB8AC3E}">
        <p14:creationId xmlns:p14="http://schemas.microsoft.com/office/powerpoint/2010/main" val="349023559"/>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2769659" y="7798280"/>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626542" y="7832785"/>
            <a:ext cx="3755677" cy="1449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883818" y="0"/>
            <a:ext cx="15223525" cy="923330"/>
          </a:xfrm>
          <a:prstGeom prst="rect">
            <a:avLst/>
          </a:prstGeom>
          <a:noFill/>
        </p:spPr>
        <p:txBody>
          <a:bodyPr wrap="square" rtlCol="0">
            <a:spAutoFit/>
          </a:bodyPr>
          <a:lstStyle/>
          <a:p>
            <a:pPr algn="ctr"/>
            <a:r>
              <a:rPr lang="en-GB" sz="5400" b="1" dirty="0">
                <a:solidFill>
                  <a:schemeClr val="accent4">
                    <a:lumMod val="75000"/>
                  </a:schemeClr>
                </a:solidFill>
              </a:rPr>
              <a:t>BEST PRACTICE NEXT STEPS…. OUR PROJECT PLAN</a:t>
            </a:r>
          </a:p>
        </p:txBody>
      </p:sp>
      <p:pic>
        <p:nvPicPr>
          <p:cNvPr id="3" name="Picture 2"/>
          <p:cNvPicPr>
            <a:picLocks noChangeAspect="1"/>
          </p:cNvPicPr>
          <p:nvPr/>
        </p:nvPicPr>
        <p:blipFill>
          <a:blip r:embed="rId2"/>
          <a:stretch>
            <a:fillRect/>
          </a:stretch>
        </p:blipFill>
        <p:spPr>
          <a:xfrm>
            <a:off x="883818" y="923330"/>
            <a:ext cx="15177050" cy="8438057"/>
          </a:xfrm>
          <a:prstGeom prst="rect">
            <a:avLst/>
          </a:prstGeom>
        </p:spPr>
      </p:pic>
    </p:spTree>
    <p:extLst>
      <p:ext uri="{BB962C8B-B14F-4D97-AF65-F5344CB8AC3E}">
        <p14:creationId xmlns:p14="http://schemas.microsoft.com/office/powerpoint/2010/main" val="1017241464"/>
      </p:ext>
    </p:extLst>
  </p:cSld>
  <p:clrMapOvr>
    <a:masterClrMapping/>
  </p:clrMapOvr>
  <mc:AlternateContent xmlns:mc="http://schemas.openxmlformats.org/markup-compatibility/2006" xmlns:p14="http://schemas.microsoft.com/office/powerpoint/2010/main">
    <mc:Choice Requires="p14">
      <p:transition spd="slow" p14:dur="10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ransformation theme">
  <a:themeElements>
    <a:clrScheme name="NHS Wales">
      <a:dk1>
        <a:sysClr val="windowText" lastClr="000000"/>
      </a:dk1>
      <a:lt1>
        <a:sysClr val="window" lastClr="FFFFFF"/>
      </a:lt1>
      <a:dk2>
        <a:srgbClr val="1B365D"/>
      </a:dk2>
      <a:lt2>
        <a:srgbClr val="E7E6E6"/>
      </a:lt2>
      <a:accent1>
        <a:srgbClr val="3B608D"/>
      </a:accent1>
      <a:accent2>
        <a:srgbClr val="D7B083"/>
      </a:accent2>
      <a:accent3>
        <a:srgbClr val="159799"/>
      </a:accent3>
      <a:accent4>
        <a:srgbClr val="39A67D"/>
      </a:accent4>
      <a:accent5>
        <a:srgbClr val="2F7191"/>
      </a:accent5>
      <a:accent6>
        <a:srgbClr val="AFA9D5"/>
      </a:accent6>
      <a:hlink>
        <a:srgbClr val="000000"/>
      </a:hlink>
      <a:folHlink>
        <a:srgbClr val="0000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BU Transformation Presentation.pptx" id="{011B9177-E9D6-405F-A3CF-B807F834732C}" vid="{C2DCC585-2DB9-4099-8C62-434088E0784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2FC772072347446A2F14BC9A435DA6D" ma:contentTypeVersion="14" ma:contentTypeDescription="Create a new document." ma:contentTypeScope="" ma:versionID="ac72e8d5c0a7a31fe7e0a8c6e71d06ea">
  <xsd:schema xmlns:xsd="http://www.w3.org/2001/XMLSchema" xmlns:xs="http://www.w3.org/2001/XMLSchema" xmlns:p="http://schemas.microsoft.com/office/2006/metadata/properties" xmlns:ns3="c284f1c5-7edd-4299-81af-394b2d806e52" xmlns:ns4="f2baa3b5-8515-4518-9793-9717a757bdcc" targetNamespace="http://schemas.microsoft.com/office/2006/metadata/properties" ma:root="true" ma:fieldsID="efc0c5885f1e2743e923962dfaef3fe5" ns3:_="" ns4:_="">
    <xsd:import namespace="c284f1c5-7edd-4299-81af-394b2d806e52"/>
    <xsd:import namespace="f2baa3b5-8515-4518-9793-9717a757bdcc"/>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4f1c5-7edd-4299-81af-394b2d806e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2baa3b5-8515-4518-9793-9717a757bdc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f2baa3b5-8515-4518-9793-9717a757bdcc">
      <UserInfo>
        <DisplayName>Joseph Abramson (Swansea Bay UHB - Digital Services)</DisplayName>
        <AccountId>259</AccountId>
        <AccountType/>
      </UserInfo>
    </SharedWithUsers>
    <_activity xmlns="c284f1c5-7edd-4299-81af-394b2d806e5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91CE85-AF63-40C9-8538-D335E9FF9D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4f1c5-7edd-4299-81af-394b2d806e52"/>
    <ds:schemaRef ds:uri="f2baa3b5-8515-4518-9793-9717a757bd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73CAE44-4D54-4D38-841B-6E9AB9D2D6DE}">
  <ds:schemaRefs>
    <ds:schemaRef ds:uri="http://purl.org/dc/terms/"/>
    <ds:schemaRef ds:uri="http://schemas.microsoft.com/office/2006/metadata/properties"/>
    <ds:schemaRef ds:uri="http://schemas.microsoft.com/office/2006/documentManagement/types"/>
    <ds:schemaRef ds:uri="http://www.w3.org/XML/1998/namespace"/>
    <ds:schemaRef ds:uri="c284f1c5-7edd-4299-81af-394b2d806e52"/>
    <ds:schemaRef ds:uri="http://purl.org/dc/elements/1.1/"/>
    <ds:schemaRef ds:uri="http://purl.org/dc/dcmitype/"/>
    <ds:schemaRef ds:uri="f2baa3b5-8515-4518-9793-9717a757bdcc"/>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37ECC8EC-0297-47D2-9C29-42F277F1C7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SBU Transformation Presentation 21</Template>
  <TotalTime>57612</TotalTime>
  <Words>1911</Words>
  <Application>Microsoft Office PowerPoint</Application>
  <PresentationFormat>Custom</PresentationFormat>
  <Paragraphs>204</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Times New Roman</vt:lpstr>
      <vt:lpstr>Transformation theme</vt:lpstr>
      <vt:lpstr>SBUHB Workforce &amp; OD Best Practice Review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 Brown (Swansea Bay UHB - Transformation)</dc:creator>
  <cp:lastModifiedBy>Sophie Herbert (Swansea Bay UHB - Corporate Governance )</cp:lastModifiedBy>
  <cp:revision>446</cp:revision>
  <cp:lastPrinted>2021-11-18T15:20:10Z</cp:lastPrinted>
  <dcterms:created xsi:type="dcterms:W3CDTF">2021-07-09T08:01:53Z</dcterms:created>
  <dcterms:modified xsi:type="dcterms:W3CDTF">2024-04-09T15:13:30Z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0x01010012FC772072347446A2F14BC9A435DA6D</vt:lpwstr>
  </property>
</Properties>
</file>