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262" r:id="rId5"/>
  </p:sldIdLst>
  <p:sldSz cx="14079538" cy="79200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95" userDrawn="1">
          <p15:clr>
            <a:srgbClr val="A4A3A4"/>
          </p15:clr>
        </p15:guide>
        <p15:guide id="2" pos="443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3D5D"/>
    <a:srgbClr val="B0C8AA"/>
    <a:srgbClr val="B0EA88"/>
    <a:srgbClr val="CCFFCC"/>
    <a:srgbClr val="FF9966"/>
    <a:srgbClr val="152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2" autoAdjust="0"/>
    <p:restoredTop sz="94651" autoAdjust="0"/>
  </p:normalViewPr>
  <p:slideViewPr>
    <p:cSldViewPr snapToGrid="0" snapToObjects="1">
      <p:cViewPr varScale="1">
        <p:scale>
          <a:sx n="99" d="100"/>
          <a:sy n="99" d="100"/>
        </p:scale>
        <p:origin x="444" y="102"/>
      </p:cViewPr>
      <p:guideLst>
        <p:guide orient="horz" pos="2495"/>
        <p:guide pos="44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48" d="100"/>
          <a:sy n="148" d="100"/>
        </p:scale>
        <p:origin x="-5928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AFA4A9-B679-408A-9B1B-56613D094042}" type="doc">
      <dgm:prSet loTypeId="urn:microsoft.com/office/officeart/2005/8/layout/orgChart1" loCatId="hierarchy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AB6272B-591A-4118-BAB2-FAC2FBABE6CA}">
      <dgm:prSet phldrT="[Text]"/>
      <dgm:spPr>
        <a:solidFill>
          <a:schemeClr val="tx2">
            <a:lumMod val="50000"/>
          </a:schemeClr>
        </a:solidFill>
      </dgm:spPr>
      <dgm:t>
        <a:bodyPr/>
        <a:lstStyle/>
        <a:p>
          <a:r>
            <a:rPr lang="en-US" dirty="0"/>
            <a:t>Keir Warner                    </a:t>
          </a:r>
        </a:p>
        <a:p>
          <a:r>
            <a:rPr lang="en-US" dirty="0"/>
            <a:t>   Head of Procurement</a:t>
          </a:r>
        </a:p>
      </dgm:t>
    </dgm:pt>
    <dgm:pt modelId="{92EEBEE3-FE81-4F79-B1A7-332ACAC2D1F7}" type="parTrans" cxnId="{1AB80E2B-A749-4033-9002-5F010ED71C40}">
      <dgm:prSet/>
      <dgm:spPr/>
      <dgm:t>
        <a:bodyPr/>
        <a:lstStyle/>
        <a:p>
          <a:endParaRPr lang="en-US"/>
        </a:p>
      </dgm:t>
    </dgm:pt>
    <dgm:pt modelId="{68E6C198-7B05-4B4E-96BA-701CBB17D830}" type="sibTrans" cxnId="{1AB80E2B-A749-4033-9002-5F010ED71C40}">
      <dgm:prSet custT="1"/>
      <dgm:spPr/>
      <dgm:t>
        <a:bodyPr/>
        <a:lstStyle/>
        <a:p>
          <a:endParaRPr lang="en-US"/>
        </a:p>
      </dgm:t>
    </dgm:pt>
    <dgm:pt modelId="{F288A213-BEC4-427A-82F0-3BE23EF7B58E}" type="asst">
      <dgm:prSet phldrT="[Text]"/>
      <dgm:spPr>
        <a:solidFill>
          <a:schemeClr val="tx2">
            <a:lumMod val="50000"/>
          </a:schemeClr>
        </a:solidFill>
      </dgm:spPr>
      <dgm:t>
        <a:bodyPr/>
        <a:lstStyle/>
        <a:p>
          <a:r>
            <a:rPr lang="en-US" dirty="0"/>
            <a:t>Richard Clayfield        </a:t>
          </a:r>
        </a:p>
        <a:p>
          <a:r>
            <a:rPr lang="en-US" dirty="0"/>
            <a:t>   Deputy Head of Procurement</a:t>
          </a:r>
        </a:p>
      </dgm:t>
    </dgm:pt>
    <dgm:pt modelId="{0DB10195-17E4-4AB2-B62A-EDD52831450F}" type="parTrans" cxnId="{6D66C45E-92B9-4DA6-87BE-709AFD460593}">
      <dgm:prSet/>
      <dgm:spPr/>
      <dgm:t>
        <a:bodyPr/>
        <a:lstStyle/>
        <a:p>
          <a:endParaRPr lang="en-US"/>
        </a:p>
      </dgm:t>
    </dgm:pt>
    <dgm:pt modelId="{8B668E34-97FB-498B-A311-15B8EBF7BF6E}" type="sibTrans" cxnId="{6D66C45E-92B9-4DA6-87BE-709AFD460593}">
      <dgm:prSet/>
      <dgm:spPr/>
      <dgm:t>
        <a:bodyPr/>
        <a:lstStyle/>
        <a:p>
          <a:endParaRPr lang="en-US"/>
        </a:p>
      </dgm:t>
    </dgm:pt>
    <dgm:pt modelId="{FB3C6899-2244-4B20-ADCC-B94D7374B2EE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/>
            <a:t>Senior Procurement Business Manager </a:t>
          </a:r>
        </a:p>
      </dgm:t>
    </dgm:pt>
    <dgm:pt modelId="{C343E529-E986-40E5-85C2-87E40195432A}" type="parTrans" cxnId="{B74970F1-2BD9-44AD-81CC-F5FFC3B3C1AF}">
      <dgm:prSet/>
      <dgm:spPr/>
      <dgm:t>
        <a:bodyPr/>
        <a:lstStyle/>
        <a:p>
          <a:endParaRPr lang="en-US"/>
        </a:p>
      </dgm:t>
    </dgm:pt>
    <dgm:pt modelId="{F3B3716D-6172-4145-85E3-1E73D5DC9B0C}" type="sibTrans" cxnId="{B74970F1-2BD9-44AD-81CC-F5FFC3B3C1AF}">
      <dgm:prSet/>
      <dgm:spPr/>
      <dgm:t>
        <a:bodyPr/>
        <a:lstStyle/>
        <a:p>
          <a:endParaRPr lang="en-US"/>
        </a:p>
      </dgm:t>
    </dgm:pt>
    <dgm:pt modelId="{16116598-ACB9-4D1C-B029-0D223AE450CF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/>
            <a:t>                    </a:t>
          </a:r>
        </a:p>
        <a:p>
          <a:r>
            <a:rPr lang="en-US" dirty="0"/>
            <a:t>Senior Procurement Business Manager</a:t>
          </a:r>
        </a:p>
      </dgm:t>
    </dgm:pt>
    <dgm:pt modelId="{6A7F29CF-CBF8-4996-AFEE-D5E88D9B249A}" type="parTrans" cxnId="{3EBDB7BC-63CA-4E6A-A863-2C9B937123CF}">
      <dgm:prSet/>
      <dgm:spPr/>
      <dgm:t>
        <a:bodyPr/>
        <a:lstStyle/>
        <a:p>
          <a:endParaRPr lang="en-US"/>
        </a:p>
      </dgm:t>
    </dgm:pt>
    <dgm:pt modelId="{36CFDAF7-FD4F-44ED-9EBF-0671F603BF18}" type="sibTrans" cxnId="{3EBDB7BC-63CA-4E6A-A863-2C9B937123CF}">
      <dgm:prSet/>
      <dgm:spPr/>
      <dgm:t>
        <a:bodyPr/>
        <a:lstStyle/>
        <a:p>
          <a:endParaRPr lang="en-US"/>
        </a:p>
      </dgm:t>
    </dgm:pt>
    <dgm:pt modelId="{F54729AA-48A8-4946-9875-1D5072A9E9E4}">
      <dgm:prSet phldrT="[Text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US" dirty="0"/>
            <a:t>Senior Procurement Business Manager </a:t>
          </a:r>
        </a:p>
      </dgm:t>
    </dgm:pt>
    <dgm:pt modelId="{3E230DBA-4B77-4216-B003-97A133AE671A}" type="parTrans" cxnId="{43D5FD93-261C-4036-8317-4488A52D9916}">
      <dgm:prSet/>
      <dgm:spPr/>
      <dgm:t>
        <a:bodyPr/>
        <a:lstStyle/>
        <a:p>
          <a:endParaRPr lang="en-US"/>
        </a:p>
      </dgm:t>
    </dgm:pt>
    <dgm:pt modelId="{AF950884-08FE-48C5-819A-8FF2A7B912E8}" type="sibTrans" cxnId="{43D5FD93-261C-4036-8317-4488A52D9916}">
      <dgm:prSet/>
      <dgm:spPr/>
      <dgm:t>
        <a:bodyPr/>
        <a:lstStyle/>
        <a:p>
          <a:endParaRPr lang="en-US"/>
        </a:p>
      </dgm:t>
    </dgm:pt>
    <dgm:pt modelId="{AAC5D6D3-4BC6-4750-8920-7DCA0C47C43B}" type="asst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US" dirty="0"/>
            <a:t>Procurement Business Manager </a:t>
          </a:r>
        </a:p>
      </dgm:t>
    </dgm:pt>
    <dgm:pt modelId="{EE7B0621-6EAB-4695-BCD8-FB000FE60C3C}" type="parTrans" cxnId="{F111FA9D-3AC3-4E9F-A0DE-0DFDFA8B2B6E}">
      <dgm:prSet/>
      <dgm:spPr/>
      <dgm:t>
        <a:bodyPr/>
        <a:lstStyle/>
        <a:p>
          <a:endParaRPr lang="en-US"/>
        </a:p>
      </dgm:t>
    </dgm:pt>
    <dgm:pt modelId="{4E2D687B-4D44-492F-9D27-50B79C186FBB}" type="sibTrans" cxnId="{F111FA9D-3AC3-4E9F-A0DE-0DFDFA8B2B6E}">
      <dgm:prSet/>
      <dgm:spPr/>
      <dgm:t>
        <a:bodyPr/>
        <a:lstStyle/>
        <a:p>
          <a:endParaRPr lang="en-US"/>
        </a:p>
      </dgm:t>
    </dgm:pt>
    <dgm:pt modelId="{D4BFD408-124B-4567-8C75-C990447EA011}" type="asst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US" dirty="0"/>
            <a:t>Assistant Procurement Business Officer </a:t>
          </a:r>
        </a:p>
      </dgm:t>
    </dgm:pt>
    <dgm:pt modelId="{D53CC1C9-737C-4BE8-BB6F-DE1DEF7E7508}" type="parTrans" cxnId="{D9E177A2-14FE-41CE-928A-E69A972947F4}">
      <dgm:prSet/>
      <dgm:spPr/>
      <dgm:t>
        <a:bodyPr/>
        <a:lstStyle/>
        <a:p>
          <a:endParaRPr lang="en-US"/>
        </a:p>
      </dgm:t>
    </dgm:pt>
    <dgm:pt modelId="{FA5EEE4C-CFCC-4C39-9A70-757E42AA5804}" type="sibTrans" cxnId="{D9E177A2-14FE-41CE-928A-E69A972947F4}">
      <dgm:prSet/>
      <dgm:spPr/>
      <dgm:t>
        <a:bodyPr/>
        <a:lstStyle/>
        <a:p>
          <a:endParaRPr lang="en-US"/>
        </a:p>
      </dgm:t>
    </dgm:pt>
    <dgm:pt modelId="{A35B50EB-8EF4-45D7-AF7A-1D63380A3AFE}" type="asst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US" dirty="0"/>
            <a:t>Buyer</a:t>
          </a:r>
        </a:p>
      </dgm:t>
    </dgm:pt>
    <dgm:pt modelId="{23E8415D-7C8F-42FD-A7E2-3C384247833D}" type="parTrans" cxnId="{9F011236-34CD-403B-94BD-BF375EA731D1}">
      <dgm:prSet/>
      <dgm:spPr/>
      <dgm:t>
        <a:bodyPr/>
        <a:lstStyle/>
        <a:p>
          <a:endParaRPr lang="en-US"/>
        </a:p>
      </dgm:t>
    </dgm:pt>
    <dgm:pt modelId="{FF5311F0-BD41-4F9E-A401-9A230D5EA3E0}" type="sibTrans" cxnId="{9F011236-34CD-403B-94BD-BF375EA731D1}">
      <dgm:prSet/>
      <dgm:spPr/>
      <dgm:t>
        <a:bodyPr/>
        <a:lstStyle/>
        <a:p>
          <a:endParaRPr lang="en-US"/>
        </a:p>
      </dgm:t>
    </dgm:pt>
    <dgm:pt modelId="{E7DD9132-1D06-465A-BFBA-CCBD032E495F}" type="asst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US" dirty="0"/>
            <a:t>Buyer </a:t>
          </a:r>
        </a:p>
      </dgm:t>
    </dgm:pt>
    <dgm:pt modelId="{76BB09C3-DB21-45A3-8D60-B01FECE704D7}" type="parTrans" cxnId="{BB4DB6FF-5693-46DE-AE7E-9BC0E131EE6E}">
      <dgm:prSet/>
      <dgm:spPr/>
      <dgm:t>
        <a:bodyPr/>
        <a:lstStyle/>
        <a:p>
          <a:endParaRPr lang="en-US"/>
        </a:p>
      </dgm:t>
    </dgm:pt>
    <dgm:pt modelId="{1184A0BC-3D50-4E83-8E11-D765D08AE393}" type="sibTrans" cxnId="{BB4DB6FF-5693-46DE-AE7E-9BC0E131EE6E}">
      <dgm:prSet/>
      <dgm:spPr/>
      <dgm:t>
        <a:bodyPr/>
        <a:lstStyle/>
        <a:p>
          <a:endParaRPr lang="en-US"/>
        </a:p>
      </dgm:t>
    </dgm:pt>
    <dgm:pt modelId="{A729DB12-2508-4225-BB7C-DC2B560801F8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/>
            <a:t>Procurement Business Manager </a:t>
          </a:r>
        </a:p>
      </dgm:t>
    </dgm:pt>
    <dgm:pt modelId="{446A3A3A-83F0-40A8-9B86-86A59787C720}" type="parTrans" cxnId="{6D7BDEA7-1EA7-4148-A061-889EB94B88A9}">
      <dgm:prSet/>
      <dgm:spPr/>
      <dgm:t>
        <a:bodyPr/>
        <a:lstStyle/>
        <a:p>
          <a:endParaRPr lang="en-US"/>
        </a:p>
      </dgm:t>
    </dgm:pt>
    <dgm:pt modelId="{D51B25B3-C49B-4326-814A-4DBA32F53239}" type="sibTrans" cxnId="{6D7BDEA7-1EA7-4148-A061-889EB94B88A9}">
      <dgm:prSet/>
      <dgm:spPr/>
      <dgm:t>
        <a:bodyPr/>
        <a:lstStyle/>
        <a:p>
          <a:endParaRPr lang="en-US"/>
        </a:p>
      </dgm:t>
    </dgm:pt>
    <dgm:pt modelId="{6B23B36A-A6C3-48DF-86A9-78698F3F6B48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/>
            <a:t>Assistant Procurement Business Officer</a:t>
          </a:r>
        </a:p>
      </dgm:t>
    </dgm:pt>
    <dgm:pt modelId="{7557FAE2-A51E-476E-9035-9881A05A4A03}" type="parTrans" cxnId="{265D44B5-CE47-48E4-819D-01B2BDF9B836}">
      <dgm:prSet/>
      <dgm:spPr/>
      <dgm:t>
        <a:bodyPr/>
        <a:lstStyle/>
        <a:p>
          <a:endParaRPr lang="en-US"/>
        </a:p>
      </dgm:t>
    </dgm:pt>
    <dgm:pt modelId="{2ADC9D55-4B99-4EBF-8E83-031D388A220D}" type="sibTrans" cxnId="{265D44B5-CE47-48E4-819D-01B2BDF9B836}">
      <dgm:prSet/>
      <dgm:spPr/>
      <dgm:t>
        <a:bodyPr/>
        <a:lstStyle/>
        <a:p>
          <a:endParaRPr lang="en-US"/>
        </a:p>
      </dgm:t>
    </dgm:pt>
    <dgm:pt modelId="{96CD3D1E-4593-4FCC-86F1-F6B99E2E8A97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/>
            <a:t>Buyer</a:t>
          </a:r>
        </a:p>
      </dgm:t>
    </dgm:pt>
    <dgm:pt modelId="{727E645F-1686-4D5A-9CEB-7864D1777E60}" type="parTrans" cxnId="{C01CDC75-977E-406D-A370-3EF6EA42B4F5}">
      <dgm:prSet/>
      <dgm:spPr/>
      <dgm:t>
        <a:bodyPr/>
        <a:lstStyle/>
        <a:p>
          <a:endParaRPr lang="en-US"/>
        </a:p>
      </dgm:t>
    </dgm:pt>
    <dgm:pt modelId="{2A657D33-D5C9-4C79-8879-A3C3CA323DDA}" type="sibTrans" cxnId="{C01CDC75-977E-406D-A370-3EF6EA42B4F5}">
      <dgm:prSet/>
      <dgm:spPr/>
      <dgm:t>
        <a:bodyPr/>
        <a:lstStyle/>
        <a:p>
          <a:endParaRPr lang="en-US"/>
        </a:p>
      </dgm:t>
    </dgm:pt>
    <dgm:pt modelId="{CBCC445F-9508-481F-8A35-11FB50B71A7E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/>
            <a:t>Procurement Business Manager </a:t>
          </a:r>
        </a:p>
      </dgm:t>
    </dgm:pt>
    <dgm:pt modelId="{2AB5FA07-2EBD-4DA4-913F-B93E3250C035}" type="parTrans" cxnId="{7B05B0F6-E60E-4532-A59A-0AD75090F42C}">
      <dgm:prSet/>
      <dgm:spPr/>
      <dgm:t>
        <a:bodyPr/>
        <a:lstStyle/>
        <a:p>
          <a:endParaRPr lang="en-US"/>
        </a:p>
      </dgm:t>
    </dgm:pt>
    <dgm:pt modelId="{6797257C-21E0-4C3D-9D57-444D4937271B}" type="sibTrans" cxnId="{7B05B0F6-E60E-4532-A59A-0AD75090F42C}">
      <dgm:prSet/>
      <dgm:spPr/>
      <dgm:t>
        <a:bodyPr/>
        <a:lstStyle/>
        <a:p>
          <a:endParaRPr lang="en-US"/>
        </a:p>
      </dgm:t>
    </dgm:pt>
    <dgm:pt modelId="{9FE267F9-F2E2-4B15-AA99-00AA4E7896EB}" type="asst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/>
            <a:t>Assistant Procurement Business Officer</a:t>
          </a:r>
        </a:p>
      </dgm:t>
    </dgm:pt>
    <dgm:pt modelId="{CCFA32D0-BD5C-40AC-86ED-F8A8C6016C8D}" type="parTrans" cxnId="{DEC014F6-1BA9-42ED-B247-7386B8643640}">
      <dgm:prSet/>
      <dgm:spPr/>
      <dgm:t>
        <a:bodyPr/>
        <a:lstStyle/>
        <a:p>
          <a:endParaRPr lang="en-US"/>
        </a:p>
      </dgm:t>
    </dgm:pt>
    <dgm:pt modelId="{70A2E504-5339-4CD4-85DD-D18BD828AE46}" type="sibTrans" cxnId="{DEC014F6-1BA9-42ED-B247-7386B8643640}">
      <dgm:prSet/>
      <dgm:spPr/>
      <dgm:t>
        <a:bodyPr/>
        <a:lstStyle/>
        <a:p>
          <a:endParaRPr lang="en-US"/>
        </a:p>
      </dgm:t>
    </dgm:pt>
    <dgm:pt modelId="{48AD6342-36A1-4166-8A07-A406DE804AAD}" type="asst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/>
            <a:t>Buyer  </a:t>
          </a:r>
        </a:p>
      </dgm:t>
    </dgm:pt>
    <dgm:pt modelId="{70EC5128-425F-4050-B553-9A05D9EC36E9}" type="parTrans" cxnId="{AC9B4F29-B17C-4B71-B523-BAFA95F18BEF}">
      <dgm:prSet/>
      <dgm:spPr/>
      <dgm:t>
        <a:bodyPr/>
        <a:lstStyle/>
        <a:p>
          <a:endParaRPr lang="en-US"/>
        </a:p>
      </dgm:t>
    </dgm:pt>
    <dgm:pt modelId="{6CFACE1F-96DC-4907-A91B-743D8A05C8C9}" type="sibTrans" cxnId="{AC9B4F29-B17C-4B71-B523-BAFA95F18BEF}">
      <dgm:prSet/>
      <dgm:spPr/>
      <dgm:t>
        <a:bodyPr/>
        <a:lstStyle/>
        <a:p>
          <a:endParaRPr lang="en-US"/>
        </a:p>
      </dgm:t>
    </dgm:pt>
    <dgm:pt modelId="{71E72414-F794-40D4-968A-6D5D59675B34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/>
            <a:t>Mental Health &amp; Learning Disabilities &amp; Primary Care Team </a:t>
          </a:r>
        </a:p>
      </dgm:t>
    </dgm:pt>
    <dgm:pt modelId="{AD2C886D-1E5F-4257-B57C-ABC1A4F90EB8}" type="parTrans" cxnId="{51C079BF-A699-4BD3-A8C6-53795EA43076}">
      <dgm:prSet/>
      <dgm:spPr/>
      <dgm:t>
        <a:bodyPr/>
        <a:lstStyle/>
        <a:p>
          <a:endParaRPr lang="en-US"/>
        </a:p>
      </dgm:t>
    </dgm:pt>
    <dgm:pt modelId="{2630A402-658E-4B07-8109-F1C078770C9E}" type="sibTrans" cxnId="{51C079BF-A699-4BD3-A8C6-53795EA43076}">
      <dgm:prSet/>
      <dgm:spPr/>
      <dgm:t>
        <a:bodyPr/>
        <a:lstStyle/>
        <a:p>
          <a:endParaRPr lang="en-US"/>
        </a:p>
      </dgm:t>
    </dgm:pt>
    <dgm:pt modelId="{2C9351CF-BC45-4850-8CCB-06CA05387580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/>
            <a:t>Non Medical Team</a:t>
          </a:r>
        </a:p>
      </dgm:t>
    </dgm:pt>
    <dgm:pt modelId="{40A73D40-5CE2-4AD5-B9C5-7C9DA6CCF647}" type="parTrans" cxnId="{D53A6018-0576-4C44-8833-1C1ADF1640BC}">
      <dgm:prSet/>
      <dgm:spPr>
        <a:solidFill>
          <a:srgbClr val="FF9966"/>
        </a:solidFill>
      </dgm:spPr>
      <dgm:t>
        <a:bodyPr/>
        <a:lstStyle/>
        <a:p>
          <a:endParaRPr lang="en-US"/>
        </a:p>
      </dgm:t>
    </dgm:pt>
    <dgm:pt modelId="{86552FBA-43C6-49F0-A2D3-450DAD8F6446}" type="sibTrans" cxnId="{D53A6018-0576-4C44-8833-1C1ADF1640BC}">
      <dgm:prSet/>
      <dgm:spPr/>
      <dgm:t>
        <a:bodyPr/>
        <a:lstStyle/>
        <a:p>
          <a:endParaRPr lang="en-US"/>
        </a:p>
      </dgm:t>
    </dgm:pt>
    <dgm:pt modelId="{E3DB78EF-1BF6-446C-B905-2800398C8933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US" dirty="0"/>
            <a:t>Medical Team</a:t>
          </a:r>
        </a:p>
      </dgm:t>
    </dgm:pt>
    <dgm:pt modelId="{2124A0F6-0829-4878-99F0-753AC86FA88F}" type="parTrans" cxnId="{E75524A0-2A92-4150-9F76-58777762140F}">
      <dgm:prSet/>
      <dgm:spPr/>
      <dgm:t>
        <a:bodyPr/>
        <a:lstStyle/>
        <a:p>
          <a:endParaRPr lang="en-US"/>
        </a:p>
      </dgm:t>
    </dgm:pt>
    <dgm:pt modelId="{FD57CA1B-5E35-4D54-9F10-BD1AAAC07BE0}" type="sibTrans" cxnId="{E75524A0-2A92-4150-9F76-58777762140F}">
      <dgm:prSet/>
      <dgm:spPr/>
      <dgm:t>
        <a:bodyPr/>
        <a:lstStyle/>
        <a:p>
          <a:endParaRPr lang="en-US"/>
        </a:p>
      </dgm:t>
    </dgm:pt>
    <dgm:pt modelId="{13E18685-3961-4579-BFE6-5842B15750B9}" type="asst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/>
            <a:t>Buyer </a:t>
          </a:r>
          <a:endParaRPr lang="en-US" dirty="0"/>
        </a:p>
      </dgm:t>
    </dgm:pt>
    <dgm:pt modelId="{7CF8B9E3-757A-4316-B741-70D31EDB0520}" type="sibTrans" cxnId="{1A4821B6-3D70-43D8-A3C7-732D0CAB3A89}">
      <dgm:prSet/>
      <dgm:spPr/>
      <dgm:t>
        <a:bodyPr/>
        <a:lstStyle/>
        <a:p>
          <a:endParaRPr lang="en-US"/>
        </a:p>
      </dgm:t>
    </dgm:pt>
    <dgm:pt modelId="{41A5CDC2-90AF-4E52-819B-A66549BCE23D}" type="parTrans" cxnId="{1A4821B6-3D70-43D8-A3C7-732D0CAB3A89}">
      <dgm:prSet/>
      <dgm:spPr/>
      <dgm:t>
        <a:bodyPr/>
        <a:lstStyle/>
        <a:p>
          <a:endParaRPr lang="en-US"/>
        </a:p>
      </dgm:t>
    </dgm:pt>
    <dgm:pt modelId="{92BF5CA3-7558-4B5D-A5B5-6435D0F84C21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US" dirty="0"/>
            <a:t>Lead Nurse Clinical Procurement</a:t>
          </a:r>
        </a:p>
      </dgm:t>
    </dgm:pt>
    <dgm:pt modelId="{E7B786DB-538E-4ABD-AE41-DCD54CF5E47A}" type="parTrans" cxnId="{40AAAD96-4D9E-44EE-9BC1-2580913B7245}">
      <dgm:prSet/>
      <dgm:spPr/>
      <dgm:t>
        <a:bodyPr/>
        <a:lstStyle/>
        <a:p>
          <a:endParaRPr lang="en-US"/>
        </a:p>
      </dgm:t>
    </dgm:pt>
    <dgm:pt modelId="{E170D258-D1B0-42E3-BBA4-FD9D56FF9438}" type="sibTrans" cxnId="{40AAAD96-4D9E-44EE-9BC1-2580913B7245}">
      <dgm:prSet/>
      <dgm:spPr/>
      <dgm:t>
        <a:bodyPr/>
        <a:lstStyle/>
        <a:p>
          <a:endParaRPr lang="en-US"/>
        </a:p>
      </dgm:t>
    </dgm:pt>
    <dgm:pt modelId="{D262B66F-DF7C-411E-B6D7-FDF83E646F30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en-US" dirty="0"/>
        </a:p>
        <a:p>
          <a:r>
            <a:rPr lang="en-US"/>
            <a:t>Omnicell</a:t>
          </a:r>
          <a:r>
            <a:rPr lang="en-US" dirty="0"/>
            <a:t> Team</a:t>
          </a:r>
        </a:p>
        <a:p>
          <a:endParaRPr lang="en-US" dirty="0"/>
        </a:p>
      </dgm:t>
    </dgm:pt>
    <dgm:pt modelId="{CCAFB1B4-F836-4F11-8120-E071BBC61929}" type="parTrans" cxnId="{95C72FE4-5BF8-4EE8-8E36-D099C6D9EE10}">
      <dgm:prSet/>
      <dgm:spPr/>
      <dgm:t>
        <a:bodyPr/>
        <a:lstStyle/>
        <a:p>
          <a:endParaRPr lang="en-US"/>
        </a:p>
      </dgm:t>
    </dgm:pt>
    <dgm:pt modelId="{029A7187-BB9C-44D3-A7D4-89F553E719C2}" type="sibTrans" cxnId="{95C72FE4-5BF8-4EE8-8E36-D099C6D9EE10}">
      <dgm:prSet/>
      <dgm:spPr/>
      <dgm:t>
        <a:bodyPr/>
        <a:lstStyle/>
        <a:p>
          <a:endParaRPr lang="en-US"/>
        </a:p>
      </dgm:t>
    </dgm:pt>
    <dgm:pt modelId="{8BFECB2C-6F1E-4A37-B29D-A7A30432B546}" type="asst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/>
            <a:t>Procurement Business Manager</a:t>
          </a:r>
        </a:p>
      </dgm:t>
    </dgm:pt>
    <dgm:pt modelId="{63AE0B23-4E3B-4C25-989D-AE5D9AB60FE0}" type="parTrans" cxnId="{B56924CF-DADD-47AF-B801-A6B12D3EB592}">
      <dgm:prSet/>
      <dgm:spPr/>
      <dgm:t>
        <a:bodyPr/>
        <a:lstStyle/>
        <a:p>
          <a:endParaRPr lang="en-US"/>
        </a:p>
      </dgm:t>
    </dgm:pt>
    <dgm:pt modelId="{50B46438-0BD8-435A-A02B-9779E2BBAEF8}" type="sibTrans" cxnId="{B56924CF-DADD-47AF-B801-A6B12D3EB592}">
      <dgm:prSet/>
      <dgm:spPr/>
      <dgm:t>
        <a:bodyPr/>
        <a:lstStyle/>
        <a:p>
          <a:endParaRPr lang="en-US"/>
        </a:p>
      </dgm:t>
    </dgm:pt>
    <dgm:pt modelId="{7F0CD544-3761-40C4-BDE3-8A9E86351ACB}" type="asst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/>
            <a:t>Assistant Omnicell System Administration Manager</a:t>
          </a:r>
        </a:p>
      </dgm:t>
    </dgm:pt>
    <dgm:pt modelId="{E8477145-D31C-4E92-BA8C-3FB6D7384B76}" type="parTrans" cxnId="{C2408B50-8B0C-4D31-9102-A64D61611D1C}">
      <dgm:prSet/>
      <dgm:spPr/>
      <dgm:t>
        <a:bodyPr/>
        <a:lstStyle/>
        <a:p>
          <a:endParaRPr lang="en-US"/>
        </a:p>
      </dgm:t>
    </dgm:pt>
    <dgm:pt modelId="{A21314AB-D19C-4B40-B927-8BE256F79F31}" type="sibTrans" cxnId="{C2408B50-8B0C-4D31-9102-A64D61611D1C}">
      <dgm:prSet/>
      <dgm:spPr/>
      <dgm:t>
        <a:bodyPr/>
        <a:lstStyle/>
        <a:p>
          <a:endParaRPr lang="en-US"/>
        </a:p>
      </dgm:t>
    </dgm:pt>
    <dgm:pt modelId="{2923A2C6-6910-476F-83AD-9B9DC8BE3156}" type="pres">
      <dgm:prSet presAssocID="{6CAFA4A9-B679-408A-9B1B-56613D09404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25D16B8-E1B9-4700-B971-343C2C78199F}" type="pres">
      <dgm:prSet presAssocID="{5AB6272B-591A-4118-BAB2-FAC2FBABE6CA}" presName="hierRoot1" presStyleCnt="0">
        <dgm:presLayoutVars>
          <dgm:hierBranch val="init"/>
        </dgm:presLayoutVars>
      </dgm:prSet>
      <dgm:spPr/>
    </dgm:pt>
    <dgm:pt modelId="{10803DCF-A193-411C-9E29-2118B0627C2A}" type="pres">
      <dgm:prSet presAssocID="{5AB6272B-591A-4118-BAB2-FAC2FBABE6CA}" presName="rootComposite1" presStyleCnt="0"/>
      <dgm:spPr/>
    </dgm:pt>
    <dgm:pt modelId="{109E9A9E-8A1A-4D4A-8504-0AB66A582E60}" type="pres">
      <dgm:prSet presAssocID="{5AB6272B-591A-4118-BAB2-FAC2FBABE6CA}" presName="rootText1" presStyleLbl="node0" presStyleIdx="0" presStyleCnt="1" custLinFactNeighborX="-855" custLinFactNeighborY="-5131">
        <dgm:presLayoutVars>
          <dgm:chPref val="3"/>
        </dgm:presLayoutVars>
      </dgm:prSet>
      <dgm:spPr/>
    </dgm:pt>
    <dgm:pt modelId="{62AE88FD-368B-404A-84D3-6ACCDFB2C63A}" type="pres">
      <dgm:prSet presAssocID="{5AB6272B-591A-4118-BAB2-FAC2FBABE6CA}" presName="rootConnector1" presStyleLbl="node1" presStyleIdx="0" presStyleCnt="0"/>
      <dgm:spPr/>
    </dgm:pt>
    <dgm:pt modelId="{03EA99B1-F116-4ADA-8CE5-36DABD44D97C}" type="pres">
      <dgm:prSet presAssocID="{5AB6272B-591A-4118-BAB2-FAC2FBABE6CA}" presName="hierChild2" presStyleCnt="0"/>
      <dgm:spPr/>
    </dgm:pt>
    <dgm:pt modelId="{561F1F71-EA0F-4C35-87A8-6A5D34A4B269}" type="pres">
      <dgm:prSet presAssocID="{40A73D40-5CE2-4AD5-B9C5-7C9DA6CCF647}" presName="Name37" presStyleLbl="parChTrans1D2" presStyleIdx="0" presStyleCnt="5"/>
      <dgm:spPr/>
    </dgm:pt>
    <dgm:pt modelId="{F5DAE96A-CD4E-4FC3-97C7-28E023ADD1A4}" type="pres">
      <dgm:prSet presAssocID="{2C9351CF-BC45-4850-8CCB-06CA05387580}" presName="hierRoot2" presStyleCnt="0">
        <dgm:presLayoutVars>
          <dgm:hierBranch val="init"/>
        </dgm:presLayoutVars>
      </dgm:prSet>
      <dgm:spPr/>
    </dgm:pt>
    <dgm:pt modelId="{CAF20805-FD40-42D2-B3E0-B327ECBB3A89}" type="pres">
      <dgm:prSet presAssocID="{2C9351CF-BC45-4850-8CCB-06CA05387580}" presName="rootComposite" presStyleCnt="0"/>
      <dgm:spPr/>
    </dgm:pt>
    <dgm:pt modelId="{E9C582CB-A020-4424-AAF4-C5ABD34DFCA2}" type="pres">
      <dgm:prSet presAssocID="{2C9351CF-BC45-4850-8CCB-06CA05387580}" presName="rootText" presStyleLbl="node2" presStyleIdx="0" presStyleCnt="4">
        <dgm:presLayoutVars>
          <dgm:chPref val="3"/>
        </dgm:presLayoutVars>
      </dgm:prSet>
      <dgm:spPr/>
    </dgm:pt>
    <dgm:pt modelId="{8CCEDF1E-76F8-457F-904C-5C886A1A6529}" type="pres">
      <dgm:prSet presAssocID="{2C9351CF-BC45-4850-8CCB-06CA05387580}" presName="rootConnector" presStyleLbl="node2" presStyleIdx="0" presStyleCnt="4"/>
      <dgm:spPr/>
    </dgm:pt>
    <dgm:pt modelId="{0B18A491-D36C-4F56-9E08-3C57FFF9A52C}" type="pres">
      <dgm:prSet presAssocID="{2C9351CF-BC45-4850-8CCB-06CA05387580}" presName="hierChild4" presStyleCnt="0"/>
      <dgm:spPr/>
    </dgm:pt>
    <dgm:pt modelId="{78D8E35A-4310-4E72-BA00-24F6FB6A0D9B}" type="pres">
      <dgm:prSet presAssocID="{C343E529-E986-40E5-85C2-87E40195432A}" presName="Name37" presStyleLbl="parChTrans1D3" presStyleIdx="0" presStyleCnt="5"/>
      <dgm:spPr/>
    </dgm:pt>
    <dgm:pt modelId="{AACA1417-8783-4836-AFBC-F0437E2E75C0}" type="pres">
      <dgm:prSet presAssocID="{FB3C6899-2244-4B20-ADCC-B94D7374B2EE}" presName="hierRoot2" presStyleCnt="0">
        <dgm:presLayoutVars>
          <dgm:hierBranch val="init"/>
        </dgm:presLayoutVars>
      </dgm:prSet>
      <dgm:spPr/>
    </dgm:pt>
    <dgm:pt modelId="{72062634-7EF6-4CA7-82AC-7D18B451C5AF}" type="pres">
      <dgm:prSet presAssocID="{FB3C6899-2244-4B20-ADCC-B94D7374B2EE}" presName="rootComposite" presStyleCnt="0"/>
      <dgm:spPr/>
    </dgm:pt>
    <dgm:pt modelId="{ADCD818A-2E40-4F16-9FC6-781E99B072EA}" type="pres">
      <dgm:prSet presAssocID="{FB3C6899-2244-4B20-ADCC-B94D7374B2EE}" presName="rootText" presStyleLbl="node3" presStyleIdx="0" presStyleCnt="4">
        <dgm:presLayoutVars>
          <dgm:chPref val="3"/>
        </dgm:presLayoutVars>
      </dgm:prSet>
      <dgm:spPr/>
    </dgm:pt>
    <dgm:pt modelId="{3A5E3C41-FE5F-4E0E-9172-B398744F68E6}" type="pres">
      <dgm:prSet presAssocID="{FB3C6899-2244-4B20-ADCC-B94D7374B2EE}" presName="rootConnector" presStyleLbl="node3" presStyleIdx="0" presStyleCnt="4"/>
      <dgm:spPr/>
    </dgm:pt>
    <dgm:pt modelId="{540E2D73-C2FC-46EA-84F4-CBA20E0428FB}" type="pres">
      <dgm:prSet presAssocID="{FB3C6899-2244-4B20-ADCC-B94D7374B2EE}" presName="hierChild4" presStyleCnt="0"/>
      <dgm:spPr/>
    </dgm:pt>
    <dgm:pt modelId="{B8B5F66A-15B3-4469-BD65-3040212AC2C9}" type="pres">
      <dgm:prSet presAssocID="{2AB5FA07-2EBD-4DA4-913F-B93E3250C035}" presName="Name37" presStyleLbl="parChTrans1D4" presStyleIdx="0" presStyleCnt="12"/>
      <dgm:spPr/>
    </dgm:pt>
    <dgm:pt modelId="{8DC0EE3A-2950-484F-930D-53B36A9F00F7}" type="pres">
      <dgm:prSet presAssocID="{CBCC445F-9508-481F-8A35-11FB50B71A7E}" presName="hierRoot2" presStyleCnt="0">
        <dgm:presLayoutVars>
          <dgm:hierBranch val="init"/>
        </dgm:presLayoutVars>
      </dgm:prSet>
      <dgm:spPr/>
    </dgm:pt>
    <dgm:pt modelId="{9F61522F-556D-48A3-9DE3-E2090D238203}" type="pres">
      <dgm:prSet presAssocID="{CBCC445F-9508-481F-8A35-11FB50B71A7E}" presName="rootComposite" presStyleCnt="0"/>
      <dgm:spPr/>
    </dgm:pt>
    <dgm:pt modelId="{081DEDB8-58D1-4D3C-AD37-3878307F28D1}" type="pres">
      <dgm:prSet presAssocID="{CBCC445F-9508-481F-8A35-11FB50B71A7E}" presName="rootText" presStyleLbl="node4" presStyleIdx="0" presStyleCnt="4">
        <dgm:presLayoutVars>
          <dgm:chPref val="3"/>
        </dgm:presLayoutVars>
      </dgm:prSet>
      <dgm:spPr/>
    </dgm:pt>
    <dgm:pt modelId="{9ABDEA3A-5FAD-4339-BD53-817A2A3AC128}" type="pres">
      <dgm:prSet presAssocID="{CBCC445F-9508-481F-8A35-11FB50B71A7E}" presName="rootConnector" presStyleLbl="node4" presStyleIdx="0" presStyleCnt="4"/>
      <dgm:spPr/>
    </dgm:pt>
    <dgm:pt modelId="{008524F3-511F-494F-8F6A-462BC562E7AA}" type="pres">
      <dgm:prSet presAssocID="{CBCC445F-9508-481F-8A35-11FB50B71A7E}" presName="hierChild4" presStyleCnt="0"/>
      <dgm:spPr/>
    </dgm:pt>
    <dgm:pt modelId="{41B89164-77D5-444C-B5B3-77A98AA27E54}" type="pres">
      <dgm:prSet presAssocID="{CBCC445F-9508-481F-8A35-11FB50B71A7E}" presName="hierChild5" presStyleCnt="0"/>
      <dgm:spPr/>
    </dgm:pt>
    <dgm:pt modelId="{DF92263F-5E16-4A03-9F94-5986821710FA}" type="pres">
      <dgm:prSet presAssocID="{CCFA32D0-BD5C-40AC-86ED-F8A8C6016C8D}" presName="Name111" presStyleLbl="parChTrans1D4" presStyleIdx="1" presStyleCnt="12"/>
      <dgm:spPr/>
    </dgm:pt>
    <dgm:pt modelId="{0443874A-2481-4FBC-A87A-DCBB82F7859E}" type="pres">
      <dgm:prSet presAssocID="{9FE267F9-F2E2-4B15-AA99-00AA4E7896EB}" presName="hierRoot3" presStyleCnt="0">
        <dgm:presLayoutVars>
          <dgm:hierBranch val="init"/>
        </dgm:presLayoutVars>
      </dgm:prSet>
      <dgm:spPr/>
    </dgm:pt>
    <dgm:pt modelId="{52B08C28-D0AD-4BAE-AA3F-3547826FFF3D}" type="pres">
      <dgm:prSet presAssocID="{9FE267F9-F2E2-4B15-AA99-00AA4E7896EB}" presName="rootComposite3" presStyleCnt="0"/>
      <dgm:spPr/>
    </dgm:pt>
    <dgm:pt modelId="{9BE9BFB2-A57A-4A27-8D1A-1B3CFFCE0D45}" type="pres">
      <dgm:prSet presAssocID="{9FE267F9-F2E2-4B15-AA99-00AA4E7896EB}" presName="rootText3" presStyleLbl="asst4" presStyleIdx="0" presStyleCnt="3">
        <dgm:presLayoutVars>
          <dgm:chPref val="3"/>
        </dgm:presLayoutVars>
      </dgm:prSet>
      <dgm:spPr/>
    </dgm:pt>
    <dgm:pt modelId="{A53EF8B0-2067-46B9-980C-29C291ED184E}" type="pres">
      <dgm:prSet presAssocID="{9FE267F9-F2E2-4B15-AA99-00AA4E7896EB}" presName="rootConnector3" presStyleLbl="asst4" presStyleIdx="0" presStyleCnt="3"/>
      <dgm:spPr/>
    </dgm:pt>
    <dgm:pt modelId="{065E5841-58FD-4A62-8745-1854BC7136BB}" type="pres">
      <dgm:prSet presAssocID="{9FE267F9-F2E2-4B15-AA99-00AA4E7896EB}" presName="hierChild6" presStyleCnt="0"/>
      <dgm:spPr/>
    </dgm:pt>
    <dgm:pt modelId="{760CD037-9B20-40C8-986A-2133FDA3641F}" type="pres">
      <dgm:prSet presAssocID="{9FE267F9-F2E2-4B15-AA99-00AA4E7896EB}" presName="hierChild7" presStyleCnt="0"/>
      <dgm:spPr/>
    </dgm:pt>
    <dgm:pt modelId="{BD2DD6B1-266F-459D-BD5D-A2725F39DD3C}" type="pres">
      <dgm:prSet presAssocID="{41A5CDC2-90AF-4E52-819B-A66549BCE23D}" presName="Name111" presStyleLbl="parChTrans1D4" presStyleIdx="2" presStyleCnt="12"/>
      <dgm:spPr/>
    </dgm:pt>
    <dgm:pt modelId="{9DA8114D-BA64-4ADE-A4B8-6703DED682BA}" type="pres">
      <dgm:prSet presAssocID="{13E18685-3961-4579-BFE6-5842B15750B9}" presName="hierRoot3" presStyleCnt="0">
        <dgm:presLayoutVars>
          <dgm:hierBranch val="init"/>
        </dgm:presLayoutVars>
      </dgm:prSet>
      <dgm:spPr/>
    </dgm:pt>
    <dgm:pt modelId="{D9EE45EF-DE9D-4819-A999-B97A1375757D}" type="pres">
      <dgm:prSet presAssocID="{13E18685-3961-4579-BFE6-5842B15750B9}" presName="rootComposite3" presStyleCnt="0"/>
      <dgm:spPr/>
    </dgm:pt>
    <dgm:pt modelId="{BD08A910-5666-4A64-B518-6BC24E9DB053}" type="pres">
      <dgm:prSet presAssocID="{13E18685-3961-4579-BFE6-5842B15750B9}" presName="rootText3" presStyleLbl="asst4" presStyleIdx="1" presStyleCnt="3">
        <dgm:presLayoutVars>
          <dgm:chPref val="3"/>
        </dgm:presLayoutVars>
      </dgm:prSet>
      <dgm:spPr/>
    </dgm:pt>
    <dgm:pt modelId="{F4C74A82-D77B-4FBA-AFD9-DB7E08D97462}" type="pres">
      <dgm:prSet presAssocID="{13E18685-3961-4579-BFE6-5842B15750B9}" presName="rootConnector3" presStyleLbl="asst4" presStyleIdx="1" presStyleCnt="3"/>
      <dgm:spPr/>
    </dgm:pt>
    <dgm:pt modelId="{8ED00CFE-D5D7-433F-A363-96DD3F27D4BF}" type="pres">
      <dgm:prSet presAssocID="{13E18685-3961-4579-BFE6-5842B15750B9}" presName="hierChild6" presStyleCnt="0"/>
      <dgm:spPr/>
    </dgm:pt>
    <dgm:pt modelId="{C31E0D3B-32BE-4250-86A8-B112B0307A94}" type="pres">
      <dgm:prSet presAssocID="{13E18685-3961-4579-BFE6-5842B15750B9}" presName="hierChild7" presStyleCnt="0"/>
      <dgm:spPr/>
    </dgm:pt>
    <dgm:pt modelId="{358BFCD7-7606-4E48-99C5-DABC8599DA8D}" type="pres">
      <dgm:prSet presAssocID="{70EC5128-425F-4050-B553-9A05D9EC36E9}" presName="Name111" presStyleLbl="parChTrans1D4" presStyleIdx="3" presStyleCnt="12"/>
      <dgm:spPr/>
    </dgm:pt>
    <dgm:pt modelId="{49C3A440-F265-4A53-A110-D61CE46A1DCE}" type="pres">
      <dgm:prSet presAssocID="{48AD6342-36A1-4166-8A07-A406DE804AAD}" presName="hierRoot3" presStyleCnt="0">
        <dgm:presLayoutVars>
          <dgm:hierBranch val="init"/>
        </dgm:presLayoutVars>
      </dgm:prSet>
      <dgm:spPr/>
    </dgm:pt>
    <dgm:pt modelId="{817681F6-45D4-4D99-8FF1-04F68C452975}" type="pres">
      <dgm:prSet presAssocID="{48AD6342-36A1-4166-8A07-A406DE804AAD}" presName="rootComposite3" presStyleCnt="0"/>
      <dgm:spPr/>
    </dgm:pt>
    <dgm:pt modelId="{0B325FE4-9017-4C01-8A9D-6517C08F4C88}" type="pres">
      <dgm:prSet presAssocID="{48AD6342-36A1-4166-8A07-A406DE804AAD}" presName="rootText3" presStyleLbl="asst4" presStyleIdx="2" presStyleCnt="3">
        <dgm:presLayoutVars>
          <dgm:chPref val="3"/>
        </dgm:presLayoutVars>
      </dgm:prSet>
      <dgm:spPr/>
    </dgm:pt>
    <dgm:pt modelId="{748493EA-57A0-4278-B3E0-1855A6465F74}" type="pres">
      <dgm:prSet presAssocID="{48AD6342-36A1-4166-8A07-A406DE804AAD}" presName="rootConnector3" presStyleLbl="asst4" presStyleIdx="2" presStyleCnt="3"/>
      <dgm:spPr/>
    </dgm:pt>
    <dgm:pt modelId="{1B1E69E8-4353-4E0E-876B-8415EBDC1142}" type="pres">
      <dgm:prSet presAssocID="{48AD6342-36A1-4166-8A07-A406DE804AAD}" presName="hierChild6" presStyleCnt="0"/>
      <dgm:spPr/>
    </dgm:pt>
    <dgm:pt modelId="{6262AC3F-5F68-489E-9C47-5EAF19FA0717}" type="pres">
      <dgm:prSet presAssocID="{48AD6342-36A1-4166-8A07-A406DE804AAD}" presName="hierChild7" presStyleCnt="0"/>
      <dgm:spPr/>
    </dgm:pt>
    <dgm:pt modelId="{2D805E40-EE28-4AEB-9D27-45695FA968A4}" type="pres">
      <dgm:prSet presAssocID="{FB3C6899-2244-4B20-ADCC-B94D7374B2EE}" presName="hierChild5" presStyleCnt="0"/>
      <dgm:spPr/>
    </dgm:pt>
    <dgm:pt modelId="{B7C40ABD-E223-4B57-ACF8-7645822112FA}" type="pres">
      <dgm:prSet presAssocID="{2C9351CF-BC45-4850-8CCB-06CA05387580}" presName="hierChild5" presStyleCnt="0"/>
      <dgm:spPr/>
    </dgm:pt>
    <dgm:pt modelId="{F79E9898-1252-46F0-849B-4BA7A0127840}" type="pres">
      <dgm:prSet presAssocID="{AD2C886D-1E5F-4257-B57C-ABC1A4F90EB8}" presName="Name37" presStyleLbl="parChTrans1D2" presStyleIdx="1" presStyleCnt="5"/>
      <dgm:spPr/>
    </dgm:pt>
    <dgm:pt modelId="{35A28B80-F43E-4182-A876-B2F1CB496446}" type="pres">
      <dgm:prSet presAssocID="{71E72414-F794-40D4-968A-6D5D59675B34}" presName="hierRoot2" presStyleCnt="0">
        <dgm:presLayoutVars>
          <dgm:hierBranch val="init"/>
        </dgm:presLayoutVars>
      </dgm:prSet>
      <dgm:spPr/>
    </dgm:pt>
    <dgm:pt modelId="{BB3BA466-FF4F-4DCD-933B-A8B27BF1D571}" type="pres">
      <dgm:prSet presAssocID="{71E72414-F794-40D4-968A-6D5D59675B34}" presName="rootComposite" presStyleCnt="0"/>
      <dgm:spPr/>
    </dgm:pt>
    <dgm:pt modelId="{AFB9F6A3-F8F0-4CBF-886E-3740A516D358}" type="pres">
      <dgm:prSet presAssocID="{71E72414-F794-40D4-968A-6D5D59675B34}" presName="rootText" presStyleLbl="node2" presStyleIdx="1" presStyleCnt="4" custLinFactNeighborX="2330">
        <dgm:presLayoutVars>
          <dgm:chPref val="3"/>
        </dgm:presLayoutVars>
      </dgm:prSet>
      <dgm:spPr/>
    </dgm:pt>
    <dgm:pt modelId="{94AFAFFE-9989-4482-807A-5FE3454E2DF8}" type="pres">
      <dgm:prSet presAssocID="{71E72414-F794-40D4-968A-6D5D59675B34}" presName="rootConnector" presStyleLbl="node2" presStyleIdx="1" presStyleCnt="4"/>
      <dgm:spPr/>
    </dgm:pt>
    <dgm:pt modelId="{1D043684-CE90-48B0-80CD-5ECD5F246DF8}" type="pres">
      <dgm:prSet presAssocID="{71E72414-F794-40D4-968A-6D5D59675B34}" presName="hierChild4" presStyleCnt="0"/>
      <dgm:spPr/>
    </dgm:pt>
    <dgm:pt modelId="{72C2D9D5-798A-49D4-8B2A-4E3FF489A6C6}" type="pres">
      <dgm:prSet presAssocID="{6A7F29CF-CBF8-4996-AFEE-D5E88D9B249A}" presName="Name37" presStyleLbl="parChTrans1D3" presStyleIdx="1" presStyleCnt="5"/>
      <dgm:spPr/>
    </dgm:pt>
    <dgm:pt modelId="{00F4DF2D-BCB5-4CF1-BB9B-01172FCC991A}" type="pres">
      <dgm:prSet presAssocID="{16116598-ACB9-4D1C-B029-0D223AE450CF}" presName="hierRoot2" presStyleCnt="0">
        <dgm:presLayoutVars>
          <dgm:hierBranch val="init"/>
        </dgm:presLayoutVars>
      </dgm:prSet>
      <dgm:spPr/>
    </dgm:pt>
    <dgm:pt modelId="{D79FDC92-6E9F-44E7-A7DE-4FC9480063EB}" type="pres">
      <dgm:prSet presAssocID="{16116598-ACB9-4D1C-B029-0D223AE450CF}" presName="rootComposite" presStyleCnt="0"/>
      <dgm:spPr/>
    </dgm:pt>
    <dgm:pt modelId="{239EE0C0-AEF5-4A2E-AF44-26E6B4CA7047}" type="pres">
      <dgm:prSet presAssocID="{16116598-ACB9-4D1C-B029-0D223AE450CF}" presName="rootText" presStyleLbl="node3" presStyleIdx="1" presStyleCnt="4" custScaleX="109478" custScaleY="94932">
        <dgm:presLayoutVars>
          <dgm:chPref val="3"/>
        </dgm:presLayoutVars>
      </dgm:prSet>
      <dgm:spPr/>
    </dgm:pt>
    <dgm:pt modelId="{2398C100-7F0A-4AE3-A51A-C07D45E0E3B8}" type="pres">
      <dgm:prSet presAssocID="{16116598-ACB9-4D1C-B029-0D223AE450CF}" presName="rootConnector" presStyleLbl="node3" presStyleIdx="1" presStyleCnt="4"/>
      <dgm:spPr/>
    </dgm:pt>
    <dgm:pt modelId="{B2764D8B-A539-44BD-818E-5E8B468D5EF2}" type="pres">
      <dgm:prSet presAssocID="{16116598-ACB9-4D1C-B029-0D223AE450CF}" presName="hierChild4" presStyleCnt="0"/>
      <dgm:spPr/>
    </dgm:pt>
    <dgm:pt modelId="{4823EEFE-8123-48A0-968B-15DA66FCA277}" type="pres">
      <dgm:prSet presAssocID="{446A3A3A-83F0-40A8-9B86-86A59787C720}" presName="Name37" presStyleLbl="parChTrans1D4" presStyleIdx="4" presStyleCnt="12"/>
      <dgm:spPr/>
    </dgm:pt>
    <dgm:pt modelId="{6B70D4FF-DBC4-4E3C-9AB4-A6A61B4496A3}" type="pres">
      <dgm:prSet presAssocID="{A729DB12-2508-4225-BB7C-DC2B560801F8}" presName="hierRoot2" presStyleCnt="0">
        <dgm:presLayoutVars>
          <dgm:hierBranch val="init"/>
        </dgm:presLayoutVars>
      </dgm:prSet>
      <dgm:spPr/>
    </dgm:pt>
    <dgm:pt modelId="{C28E6047-AEA7-4E3B-AF56-FBC49C0EAB4D}" type="pres">
      <dgm:prSet presAssocID="{A729DB12-2508-4225-BB7C-DC2B560801F8}" presName="rootComposite" presStyleCnt="0"/>
      <dgm:spPr/>
    </dgm:pt>
    <dgm:pt modelId="{E4E1E098-22D3-45E6-84BB-37610A427BA2}" type="pres">
      <dgm:prSet presAssocID="{A729DB12-2508-4225-BB7C-DC2B560801F8}" presName="rootText" presStyleLbl="node4" presStyleIdx="1" presStyleCnt="4">
        <dgm:presLayoutVars>
          <dgm:chPref val="3"/>
        </dgm:presLayoutVars>
      </dgm:prSet>
      <dgm:spPr/>
    </dgm:pt>
    <dgm:pt modelId="{241B9C28-BB86-4F4A-A3BB-C83134508AA1}" type="pres">
      <dgm:prSet presAssocID="{A729DB12-2508-4225-BB7C-DC2B560801F8}" presName="rootConnector" presStyleLbl="node4" presStyleIdx="1" presStyleCnt="4"/>
      <dgm:spPr/>
    </dgm:pt>
    <dgm:pt modelId="{D19431C5-EF4E-4226-8F16-A3A1869D22A0}" type="pres">
      <dgm:prSet presAssocID="{A729DB12-2508-4225-BB7C-DC2B560801F8}" presName="hierChild4" presStyleCnt="0"/>
      <dgm:spPr/>
    </dgm:pt>
    <dgm:pt modelId="{D5E713DF-4371-4961-92E2-9A72259770FB}" type="pres">
      <dgm:prSet presAssocID="{A729DB12-2508-4225-BB7C-DC2B560801F8}" presName="hierChild5" presStyleCnt="0"/>
      <dgm:spPr/>
    </dgm:pt>
    <dgm:pt modelId="{20026453-CF2E-44CD-9205-5236492F51A8}" type="pres">
      <dgm:prSet presAssocID="{7557FAE2-A51E-476E-9035-9881A05A4A03}" presName="Name37" presStyleLbl="parChTrans1D4" presStyleIdx="5" presStyleCnt="12"/>
      <dgm:spPr/>
    </dgm:pt>
    <dgm:pt modelId="{626D52C4-B43B-41B2-87E1-A8A184D00F48}" type="pres">
      <dgm:prSet presAssocID="{6B23B36A-A6C3-48DF-86A9-78698F3F6B48}" presName="hierRoot2" presStyleCnt="0">
        <dgm:presLayoutVars>
          <dgm:hierBranch val="init"/>
        </dgm:presLayoutVars>
      </dgm:prSet>
      <dgm:spPr/>
    </dgm:pt>
    <dgm:pt modelId="{D07BDA17-5965-4D21-8A42-CFF1498E519D}" type="pres">
      <dgm:prSet presAssocID="{6B23B36A-A6C3-48DF-86A9-78698F3F6B48}" presName="rootComposite" presStyleCnt="0"/>
      <dgm:spPr/>
    </dgm:pt>
    <dgm:pt modelId="{BC47B53D-4F31-4C6E-BA4E-33988F3C5B3F}" type="pres">
      <dgm:prSet presAssocID="{6B23B36A-A6C3-48DF-86A9-78698F3F6B48}" presName="rootText" presStyleLbl="node4" presStyleIdx="2" presStyleCnt="4">
        <dgm:presLayoutVars>
          <dgm:chPref val="3"/>
        </dgm:presLayoutVars>
      </dgm:prSet>
      <dgm:spPr/>
    </dgm:pt>
    <dgm:pt modelId="{B453BAA7-F0A1-482A-BA8E-495DFD6A9A8B}" type="pres">
      <dgm:prSet presAssocID="{6B23B36A-A6C3-48DF-86A9-78698F3F6B48}" presName="rootConnector" presStyleLbl="node4" presStyleIdx="2" presStyleCnt="4"/>
      <dgm:spPr/>
    </dgm:pt>
    <dgm:pt modelId="{C9FCAF75-43E9-45F5-AEB6-67C359521AA6}" type="pres">
      <dgm:prSet presAssocID="{6B23B36A-A6C3-48DF-86A9-78698F3F6B48}" presName="hierChild4" presStyleCnt="0"/>
      <dgm:spPr/>
    </dgm:pt>
    <dgm:pt modelId="{27ACABB7-ACF4-4BAD-BCDC-70DA8BD6E4C4}" type="pres">
      <dgm:prSet presAssocID="{6B23B36A-A6C3-48DF-86A9-78698F3F6B48}" presName="hierChild5" presStyleCnt="0"/>
      <dgm:spPr/>
    </dgm:pt>
    <dgm:pt modelId="{64E67FCF-02F8-4829-B19C-6F0AE64CE516}" type="pres">
      <dgm:prSet presAssocID="{727E645F-1686-4D5A-9CEB-7864D1777E60}" presName="Name37" presStyleLbl="parChTrans1D4" presStyleIdx="6" presStyleCnt="12"/>
      <dgm:spPr/>
    </dgm:pt>
    <dgm:pt modelId="{3A5C1DC5-400B-4260-9666-A11BE85F35EB}" type="pres">
      <dgm:prSet presAssocID="{96CD3D1E-4593-4FCC-86F1-F6B99E2E8A97}" presName="hierRoot2" presStyleCnt="0">
        <dgm:presLayoutVars>
          <dgm:hierBranch val="init"/>
        </dgm:presLayoutVars>
      </dgm:prSet>
      <dgm:spPr/>
    </dgm:pt>
    <dgm:pt modelId="{213854B5-0848-43B6-AC0E-6AE3D13BBD25}" type="pres">
      <dgm:prSet presAssocID="{96CD3D1E-4593-4FCC-86F1-F6B99E2E8A97}" presName="rootComposite" presStyleCnt="0"/>
      <dgm:spPr/>
    </dgm:pt>
    <dgm:pt modelId="{8D753748-0AA6-4828-A252-DBFA0DDF2B88}" type="pres">
      <dgm:prSet presAssocID="{96CD3D1E-4593-4FCC-86F1-F6B99E2E8A97}" presName="rootText" presStyleLbl="node4" presStyleIdx="3" presStyleCnt="4">
        <dgm:presLayoutVars>
          <dgm:chPref val="3"/>
        </dgm:presLayoutVars>
      </dgm:prSet>
      <dgm:spPr/>
    </dgm:pt>
    <dgm:pt modelId="{3CFA05BC-1C24-4A23-A44C-AF264B3DAECC}" type="pres">
      <dgm:prSet presAssocID="{96CD3D1E-4593-4FCC-86F1-F6B99E2E8A97}" presName="rootConnector" presStyleLbl="node4" presStyleIdx="3" presStyleCnt="4"/>
      <dgm:spPr/>
    </dgm:pt>
    <dgm:pt modelId="{331D7598-D658-4CC5-9607-71B5E560EE4A}" type="pres">
      <dgm:prSet presAssocID="{96CD3D1E-4593-4FCC-86F1-F6B99E2E8A97}" presName="hierChild4" presStyleCnt="0"/>
      <dgm:spPr/>
    </dgm:pt>
    <dgm:pt modelId="{2592D31D-7392-436B-AAD5-266EA2FD2D4F}" type="pres">
      <dgm:prSet presAssocID="{96CD3D1E-4593-4FCC-86F1-F6B99E2E8A97}" presName="hierChild5" presStyleCnt="0"/>
      <dgm:spPr/>
    </dgm:pt>
    <dgm:pt modelId="{7350663D-19D0-42DA-8842-F60F665083D2}" type="pres">
      <dgm:prSet presAssocID="{16116598-ACB9-4D1C-B029-0D223AE450CF}" presName="hierChild5" presStyleCnt="0"/>
      <dgm:spPr/>
    </dgm:pt>
    <dgm:pt modelId="{71745119-B366-4580-8512-8D412DAFC3B5}" type="pres">
      <dgm:prSet presAssocID="{71E72414-F794-40D4-968A-6D5D59675B34}" presName="hierChild5" presStyleCnt="0"/>
      <dgm:spPr/>
    </dgm:pt>
    <dgm:pt modelId="{9C176FDB-12CF-46A2-949B-3E4A9EAB5F7F}" type="pres">
      <dgm:prSet presAssocID="{CCAFB1B4-F836-4F11-8120-E071BBC61929}" presName="Name37" presStyleLbl="parChTrans1D2" presStyleIdx="2" presStyleCnt="5"/>
      <dgm:spPr/>
    </dgm:pt>
    <dgm:pt modelId="{3363F651-406D-48D9-AE01-F04620E3BE02}" type="pres">
      <dgm:prSet presAssocID="{D262B66F-DF7C-411E-B6D7-FDF83E646F30}" presName="hierRoot2" presStyleCnt="0">
        <dgm:presLayoutVars>
          <dgm:hierBranch val="init"/>
        </dgm:presLayoutVars>
      </dgm:prSet>
      <dgm:spPr/>
    </dgm:pt>
    <dgm:pt modelId="{DE0472A5-8208-4130-A0A6-96028939DC18}" type="pres">
      <dgm:prSet presAssocID="{D262B66F-DF7C-411E-B6D7-FDF83E646F30}" presName="rootComposite" presStyleCnt="0"/>
      <dgm:spPr/>
    </dgm:pt>
    <dgm:pt modelId="{8B02482E-4280-4E2E-B098-86D7196266EC}" type="pres">
      <dgm:prSet presAssocID="{D262B66F-DF7C-411E-B6D7-FDF83E646F30}" presName="rootText" presStyleLbl="node2" presStyleIdx="2" presStyleCnt="4">
        <dgm:presLayoutVars>
          <dgm:chPref val="3"/>
        </dgm:presLayoutVars>
      </dgm:prSet>
      <dgm:spPr/>
    </dgm:pt>
    <dgm:pt modelId="{F0084696-44BF-44F1-8466-7E4CB502DF5B}" type="pres">
      <dgm:prSet presAssocID="{D262B66F-DF7C-411E-B6D7-FDF83E646F30}" presName="rootConnector" presStyleLbl="node2" presStyleIdx="2" presStyleCnt="4"/>
      <dgm:spPr/>
    </dgm:pt>
    <dgm:pt modelId="{BF606D21-A760-49B4-A617-1E3D28B40CD6}" type="pres">
      <dgm:prSet presAssocID="{D262B66F-DF7C-411E-B6D7-FDF83E646F30}" presName="hierChild4" presStyleCnt="0"/>
      <dgm:spPr/>
    </dgm:pt>
    <dgm:pt modelId="{8D570195-EFB1-435D-8D67-814BFD190B4A}" type="pres">
      <dgm:prSet presAssocID="{D262B66F-DF7C-411E-B6D7-FDF83E646F30}" presName="hierChild5" presStyleCnt="0"/>
      <dgm:spPr/>
    </dgm:pt>
    <dgm:pt modelId="{FB2F9293-05BA-4731-933C-9DAD13F2A763}" type="pres">
      <dgm:prSet presAssocID="{63AE0B23-4E3B-4C25-989D-AE5D9AB60FE0}" presName="Name111" presStyleLbl="parChTrans1D3" presStyleIdx="2" presStyleCnt="5"/>
      <dgm:spPr/>
    </dgm:pt>
    <dgm:pt modelId="{41EBC1FB-4194-4210-B087-359264F6AEB7}" type="pres">
      <dgm:prSet presAssocID="{8BFECB2C-6F1E-4A37-B29D-A7A30432B546}" presName="hierRoot3" presStyleCnt="0">
        <dgm:presLayoutVars>
          <dgm:hierBranch val="init"/>
        </dgm:presLayoutVars>
      </dgm:prSet>
      <dgm:spPr/>
    </dgm:pt>
    <dgm:pt modelId="{3551E889-9ACF-4194-81DD-BDCA9A113034}" type="pres">
      <dgm:prSet presAssocID="{8BFECB2C-6F1E-4A37-B29D-A7A30432B546}" presName="rootComposite3" presStyleCnt="0"/>
      <dgm:spPr/>
    </dgm:pt>
    <dgm:pt modelId="{56A8C6BB-4261-4C17-A20B-1B2F084FFC18}" type="pres">
      <dgm:prSet presAssocID="{8BFECB2C-6F1E-4A37-B29D-A7A30432B546}" presName="rootText3" presStyleLbl="asst2" presStyleIdx="0" presStyleCnt="2">
        <dgm:presLayoutVars>
          <dgm:chPref val="3"/>
        </dgm:presLayoutVars>
      </dgm:prSet>
      <dgm:spPr/>
    </dgm:pt>
    <dgm:pt modelId="{3041F8EC-7AC8-48C2-99CC-77C51C06BCF4}" type="pres">
      <dgm:prSet presAssocID="{8BFECB2C-6F1E-4A37-B29D-A7A30432B546}" presName="rootConnector3" presStyleLbl="asst2" presStyleIdx="0" presStyleCnt="2"/>
      <dgm:spPr/>
    </dgm:pt>
    <dgm:pt modelId="{DD5DC774-5D1E-466D-97EE-DED728CA9AB2}" type="pres">
      <dgm:prSet presAssocID="{8BFECB2C-6F1E-4A37-B29D-A7A30432B546}" presName="hierChild6" presStyleCnt="0"/>
      <dgm:spPr/>
    </dgm:pt>
    <dgm:pt modelId="{FDEFAE2E-D5CE-4D54-A143-F94B037752E9}" type="pres">
      <dgm:prSet presAssocID="{8BFECB2C-6F1E-4A37-B29D-A7A30432B546}" presName="hierChild7" presStyleCnt="0"/>
      <dgm:spPr/>
    </dgm:pt>
    <dgm:pt modelId="{D805A4E0-8D27-43A4-87AC-22D86B68A9BB}" type="pres">
      <dgm:prSet presAssocID="{E8477145-D31C-4E92-BA8C-3FB6D7384B76}" presName="Name111" presStyleLbl="parChTrans1D4" presStyleIdx="7" presStyleCnt="12"/>
      <dgm:spPr/>
    </dgm:pt>
    <dgm:pt modelId="{CDDE88E5-8EB1-4A46-B392-4E24542CA242}" type="pres">
      <dgm:prSet presAssocID="{7F0CD544-3761-40C4-BDE3-8A9E86351ACB}" presName="hierRoot3" presStyleCnt="0">
        <dgm:presLayoutVars>
          <dgm:hierBranch val="init"/>
        </dgm:presLayoutVars>
      </dgm:prSet>
      <dgm:spPr/>
    </dgm:pt>
    <dgm:pt modelId="{68968BF4-4043-48B0-BEED-E6CAD6D4CF98}" type="pres">
      <dgm:prSet presAssocID="{7F0CD544-3761-40C4-BDE3-8A9E86351ACB}" presName="rootComposite3" presStyleCnt="0"/>
      <dgm:spPr/>
    </dgm:pt>
    <dgm:pt modelId="{AB33B77F-C571-41A6-949F-7E28B0199A7A}" type="pres">
      <dgm:prSet presAssocID="{7F0CD544-3761-40C4-BDE3-8A9E86351ACB}" presName="rootText3" presStyleLbl="asst2" presStyleIdx="1" presStyleCnt="2">
        <dgm:presLayoutVars>
          <dgm:chPref val="3"/>
        </dgm:presLayoutVars>
      </dgm:prSet>
      <dgm:spPr/>
    </dgm:pt>
    <dgm:pt modelId="{8FBE28E5-0136-4867-B732-6C6D1D6E54BF}" type="pres">
      <dgm:prSet presAssocID="{7F0CD544-3761-40C4-BDE3-8A9E86351ACB}" presName="rootConnector3" presStyleLbl="asst2" presStyleIdx="1" presStyleCnt="2"/>
      <dgm:spPr/>
    </dgm:pt>
    <dgm:pt modelId="{4167821F-1DF4-4C75-B806-9229030F683F}" type="pres">
      <dgm:prSet presAssocID="{7F0CD544-3761-40C4-BDE3-8A9E86351ACB}" presName="hierChild6" presStyleCnt="0"/>
      <dgm:spPr/>
    </dgm:pt>
    <dgm:pt modelId="{9904E219-9A87-4F45-9B0C-4E53AC8AC8F3}" type="pres">
      <dgm:prSet presAssocID="{7F0CD544-3761-40C4-BDE3-8A9E86351ACB}" presName="hierChild7" presStyleCnt="0"/>
      <dgm:spPr/>
    </dgm:pt>
    <dgm:pt modelId="{02840471-0F45-47DB-B382-2822AFD43CF6}" type="pres">
      <dgm:prSet presAssocID="{2124A0F6-0829-4878-99F0-753AC86FA88F}" presName="Name37" presStyleLbl="parChTrans1D2" presStyleIdx="3" presStyleCnt="5"/>
      <dgm:spPr/>
    </dgm:pt>
    <dgm:pt modelId="{57A47443-3566-47CF-A705-32466C2B549E}" type="pres">
      <dgm:prSet presAssocID="{E3DB78EF-1BF6-446C-B905-2800398C8933}" presName="hierRoot2" presStyleCnt="0">
        <dgm:presLayoutVars>
          <dgm:hierBranch val="init"/>
        </dgm:presLayoutVars>
      </dgm:prSet>
      <dgm:spPr/>
    </dgm:pt>
    <dgm:pt modelId="{8CCA58A3-47BA-479A-9F14-FF356BC8BEDA}" type="pres">
      <dgm:prSet presAssocID="{E3DB78EF-1BF6-446C-B905-2800398C8933}" presName="rootComposite" presStyleCnt="0"/>
      <dgm:spPr/>
    </dgm:pt>
    <dgm:pt modelId="{15DC6AE2-AA49-4209-8299-3379D5E78896}" type="pres">
      <dgm:prSet presAssocID="{E3DB78EF-1BF6-446C-B905-2800398C8933}" presName="rootText" presStyleLbl="node2" presStyleIdx="3" presStyleCnt="4">
        <dgm:presLayoutVars>
          <dgm:chPref val="3"/>
        </dgm:presLayoutVars>
      </dgm:prSet>
      <dgm:spPr/>
    </dgm:pt>
    <dgm:pt modelId="{4E242862-924D-4C8F-B88C-2E076E278A36}" type="pres">
      <dgm:prSet presAssocID="{E3DB78EF-1BF6-446C-B905-2800398C8933}" presName="rootConnector" presStyleLbl="node2" presStyleIdx="3" presStyleCnt="4"/>
      <dgm:spPr/>
    </dgm:pt>
    <dgm:pt modelId="{5124A487-B2C7-4E26-A895-52E80D44ABA0}" type="pres">
      <dgm:prSet presAssocID="{E3DB78EF-1BF6-446C-B905-2800398C8933}" presName="hierChild4" presStyleCnt="0"/>
      <dgm:spPr/>
    </dgm:pt>
    <dgm:pt modelId="{46DBA9E7-EA3F-47F1-8061-9D8BC1EC2863}" type="pres">
      <dgm:prSet presAssocID="{E7B786DB-538E-4ABD-AE41-DCD54CF5E47A}" presName="Name37" presStyleLbl="parChTrans1D3" presStyleIdx="3" presStyleCnt="5"/>
      <dgm:spPr/>
    </dgm:pt>
    <dgm:pt modelId="{AA2D7B82-51F0-4710-BF2D-6E940C60B334}" type="pres">
      <dgm:prSet presAssocID="{92BF5CA3-7558-4B5D-A5B5-6435D0F84C21}" presName="hierRoot2" presStyleCnt="0">
        <dgm:presLayoutVars>
          <dgm:hierBranch val="init"/>
        </dgm:presLayoutVars>
      </dgm:prSet>
      <dgm:spPr/>
    </dgm:pt>
    <dgm:pt modelId="{B02BE63F-1435-446A-A62A-75DBF4818A94}" type="pres">
      <dgm:prSet presAssocID="{92BF5CA3-7558-4B5D-A5B5-6435D0F84C21}" presName="rootComposite" presStyleCnt="0"/>
      <dgm:spPr/>
    </dgm:pt>
    <dgm:pt modelId="{660400DC-5C32-44DF-9CFC-4739540AF788}" type="pres">
      <dgm:prSet presAssocID="{92BF5CA3-7558-4B5D-A5B5-6435D0F84C21}" presName="rootText" presStyleLbl="node3" presStyleIdx="2" presStyleCnt="4">
        <dgm:presLayoutVars>
          <dgm:chPref val="3"/>
        </dgm:presLayoutVars>
      </dgm:prSet>
      <dgm:spPr/>
    </dgm:pt>
    <dgm:pt modelId="{CC6F7218-D1EF-4EFB-9389-5A311EA90EA0}" type="pres">
      <dgm:prSet presAssocID="{92BF5CA3-7558-4B5D-A5B5-6435D0F84C21}" presName="rootConnector" presStyleLbl="node3" presStyleIdx="2" presStyleCnt="4"/>
      <dgm:spPr/>
    </dgm:pt>
    <dgm:pt modelId="{699E4960-3ED9-410D-9EC1-3F506886E0CC}" type="pres">
      <dgm:prSet presAssocID="{92BF5CA3-7558-4B5D-A5B5-6435D0F84C21}" presName="hierChild4" presStyleCnt="0"/>
      <dgm:spPr/>
    </dgm:pt>
    <dgm:pt modelId="{CC9A1C23-A24E-47A0-979C-00E79294CCD6}" type="pres">
      <dgm:prSet presAssocID="{92BF5CA3-7558-4B5D-A5B5-6435D0F84C21}" presName="hierChild5" presStyleCnt="0"/>
      <dgm:spPr/>
    </dgm:pt>
    <dgm:pt modelId="{208AAAC6-E06F-4D1D-9711-979449F877B3}" type="pres">
      <dgm:prSet presAssocID="{3E230DBA-4B77-4216-B003-97A133AE671A}" presName="Name37" presStyleLbl="parChTrans1D3" presStyleIdx="4" presStyleCnt="5"/>
      <dgm:spPr/>
    </dgm:pt>
    <dgm:pt modelId="{7816178C-2E96-44EF-A955-1E20CF898B3E}" type="pres">
      <dgm:prSet presAssocID="{F54729AA-48A8-4946-9875-1D5072A9E9E4}" presName="hierRoot2" presStyleCnt="0">
        <dgm:presLayoutVars>
          <dgm:hierBranch val="init"/>
        </dgm:presLayoutVars>
      </dgm:prSet>
      <dgm:spPr/>
    </dgm:pt>
    <dgm:pt modelId="{87A29B8D-9133-4A8A-BCDB-E99FC0EA5D6E}" type="pres">
      <dgm:prSet presAssocID="{F54729AA-48A8-4946-9875-1D5072A9E9E4}" presName="rootComposite" presStyleCnt="0"/>
      <dgm:spPr/>
    </dgm:pt>
    <dgm:pt modelId="{87BE97AF-2A2F-4732-AA36-7EA25A052F87}" type="pres">
      <dgm:prSet presAssocID="{F54729AA-48A8-4946-9875-1D5072A9E9E4}" presName="rootText" presStyleLbl="node3" presStyleIdx="3" presStyleCnt="4">
        <dgm:presLayoutVars>
          <dgm:chPref val="3"/>
        </dgm:presLayoutVars>
      </dgm:prSet>
      <dgm:spPr/>
    </dgm:pt>
    <dgm:pt modelId="{96ABB301-937B-42E0-886C-6356726F31B3}" type="pres">
      <dgm:prSet presAssocID="{F54729AA-48A8-4946-9875-1D5072A9E9E4}" presName="rootConnector" presStyleLbl="node3" presStyleIdx="3" presStyleCnt="4"/>
      <dgm:spPr/>
    </dgm:pt>
    <dgm:pt modelId="{2C2EED05-1649-4EC5-9992-E724FFC7BE2F}" type="pres">
      <dgm:prSet presAssocID="{F54729AA-48A8-4946-9875-1D5072A9E9E4}" presName="hierChild4" presStyleCnt="0"/>
      <dgm:spPr/>
    </dgm:pt>
    <dgm:pt modelId="{6DCCEB6A-7CB0-4A16-87AD-6AD8B2AE96C3}" type="pres">
      <dgm:prSet presAssocID="{F54729AA-48A8-4946-9875-1D5072A9E9E4}" presName="hierChild5" presStyleCnt="0"/>
      <dgm:spPr/>
    </dgm:pt>
    <dgm:pt modelId="{07AE6328-F94B-484E-A28C-3915CBF8D561}" type="pres">
      <dgm:prSet presAssocID="{EE7B0621-6EAB-4695-BCD8-FB000FE60C3C}" presName="Name111" presStyleLbl="parChTrans1D4" presStyleIdx="8" presStyleCnt="12"/>
      <dgm:spPr/>
    </dgm:pt>
    <dgm:pt modelId="{6388179C-5C85-4A04-8087-C622715E9793}" type="pres">
      <dgm:prSet presAssocID="{AAC5D6D3-4BC6-4750-8920-7DCA0C47C43B}" presName="hierRoot3" presStyleCnt="0">
        <dgm:presLayoutVars>
          <dgm:hierBranch val="init"/>
        </dgm:presLayoutVars>
      </dgm:prSet>
      <dgm:spPr/>
    </dgm:pt>
    <dgm:pt modelId="{E5710710-78E1-4237-B859-D6152931E400}" type="pres">
      <dgm:prSet presAssocID="{AAC5D6D3-4BC6-4750-8920-7DCA0C47C43B}" presName="rootComposite3" presStyleCnt="0"/>
      <dgm:spPr/>
    </dgm:pt>
    <dgm:pt modelId="{F6DE106B-8EED-4F8A-BA57-9AB1C52B3D29}" type="pres">
      <dgm:prSet presAssocID="{AAC5D6D3-4BC6-4750-8920-7DCA0C47C43B}" presName="rootText3" presStyleLbl="asst3" presStyleIdx="0" presStyleCnt="4">
        <dgm:presLayoutVars>
          <dgm:chPref val="3"/>
        </dgm:presLayoutVars>
      </dgm:prSet>
      <dgm:spPr/>
    </dgm:pt>
    <dgm:pt modelId="{9A28FDDB-C461-4B14-A2D5-62FD1ADB4111}" type="pres">
      <dgm:prSet presAssocID="{AAC5D6D3-4BC6-4750-8920-7DCA0C47C43B}" presName="rootConnector3" presStyleLbl="asst3" presStyleIdx="0" presStyleCnt="4"/>
      <dgm:spPr/>
    </dgm:pt>
    <dgm:pt modelId="{B9ED23FC-1290-4F33-B79B-CC362E4A24A9}" type="pres">
      <dgm:prSet presAssocID="{AAC5D6D3-4BC6-4750-8920-7DCA0C47C43B}" presName="hierChild6" presStyleCnt="0"/>
      <dgm:spPr/>
    </dgm:pt>
    <dgm:pt modelId="{F9FB1BF1-2D35-402C-A357-EA29A8FD2592}" type="pres">
      <dgm:prSet presAssocID="{AAC5D6D3-4BC6-4750-8920-7DCA0C47C43B}" presName="hierChild7" presStyleCnt="0"/>
      <dgm:spPr/>
    </dgm:pt>
    <dgm:pt modelId="{6B460564-3DB2-45C1-9845-C96BFE322F81}" type="pres">
      <dgm:prSet presAssocID="{D53CC1C9-737C-4BE8-BB6F-DE1DEF7E7508}" presName="Name111" presStyleLbl="parChTrans1D4" presStyleIdx="9" presStyleCnt="12"/>
      <dgm:spPr/>
    </dgm:pt>
    <dgm:pt modelId="{68C6B0CE-B698-4FAC-B895-E9C8467452B4}" type="pres">
      <dgm:prSet presAssocID="{D4BFD408-124B-4567-8C75-C990447EA011}" presName="hierRoot3" presStyleCnt="0">
        <dgm:presLayoutVars>
          <dgm:hierBranch val="init"/>
        </dgm:presLayoutVars>
      </dgm:prSet>
      <dgm:spPr/>
    </dgm:pt>
    <dgm:pt modelId="{7B57B4C8-F8F1-4E00-AB08-67E228C5ED36}" type="pres">
      <dgm:prSet presAssocID="{D4BFD408-124B-4567-8C75-C990447EA011}" presName="rootComposite3" presStyleCnt="0"/>
      <dgm:spPr/>
    </dgm:pt>
    <dgm:pt modelId="{293E9D9B-D459-4B7C-94DD-75079BC212D8}" type="pres">
      <dgm:prSet presAssocID="{D4BFD408-124B-4567-8C75-C990447EA011}" presName="rootText3" presStyleLbl="asst3" presStyleIdx="1" presStyleCnt="4">
        <dgm:presLayoutVars>
          <dgm:chPref val="3"/>
        </dgm:presLayoutVars>
      </dgm:prSet>
      <dgm:spPr/>
    </dgm:pt>
    <dgm:pt modelId="{B6AE3EC9-3FE4-4E49-A856-223F2AA57E9E}" type="pres">
      <dgm:prSet presAssocID="{D4BFD408-124B-4567-8C75-C990447EA011}" presName="rootConnector3" presStyleLbl="asst3" presStyleIdx="1" presStyleCnt="4"/>
      <dgm:spPr/>
    </dgm:pt>
    <dgm:pt modelId="{9A713DE7-C6BB-4806-AFC5-6921180CD0E4}" type="pres">
      <dgm:prSet presAssocID="{D4BFD408-124B-4567-8C75-C990447EA011}" presName="hierChild6" presStyleCnt="0"/>
      <dgm:spPr/>
    </dgm:pt>
    <dgm:pt modelId="{4F0E98BB-DF22-4926-99DE-3A06D125FE40}" type="pres">
      <dgm:prSet presAssocID="{D4BFD408-124B-4567-8C75-C990447EA011}" presName="hierChild7" presStyleCnt="0"/>
      <dgm:spPr/>
    </dgm:pt>
    <dgm:pt modelId="{1A6795D6-9EFE-4438-8E8C-373BC4D7EDA1}" type="pres">
      <dgm:prSet presAssocID="{23E8415D-7C8F-42FD-A7E2-3C384247833D}" presName="Name111" presStyleLbl="parChTrans1D4" presStyleIdx="10" presStyleCnt="12"/>
      <dgm:spPr/>
    </dgm:pt>
    <dgm:pt modelId="{E62F04F3-A545-4ECE-A90B-A348BC139D2D}" type="pres">
      <dgm:prSet presAssocID="{A35B50EB-8EF4-45D7-AF7A-1D63380A3AFE}" presName="hierRoot3" presStyleCnt="0">
        <dgm:presLayoutVars>
          <dgm:hierBranch val="init"/>
        </dgm:presLayoutVars>
      </dgm:prSet>
      <dgm:spPr/>
    </dgm:pt>
    <dgm:pt modelId="{308D61AE-0256-4045-937A-FBD16ADA0A0D}" type="pres">
      <dgm:prSet presAssocID="{A35B50EB-8EF4-45D7-AF7A-1D63380A3AFE}" presName="rootComposite3" presStyleCnt="0"/>
      <dgm:spPr/>
    </dgm:pt>
    <dgm:pt modelId="{B533CDE5-E462-4CDF-B056-DD5AB42598EF}" type="pres">
      <dgm:prSet presAssocID="{A35B50EB-8EF4-45D7-AF7A-1D63380A3AFE}" presName="rootText3" presStyleLbl="asst3" presStyleIdx="2" presStyleCnt="4">
        <dgm:presLayoutVars>
          <dgm:chPref val="3"/>
        </dgm:presLayoutVars>
      </dgm:prSet>
      <dgm:spPr/>
    </dgm:pt>
    <dgm:pt modelId="{0CD3B69D-D1D4-4613-8179-2524A85EA0D1}" type="pres">
      <dgm:prSet presAssocID="{A35B50EB-8EF4-45D7-AF7A-1D63380A3AFE}" presName="rootConnector3" presStyleLbl="asst3" presStyleIdx="2" presStyleCnt="4"/>
      <dgm:spPr/>
    </dgm:pt>
    <dgm:pt modelId="{7D0715C4-F8E0-44F5-A0F0-60DF8309F77A}" type="pres">
      <dgm:prSet presAssocID="{A35B50EB-8EF4-45D7-AF7A-1D63380A3AFE}" presName="hierChild6" presStyleCnt="0"/>
      <dgm:spPr/>
    </dgm:pt>
    <dgm:pt modelId="{4B86118A-45BB-4EF6-B8EB-354BACE781F0}" type="pres">
      <dgm:prSet presAssocID="{A35B50EB-8EF4-45D7-AF7A-1D63380A3AFE}" presName="hierChild7" presStyleCnt="0"/>
      <dgm:spPr/>
    </dgm:pt>
    <dgm:pt modelId="{92A941BE-2DA5-4F4C-8A6A-228B582FF3FA}" type="pres">
      <dgm:prSet presAssocID="{76BB09C3-DB21-45A3-8D60-B01FECE704D7}" presName="Name111" presStyleLbl="parChTrans1D4" presStyleIdx="11" presStyleCnt="12"/>
      <dgm:spPr/>
    </dgm:pt>
    <dgm:pt modelId="{C36B505A-5EBC-446E-84F3-6164A3202D5C}" type="pres">
      <dgm:prSet presAssocID="{E7DD9132-1D06-465A-BFBA-CCBD032E495F}" presName="hierRoot3" presStyleCnt="0">
        <dgm:presLayoutVars>
          <dgm:hierBranch val="init"/>
        </dgm:presLayoutVars>
      </dgm:prSet>
      <dgm:spPr/>
    </dgm:pt>
    <dgm:pt modelId="{070FF289-EAD4-4558-8EF7-8F431DDD6D8C}" type="pres">
      <dgm:prSet presAssocID="{E7DD9132-1D06-465A-BFBA-CCBD032E495F}" presName="rootComposite3" presStyleCnt="0"/>
      <dgm:spPr/>
    </dgm:pt>
    <dgm:pt modelId="{8B22B71E-D404-4EC4-A2F2-21C5AF1BAE4B}" type="pres">
      <dgm:prSet presAssocID="{E7DD9132-1D06-465A-BFBA-CCBD032E495F}" presName="rootText3" presStyleLbl="asst3" presStyleIdx="3" presStyleCnt="4">
        <dgm:presLayoutVars>
          <dgm:chPref val="3"/>
        </dgm:presLayoutVars>
      </dgm:prSet>
      <dgm:spPr/>
    </dgm:pt>
    <dgm:pt modelId="{EEAC4BCA-A967-4002-9D24-DD07051289B3}" type="pres">
      <dgm:prSet presAssocID="{E7DD9132-1D06-465A-BFBA-CCBD032E495F}" presName="rootConnector3" presStyleLbl="asst3" presStyleIdx="3" presStyleCnt="4"/>
      <dgm:spPr/>
    </dgm:pt>
    <dgm:pt modelId="{7BBED5B0-65E0-4EC9-AB41-2E69E8FC582C}" type="pres">
      <dgm:prSet presAssocID="{E7DD9132-1D06-465A-BFBA-CCBD032E495F}" presName="hierChild6" presStyleCnt="0"/>
      <dgm:spPr/>
    </dgm:pt>
    <dgm:pt modelId="{BC11D82F-8298-447C-8AEB-5D197782DE54}" type="pres">
      <dgm:prSet presAssocID="{E7DD9132-1D06-465A-BFBA-CCBD032E495F}" presName="hierChild7" presStyleCnt="0"/>
      <dgm:spPr/>
    </dgm:pt>
    <dgm:pt modelId="{8DF9BB1A-4B24-44D0-B918-92867B4AA3CF}" type="pres">
      <dgm:prSet presAssocID="{E3DB78EF-1BF6-446C-B905-2800398C8933}" presName="hierChild5" presStyleCnt="0"/>
      <dgm:spPr/>
    </dgm:pt>
    <dgm:pt modelId="{B6C2D9A2-4F52-44A5-A07A-0B7D262C85E6}" type="pres">
      <dgm:prSet presAssocID="{5AB6272B-591A-4118-BAB2-FAC2FBABE6CA}" presName="hierChild3" presStyleCnt="0"/>
      <dgm:spPr/>
    </dgm:pt>
    <dgm:pt modelId="{1A3E1676-EAA3-4DF7-87E2-C984364E91F8}" type="pres">
      <dgm:prSet presAssocID="{0DB10195-17E4-4AB2-B62A-EDD52831450F}" presName="Name111" presStyleLbl="parChTrans1D2" presStyleIdx="4" presStyleCnt="5"/>
      <dgm:spPr/>
    </dgm:pt>
    <dgm:pt modelId="{E47FA35C-B3A9-45EA-89F6-8CFBF2A870B9}" type="pres">
      <dgm:prSet presAssocID="{F288A213-BEC4-427A-82F0-3BE23EF7B58E}" presName="hierRoot3" presStyleCnt="0">
        <dgm:presLayoutVars>
          <dgm:hierBranch val="init"/>
        </dgm:presLayoutVars>
      </dgm:prSet>
      <dgm:spPr/>
    </dgm:pt>
    <dgm:pt modelId="{93C1676F-0D74-4C44-8DF8-9FE44BF9025B}" type="pres">
      <dgm:prSet presAssocID="{F288A213-BEC4-427A-82F0-3BE23EF7B58E}" presName="rootComposite3" presStyleCnt="0"/>
      <dgm:spPr/>
    </dgm:pt>
    <dgm:pt modelId="{3DF88F8A-FFE0-43FA-8424-EEF6F0F42F16}" type="pres">
      <dgm:prSet presAssocID="{F288A213-BEC4-427A-82F0-3BE23EF7B58E}" presName="rootText3" presStyleLbl="asst1" presStyleIdx="0" presStyleCnt="1">
        <dgm:presLayoutVars>
          <dgm:chPref val="3"/>
        </dgm:presLayoutVars>
      </dgm:prSet>
      <dgm:spPr/>
    </dgm:pt>
    <dgm:pt modelId="{AC4FCB29-929F-45EC-8D00-6CBD61FCE64A}" type="pres">
      <dgm:prSet presAssocID="{F288A213-BEC4-427A-82F0-3BE23EF7B58E}" presName="rootConnector3" presStyleLbl="asst1" presStyleIdx="0" presStyleCnt="1"/>
      <dgm:spPr/>
    </dgm:pt>
    <dgm:pt modelId="{728BF2C3-DBDA-4964-B98E-49AB8D2E3672}" type="pres">
      <dgm:prSet presAssocID="{F288A213-BEC4-427A-82F0-3BE23EF7B58E}" presName="hierChild6" presStyleCnt="0"/>
      <dgm:spPr/>
    </dgm:pt>
    <dgm:pt modelId="{A4BB012A-24D0-4574-9B70-54E28E42C8A9}" type="pres">
      <dgm:prSet presAssocID="{F288A213-BEC4-427A-82F0-3BE23EF7B58E}" presName="hierChild7" presStyleCnt="0"/>
      <dgm:spPr/>
    </dgm:pt>
  </dgm:ptLst>
  <dgm:cxnLst>
    <dgm:cxn modelId="{CC129502-E02C-4313-BAB3-89B3AB44E0FD}" type="presOf" srcId="{AAC5D6D3-4BC6-4750-8920-7DCA0C47C43B}" destId="{F6DE106B-8EED-4F8A-BA57-9AB1C52B3D29}" srcOrd="0" destOrd="0" presId="urn:microsoft.com/office/officeart/2005/8/layout/orgChart1"/>
    <dgm:cxn modelId="{FCB19904-8953-4810-8702-5C6054F6C134}" type="presOf" srcId="{CBCC445F-9508-481F-8A35-11FB50B71A7E}" destId="{081DEDB8-58D1-4D3C-AD37-3878307F28D1}" srcOrd="0" destOrd="0" presId="urn:microsoft.com/office/officeart/2005/8/layout/orgChart1"/>
    <dgm:cxn modelId="{3DE85907-CEAB-45A4-9024-EE411E9EFADA}" type="presOf" srcId="{2AB5FA07-2EBD-4DA4-913F-B93E3250C035}" destId="{B8B5F66A-15B3-4469-BD65-3040212AC2C9}" srcOrd="0" destOrd="0" presId="urn:microsoft.com/office/officeart/2005/8/layout/orgChart1"/>
    <dgm:cxn modelId="{EDB06608-B7B0-4D0C-B2D2-DCFDC8AA965F}" type="presOf" srcId="{76BB09C3-DB21-45A3-8D60-B01FECE704D7}" destId="{92A941BE-2DA5-4F4C-8A6A-228B582FF3FA}" srcOrd="0" destOrd="0" presId="urn:microsoft.com/office/officeart/2005/8/layout/orgChart1"/>
    <dgm:cxn modelId="{513E1D09-963E-42F1-BF38-D5598D1CAA72}" type="presOf" srcId="{CCAFB1B4-F836-4F11-8120-E071BBC61929}" destId="{9C176FDB-12CF-46A2-949B-3E4A9EAB5F7F}" srcOrd="0" destOrd="0" presId="urn:microsoft.com/office/officeart/2005/8/layout/orgChart1"/>
    <dgm:cxn modelId="{F19B3F0D-B350-4D9A-9EF8-3668C9BEA4EF}" type="presOf" srcId="{0DB10195-17E4-4AB2-B62A-EDD52831450F}" destId="{1A3E1676-EAA3-4DF7-87E2-C984364E91F8}" srcOrd="0" destOrd="0" presId="urn:microsoft.com/office/officeart/2005/8/layout/orgChart1"/>
    <dgm:cxn modelId="{002C5D15-CDCA-4810-9D28-B50B27D31C37}" type="presOf" srcId="{71E72414-F794-40D4-968A-6D5D59675B34}" destId="{94AFAFFE-9989-4482-807A-5FE3454E2DF8}" srcOrd="1" destOrd="0" presId="urn:microsoft.com/office/officeart/2005/8/layout/orgChart1"/>
    <dgm:cxn modelId="{3942C517-8046-4B84-8249-9EE2BF7535E4}" type="presOf" srcId="{F54729AA-48A8-4946-9875-1D5072A9E9E4}" destId="{87BE97AF-2A2F-4732-AA36-7EA25A052F87}" srcOrd="0" destOrd="0" presId="urn:microsoft.com/office/officeart/2005/8/layout/orgChart1"/>
    <dgm:cxn modelId="{D53A6018-0576-4C44-8833-1C1ADF1640BC}" srcId="{5AB6272B-591A-4118-BAB2-FAC2FBABE6CA}" destId="{2C9351CF-BC45-4850-8CCB-06CA05387580}" srcOrd="1" destOrd="0" parTransId="{40A73D40-5CE2-4AD5-B9C5-7C9DA6CCF647}" sibTransId="{86552FBA-43C6-49F0-A2D3-450DAD8F6446}"/>
    <dgm:cxn modelId="{A8163519-FA76-4E1A-9058-A36168DCBE62}" type="presOf" srcId="{6A7F29CF-CBF8-4996-AFEE-D5E88D9B249A}" destId="{72C2D9D5-798A-49D4-8B2A-4E3FF489A6C6}" srcOrd="0" destOrd="0" presId="urn:microsoft.com/office/officeart/2005/8/layout/orgChart1"/>
    <dgm:cxn modelId="{88A45A1B-C291-430E-8786-3E7AFD16ADF4}" type="presOf" srcId="{92BF5CA3-7558-4B5D-A5B5-6435D0F84C21}" destId="{CC6F7218-D1EF-4EFB-9389-5A311EA90EA0}" srcOrd="1" destOrd="0" presId="urn:microsoft.com/office/officeart/2005/8/layout/orgChart1"/>
    <dgm:cxn modelId="{17D3AA1D-BB8A-4061-9EE9-8E112D89DA99}" type="presOf" srcId="{2C9351CF-BC45-4850-8CCB-06CA05387580}" destId="{E9C582CB-A020-4424-AAF4-C5ABD34DFCA2}" srcOrd="0" destOrd="0" presId="urn:microsoft.com/office/officeart/2005/8/layout/orgChart1"/>
    <dgm:cxn modelId="{A9EE8E20-2E7F-4A84-8CC0-2046A944C1EB}" type="presOf" srcId="{16116598-ACB9-4D1C-B029-0D223AE450CF}" destId="{2398C100-7F0A-4AE3-A51A-C07D45E0E3B8}" srcOrd="1" destOrd="0" presId="urn:microsoft.com/office/officeart/2005/8/layout/orgChart1"/>
    <dgm:cxn modelId="{0B8C2821-CEC3-4271-9C3C-8DD094E15BC9}" type="presOf" srcId="{F54729AA-48A8-4946-9875-1D5072A9E9E4}" destId="{96ABB301-937B-42E0-886C-6356726F31B3}" srcOrd="1" destOrd="0" presId="urn:microsoft.com/office/officeart/2005/8/layout/orgChart1"/>
    <dgm:cxn modelId="{5459BA23-E621-4111-8A97-64EAA5125D48}" type="presOf" srcId="{E7DD9132-1D06-465A-BFBA-CCBD032E495F}" destId="{8B22B71E-D404-4EC4-A2F2-21C5AF1BAE4B}" srcOrd="0" destOrd="0" presId="urn:microsoft.com/office/officeart/2005/8/layout/orgChart1"/>
    <dgm:cxn modelId="{AC9B4F29-B17C-4B71-B523-BAFA95F18BEF}" srcId="{9FE267F9-F2E2-4B15-AA99-00AA4E7896EB}" destId="{48AD6342-36A1-4166-8A07-A406DE804AAD}" srcOrd="1" destOrd="0" parTransId="{70EC5128-425F-4050-B553-9A05D9EC36E9}" sibTransId="{6CFACE1F-96DC-4907-A91B-743D8A05C8C9}"/>
    <dgm:cxn modelId="{D8B6012B-1A5C-414E-BD3D-E07082C9C1FB}" type="presOf" srcId="{CCFA32D0-BD5C-40AC-86ED-F8A8C6016C8D}" destId="{DF92263F-5E16-4A03-9F94-5986821710FA}" srcOrd="0" destOrd="0" presId="urn:microsoft.com/office/officeart/2005/8/layout/orgChart1"/>
    <dgm:cxn modelId="{1AB80E2B-A749-4033-9002-5F010ED71C40}" srcId="{6CAFA4A9-B679-408A-9B1B-56613D094042}" destId="{5AB6272B-591A-4118-BAB2-FAC2FBABE6CA}" srcOrd="0" destOrd="0" parTransId="{92EEBEE3-FE81-4F79-B1A7-332ACAC2D1F7}" sibTransId="{68E6C198-7B05-4B4E-96BA-701CBB17D830}"/>
    <dgm:cxn modelId="{7A5B6B2B-3B37-4E0D-9677-501651C29424}" type="presOf" srcId="{13E18685-3961-4579-BFE6-5842B15750B9}" destId="{F4C74A82-D77B-4FBA-AFD9-DB7E08D97462}" srcOrd="1" destOrd="0" presId="urn:microsoft.com/office/officeart/2005/8/layout/orgChart1"/>
    <dgm:cxn modelId="{22EBD72B-E7A5-4BC3-8E8B-0C40987E0676}" type="presOf" srcId="{40A73D40-5CE2-4AD5-B9C5-7C9DA6CCF647}" destId="{561F1F71-EA0F-4C35-87A8-6A5D34A4B269}" srcOrd="0" destOrd="0" presId="urn:microsoft.com/office/officeart/2005/8/layout/orgChart1"/>
    <dgm:cxn modelId="{E55B5F2D-CBE8-48FF-B52C-0A4A30FB6149}" type="presOf" srcId="{48AD6342-36A1-4166-8A07-A406DE804AAD}" destId="{748493EA-57A0-4278-B3E0-1855A6465F74}" srcOrd="1" destOrd="0" presId="urn:microsoft.com/office/officeart/2005/8/layout/orgChart1"/>
    <dgm:cxn modelId="{BD6CAE31-C2D5-4CB9-A9BE-D3BE3B6379AC}" type="presOf" srcId="{D262B66F-DF7C-411E-B6D7-FDF83E646F30}" destId="{8B02482E-4280-4E2E-B098-86D7196266EC}" srcOrd="0" destOrd="0" presId="urn:microsoft.com/office/officeart/2005/8/layout/orgChart1"/>
    <dgm:cxn modelId="{9F011236-34CD-403B-94BD-BF375EA731D1}" srcId="{D4BFD408-124B-4567-8C75-C990447EA011}" destId="{A35B50EB-8EF4-45D7-AF7A-1D63380A3AFE}" srcOrd="0" destOrd="0" parTransId="{23E8415D-7C8F-42FD-A7E2-3C384247833D}" sibTransId="{FF5311F0-BD41-4F9E-A401-9A230D5EA3E0}"/>
    <dgm:cxn modelId="{69BC733A-200E-4C4C-A791-BC2FB43FBDA7}" type="presOf" srcId="{6B23B36A-A6C3-48DF-86A9-78698F3F6B48}" destId="{B453BAA7-F0A1-482A-BA8E-495DFD6A9A8B}" srcOrd="1" destOrd="0" presId="urn:microsoft.com/office/officeart/2005/8/layout/orgChart1"/>
    <dgm:cxn modelId="{1DFAE53A-5B48-4BF1-9EED-155ECB2DE81E}" type="presOf" srcId="{E8477145-D31C-4E92-BA8C-3FB6D7384B76}" destId="{D805A4E0-8D27-43A4-87AC-22D86B68A9BB}" srcOrd="0" destOrd="0" presId="urn:microsoft.com/office/officeart/2005/8/layout/orgChart1"/>
    <dgm:cxn modelId="{52C2263C-DE4B-446B-AEB3-7BCC19667B9F}" type="presOf" srcId="{FB3C6899-2244-4B20-ADCC-B94D7374B2EE}" destId="{ADCD818A-2E40-4F16-9FC6-781E99B072EA}" srcOrd="0" destOrd="0" presId="urn:microsoft.com/office/officeart/2005/8/layout/orgChart1"/>
    <dgm:cxn modelId="{715F5B3E-5652-4C29-BEEF-63BEB6B49633}" type="presOf" srcId="{71E72414-F794-40D4-968A-6D5D59675B34}" destId="{AFB9F6A3-F8F0-4CBF-886E-3740A516D358}" srcOrd="0" destOrd="0" presId="urn:microsoft.com/office/officeart/2005/8/layout/orgChart1"/>
    <dgm:cxn modelId="{99AE6E3E-FA27-40A1-A9CA-C39F4D8B1071}" type="presOf" srcId="{F288A213-BEC4-427A-82F0-3BE23EF7B58E}" destId="{AC4FCB29-929F-45EC-8D00-6CBD61FCE64A}" srcOrd="1" destOrd="0" presId="urn:microsoft.com/office/officeart/2005/8/layout/orgChart1"/>
    <dgm:cxn modelId="{5E11315B-CB5D-4314-A40A-831BF045D344}" type="presOf" srcId="{AD2C886D-1E5F-4257-B57C-ABC1A4F90EB8}" destId="{F79E9898-1252-46F0-849B-4BA7A0127840}" srcOrd="0" destOrd="0" presId="urn:microsoft.com/office/officeart/2005/8/layout/orgChart1"/>
    <dgm:cxn modelId="{83EE605E-7A01-4DE7-A1C0-AB76DBB8509A}" type="presOf" srcId="{D4BFD408-124B-4567-8C75-C990447EA011}" destId="{293E9D9B-D459-4B7C-94DD-75079BC212D8}" srcOrd="0" destOrd="0" presId="urn:microsoft.com/office/officeart/2005/8/layout/orgChart1"/>
    <dgm:cxn modelId="{6D66C45E-92B9-4DA6-87BE-709AFD460593}" srcId="{5AB6272B-591A-4118-BAB2-FAC2FBABE6CA}" destId="{F288A213-BEC4-427A-82F0-3BE23EF7B58E}" srcOrd="0" destOrd="0" parTransId="{0DB10195-17E4-4AB2-B62A-EDD52831450F}" sibTransId="{8B668E34-97FB-498B-A311-15B8EBF7BF6E}"/>
    <dgm:cxn modelId="{8841B542-CB19-4E8C-89D2-6C2CFF8A6009}" type="presOf" srcId="{E7DD9132-1D06-465A-BFBA-CCBD032E495F}" destId="{EEAC4BCA-A967-4002-9D24-DD07051289B3}" srcOrd="1" destOrd="0" presId="urn:microsoft.com/office/officeart/2005/8/layout/orgChart1"/>
    <dgm:cxn modelId="{6DDFBD42-ECA0-4CEC-98E8-D9C614EC64D6}" type="presOf" srcId="{70EC5128-425F-4050-B553-9A05D9EC36E9}" destId="{358BFCD7-7606-4E48-99C5-DABC8599DA8D}" srcOrd="0" destOrd="0" presId="urn:microsoft.com/office/officeart/2005/8/layout/orgChart1"/>
    <dgm:cxn modelId="{554E2944-6CBA-4B5C-B89D-2C8EE2BEAB79}" type="presOf" srcId="{9FE267F9-F2E2-4B15-AA99-00AA4E7896EB}" destId="{A53EF8B0-2067-46B9-980C-29C291ED184E}" srcOrd="1" destOrd="0" presId="urn:microsoft.com/office/officeart/2005/8/layout/orgChart1"/>
    <dgm:cxn modelId="{DFC0F965-B9DF-4D1B-88A3-554AD3102B1E}" type="presOf" srcId="{D4BFD408-124B-4567-8C75-C990447EA011}" destId="{B6AE3EC9-3FE4-4E49-A856-223F2AA57E9E}" srcOrd="1" destOrd="0" presId="urn:microsoft.com/office/officeart/2005/8/layout/orgChart1"/>
    <dgm:cxn modelId="{5AE71846-A723-47F6-B6A8-2B23C0EC6448}" type="presOf" srcId="{E3DB78EF-1BF6-446C-B905-2800398C8933}" destId="{4E242862-924D-4C8F-B88C-2E076E278A36}" srcOrd="1" destOrd="0" presId="urn:microsoft.com/office/officeart/2005/8/layout/orgChart1"/>
    <dgm:cxn modelId="{CA5A6A46-FE8E-4A8D-B958-031FD970A879}" type="presOf" srcId="{9FE267F9-F2E2-4B15-AA99-00AA4E7896EB}" destId="{9BE9BFB2-A57A-4A27-8D1A-1B3CFFCE0D45}" srcOrd="0" destOrd="0" presId="urn:microsoft.com/office/officeart/2005/8/layout/orgChart1"/>
    <dgm:cxn modelId="{D8AD9C66-81C8-4EC3-B792-D2D36C863C38}" type="presOf" srcId="{92BF5CA3-7558-4B5D-A5B5-6435D0F84C21}" destId="{660400DC-5C32-44DF-9CFC-4739540AF788}" srcOrd="0" destOrd="0" presId="urn:microsoft.com/office/officeart/2005/8/layout/orgChart1"/>
    <dgm:cxn modelId="{CA36F146-0DBE-40DF-81C5-EE4BD70D87D4}" type="presOf" srcId="{48AD6342-36A1-4166-8A07-A406DE804AAD}" destId="{0B325FE4-9017-4C01-8A9D-6517C08F4C88}" srcOrd="0" destOrd="0" presId="urn:microsoft.com/office/officeart/2005/8/layout/orgChart1"/>
    <dgm:cxn modelId="{621BC367-347E-458E-AD95-E6A3EB78B540}" type="presOf" srcId="{7F0CD544-3761-40C4-BDE3-8A9E86351ACB}" destId="{8FBE28E5-0136-4867-B732-6C6D1D6E54BF}" srcOrd="1" destOrd="0" presId="urn:microsoft.com/office/officeart/2005/8/layout/orgChart1"/>
    <dgm:cxn modelId="{C2408B50-8B0C-4D31-9102-A64D61611D1C}" srcId="{8BFECB2C-6F1E-4A37-B29D-A7A30432B546}" destId="{7F0CD544-3761-40C4-BDE3-8A9E86351ACB}" srcOrd="0" destOrd="0" parTransId="{E8477145-D31C-4E92-BA8C-3FB6D7384B76}" sibTransId="{A21314AB-D19C-4B40-B927-8BE256F79F31}"/>
    <dgm:cxn modelId="{FD695D71-2232-4366-80A2-C2417C45E31C}" type="presOf" srcId="{A35B50EB-8EF4-45D7-AF7A-1D63380A3AFE}" destId="{0CD3B69D-D1D4-4613-8179-2524A85EA0D1}" srcOrd="1" destOrd="0" presId="urn:microsoft.com/office/officeart/2005/8/layout/orgChart1"/>
    <dgm:cxn modelId="{3A50A352-593A-49BA-AF6B-3A487DEF66CA}" type="presOf" srcId="{8BFECB2C-6F1E-4A37-B29D-A7A30432B546}" destId="{56A8C6BB-4261-4C17-A20B-1B2F084FFC18}" srcOrd="0" destOrd="0" presId="urn:microsoft.com/office/officeart/2005/8/layout/orgChart1"/>
    <dgm:cxn modelId="{A88FB354-DE1F-4AA8-B59B-954DB9B644EA}" type="presOf" srcId="{CBCC445F-9508-481F-8A35-11FB50B71A7E}" destId="{9ABDEA3A-5FAD-4339-BD53-817A2A3AC128}" srcOrd="1" destOrd="0" presId="urn:microsoft.com/office/officeart/2005/8/layout/orgChart1"/>
    <dgm:cxn modelId="{C01CDC75-977E-406D-A370-3EF6EA42B4F5}" srcId="{16116598-ACB9-4D1C-B029-0D223AE450CF}" destId="{96CD3D1E-4593-4FCC-86F1-F6B99E2E8A97}" srcOrd="2" destOrd="0" parTransId="{727E645F-1686-4D5A-9CEB-7864D1777E60}" sibTransId="{2A657D33-D5C9-4C79-8879-A3C3CA323DDA}"/>
    <dgm:cxn modelId="{BD4DF87C-EC23-4EDA-99BC-BAD87DE339FD}" type="presOf" srcId="{23E8415D-7C8F-42FD-A7E2-3C384247833D}" destId="{1A6795D6-9EFE-4438-8E8C-373BC4D7EDA1}" srcOrd="0" destOrd="0" presId="urn:microsoft.com/office/officeart/2005/8/layout/orgChart1"/>
    <dgm:cxn modelId="{A5F2A088-B0B6-4AC5-A0DA-0FEE84295286}" type="presOf" srcId="{8BFECB2C-6F1E-4A37-B29D-A7A30432B546}" destId="{3041F8EC-7AC8-48C2-99CC-77C51C06BCF4}" srcOrd="1" destOrd="0" presId="urn:microsoft.com/office/officeart/2005/8/layout/orgChart1"/>
    <dgm:cxn modelId="{633D8C8A-CCD7-4EF2-B6DF-898E0DF4FE5D}" type="presOf" srcId="{FB3C6899-2244-4B20-ADCC-B94D7374B2EE}" destId="{3A5E3C41-FE5F-4E0E-9172-B398744F68E6}" srcOrd="1" destOrd="0" presId="urn:microsoft.com/office/officeart/2005/8/layout/orgChart1"/>
    <dgm:cxn modelId="{83C7268D-4D74-46B3-B9A7-B27D8852E359}" type="presOf" srcId="{63AE0B23-4E3B-4C25-989D-AE5D9AB60FE0}" destId="{FB2F9293-05BA-4731-933C-9DAD13F2A763}" srcOrd="0" destOrd="0" presId="urn:microsoft.com/office/officeart/2005/8/layout/orgChart1"/>
    <dgm:cxn modelId="{C5D74B91-4AB7-47F1-AFEF-46ADB903C24B}" type="presOf" srcId="{A35B50EB-8EF4-45D7-AF7A-1D63380A3AFE}" destId="{B533CDE5-E462-4CDF-B056-DD5AB42598EF}" srcOrd="0" destOrd="0" presId="urn:microsoft.com/office/officeart/2005/8/layout/orgChart1"/>
    <dgm:cxn modelId="{43D5FD93-261C-4036-8317-4488A52D9916}" srcId="{E3DB78EF-1BF6-446C-B905-2800398C8933}" destId="{F54729AA-48A8-4946-9875-1D5072A9E9E4}" srcOrd="1" destOrd="0" parTransId="{3E230DBA-4B77-4216-B003-97A133AE671A}" sibTransId="{AF950884-08FE-48C5-819A-8FF2A7B912E8}"/>
    <dgm:cxn modelId="{2E577F95-A6DA-45D2-9C9C-90E22A366B97}" type="presOf" srcId="{A729DB12-2508-4225-BB7C-DC2B560801F8}" destId="{E4E1E098-22D3-45E6-84BB-37610A427BA2}" srcOrd="0" destOrd="0" presId="urn:microsoft.com/office/officeart/2005/8/layout/orgChart1"/>
    <dgm:cxn modelId="{40AAAD96-4D9E-44EE-9BC1-2580913B7245}" srcId="{E3DB78EF-1BF6-446C-B905-2800398C8933}" destId="{92BF5CA3-7558-4B5D-A5B5-6435D0F84C21}" srcOrd="0" destOrd="0" parTransId="{E7B786DB-538E-4ABD-AE41-DCD54CF5E47A}" sibTransId="{E170D258-D1B0-42E3-BBA4-FD9D56FF9438}"/>
    <dgm:cxn modelId="{D95B2898-FB94-4935-B73A-B310EE5651D2}" type="presOf" srcId="{13E18685-3961-4579-BFE6-5842B15750B9}" destId="{BD08A910-5666-4A64-B518-6BC24E9DB053}" srcOrd="0" destOrd="0" presId="urn:microsoft.com/office/officeart/2005/8/layout/orgChart1"/>
    <dgm:cxn modelId="{16BD5E99-C3A8-45B3-8E3F-FE1F443FDDFD}" type="presOf" srcId="{D53CC1C9-737C-4BE8-BB6F-DE1DEF7E7508}" destId="{6B460564-3DB2-45C1-9845-C96BFE322F81}" srcOrd="0" destOrd="0" presId="urn:microsoft.com/office/officeart/2005/8/layout/orgChart1"/>
    <dgm:cxn modelId="{F111FA9D-3AC3-4E9F-A0DE-0DFDFA8B2B6E}" srcId="{F54729AA-48A8-4946-9875-1D5072A9E9E4}" destId="{AAC5D6D3-4BC6-4750-8920-7DCA0C47C43B}" srcOrd="0" destOrd="0" parTransId="{EE7B0621-6EAB-4695-BCD8-FB000FE60C3C}" sibTransId="{4E2D687B-4D44-492F-9D27-50B79C186FBB}"/>
    <dgm:cxn modelId="{E75524A0-2A92-4150-9F76-58777762140F}" srcId="{5AB6272B-591A-4118-BAB2-FAC2FBABE6CA}" destId="{E3DB78EF-1BF6-446C-B905-2800398C8933}" srcOrd="4" destOrd="0" parTransId="{2124A0F6-0829-4878-99F0-753AC86FA88F}" sibTransId="{FD57CA1B-5E35-4D54-9F10-BD1AAAC07BE0}"/>
    <dgm:cxn modelId="{D9E177A2-14FE-41CE-928A-E69A972947F4}" srcId="{AAC5D6D3-4BC6-4750-8920-7DCA0C47C43B}" destId="{D4BFD408-124B-4567-8C75-C990447EA011}" srcOrd="0" destOrd="0" parTransId="{D53CC1C9-737C-4BE8-BB6F-DE1DEF7E7508}" sibTransId="{FA5EEE4C-CFCC-4C39-9A70-757E42AA5804}"/>
    <dgm:cxn modelId="{6D7BDEA7-1EA7-4148-A061-889EB94B88A9}" srcId="{16116598-ACB9-4D1C-B029-0D223AE450CF}" destId="{A729DB12-2508-4225-BB7C-DC2B560801F8}" srcOrd="0" destOrd="0" parTransId="{446A3A3A-83F0-40A8-9B86-86A59787C720}" sibTransId="{D51B25B3-C49B-4326-814A-4DBA32F53239}"/>
    <dgm:cxn modelId="{ACD6D2A8-12E9-4ADB-849C-4C7AEC66E1B2}" type="presOf" srcId="{2124A0F6-0829-4878-99F0-753AC86FA88F}" destId="{02840471-0F45-47DB-B382-2822AFD43CF6}" srcOrd="0" destOrd="0" presId="urn:microsoft.com/office/officeart/2005/8/layout/orgChart1"/>
    <dgm:cxn modelId="{9DA3D9AA-7F96-4505-9D9D-C3135006D7C1}" type="presOf" srcId="{EE7B0621-6EAB-4695-BCD8-FB000FE60C3C}" destId="{07AE6328-F94B-484E-A28C-3915CBF8D561}" srcOrd="0" destOrd="0" presId="urn:microsoft.com/office/officeart/2005/8/layout/orgChart1"/>
    <dgm:cxn modelId="{415147B4-1F3E-4E86-9B2D-3088F18F2285}" type="presOf" srcId="{5AB6272B-591A-4118-BAB2-FAC2FBABE6CA}" destId="{62AE88FD-368B-404A-84D3-6ACCDFB2C63A}" srcOrd="1" destOrd="0" presId="urn:microsoft.com/office/officeart/2005/8/layout/orgChart1"/>
    <dgm:cxn modelId="{265D44B5-CE47-48E4-819D-01B2BDF9B836}" srcId="{16116598-ACB9-4D1C-B029-0D223AE450CF}" destId="{6B23B36A-A6C3-48DF-86A9-78698F3F6B48}" srcOrd="1" destOrd="0" parTransId="{7557FAE2-A51E-476E-9035-9881A05A4A03}" sibTransId="{2ADC9D55-4B99-4EBF-8E83-031D388A220D}"/>
    <dgm:cxn modelId="{1A4821B6-3D70-43D8-A3C7-732D0CAB3A89}" srcId="{9FE267F9-F2E2-4B15-AA99-00AA4E7896EB}" destId="{13E18685-3961-4579-BFE6-5842B15750B9}" srcOrd="0" destOrd="0" parTransId="{41A5CDC2-90AF-4E52-819B-A66549BCE23D}" sibTransId="{7CF8B9E3-757A-4316-B741-70D31EDB0520}"/>
    <dgm:cxn modelId="{BFFC1EB7-717C-48CE-8059-F7BE50C674C2}" type="presOf" srcId="{7F0CD544-3761-40C4-BDE3-8A9E86351ACB}" destId="{AB33B77F-C571-41A6-949F-7E28B0199A7A}" srcOrd="0" destOrd="0" presId="urn:microsoft.com/office/officeart/2005/8/layout/orgChart1"/>
    <dgm:cxn modelId="{918D51B8-AC1C-4ED7-8996-FA9042517AA1}" type="presOf" srcId="{F288A213-BEC4-427A-82F0-3BE23EF7B58E}" destId="{3DF88F8A-FFE0-43FA-8424-EEF6F0F42F16}" srcOrd="0" destOrd="0" presId="urn:microsoft.com/office/officeart/2005/8/layout/orgChart1"/>
    <dgm:cxn modelId="{3EBDB7BC-63CA-4E6A-A863-2C9B937123CF}" srcId="{71E72414-F794-40D4-968A-6D5D59675B34}" destId="{16116598-ACB9-4D1C-B029-0D223AE450CF}" srcOrd="0" destOrd="0" parTransId="{6A7F29CF-CBF8-4996-AFEE-D5E88D9B249A}" sibTransId="{36CFDAF7-FD4F-44ED-9EBF-0671F603BF18}"/>
    <dgm:cxn modelId="{51C079BF-A699-4BD3-A8C6-53795EA43076}" srcId="{5AB6272B-591A-4118-BAB2-FAC2FBABE6CA}" destId="{71E72414-F794-40D4-968A-6D5D59675B34}" srcOrd="2" destOrd="0" parTransId="{AD2C886D-1E5F-4257-B57C-ABC1A4F90EB8}" sibTransId="{2630A402-658E-4B07-8109-F1C078770C9E}"/>
    <dgm:cxn modelId="{B0F877C0-E65E-4A70-953D-320BC0B35B18}" type="presOf" srcId="{7557FAE2-A51E-476E-9035-9881A05A4A03}" destId="{20026453-CF2E-44CD-9205-5236492F51A8}" srcOrd="0" destOrd="0" presId="urn:microsoft.com/office/officeart/2005/8/layout/orgChart1"/>
    <dgm:cxn modelId="{4E33CDC7-9767-486C-BE3F-339191D696FF}" type="presOf" srcId="{E7B786DB-538E-4ABD-AE41-DCD54CF5E47A}" destId="{46DBA9E7-EA3F-47F1-8061-9D8BC1EC2863}" srcOrd="0" destOrd="0" presId="urn:microsoft.com/office/officeart/2005/8/layout/orgChart1"/>
    <dgm:cxn modelId="{B56924CF-DADD-47AF-B801-A6B12D3EB592}" srcId="{D262B66F-DF7C-411E-B6D7-FDF83E646F30}" destId="{8BFECB2C-6F1E-4A37-B29D-A7A30432B546}" srcOrd="0" destOrd="0" parTransId="{63AE0B23-4E3B-4C25-989D-AE5D9AB60FE0}" sibTransId="{50B46438-0BD8-435A-A02B-9779E2BBAEF8}"/>
    <dgm:cxn modelId="{F64751D2-F12B-47BD-8AF5-24244C180B78}" type="presOf" srcId="{5AB6272B-591A-4118-BAB2-FAC2FBABE6CA}" destId="{109E9A9E-8A1A-4D4A-8504-0AB66A582E60}" srcOrd="0" destOrd="0" presId="urn:microsoft.com/office/officeart/2005/8/layout/orgChart1"/>
    <dgm:cxn modelId="{05023BD4-7F93-43C3-966D-EC84A6AB48E3}" type="presOf" srcId="{AAC5D6D3-4BC6-4750-8920-7DCA0C47C43B}" destId="{9A28FDDB-C461-4B14-A2D5-62FD1ADB4111}" srcOrd="1" destOrd="0" presId="urn:microsoft.com/office/officeart/2005/8/layout/orgChart1"/>
    <dgm:cxn modelId="{0C48B2D6-77E8-4432-8ABD-0AB07D860487}" type="presOf" srcId="{446A3A3A-83F0-40A8-9B86-86A59787C720}" destId="{4823EEFE-8123-48A0-968B-15DA66FCA277}" srcOrd="0" destOrd="0" presId="urn:microsoft.com/office/officeart/2005/8/layout/orgChart1"/>
    <dgm:cxn modelId="{6DC7B5DB-14A5-4ED2-A25D-3C3C868103BD}" type="presOf" srcId="{727E645F-1686-4D5A-9CEB-7864D1777E60}" destId="{64E67FCF-02F8-4829-B19C-6F0AE64CE516}" srcOrd="0" destOrd="0" presId="urn:microsoft.com/office/officeart/2005/8/layout/orgChart1"/>
    <dgm:cxn modelId="{951789DD-1BFD-46C0-A434-1907B18531F3}" type="presOf" srcId="{3E230DBA-4B77-4216-B003-97A133AE671A}" destId="{208AAAC6-E06F-4D1D-9711-979449F877B3}" srcOrd="0" destOrd="0" presId="urn:microsoft.com/office/officeart/2005/8/layout/orgChart1"/>
    <dgm:cxn modelId="{28255BDE-EBFB-45AA-97BF-6B1DE51E7F4C}" type="presOf" srcId="{2C9351CF-BC45-4850-8CCB-06CA05387580}" destId="{8CCEDF1E-76F8-457F-904C-5C886A1A6529}" srcOrd="1" destOrd="0" presId="urn:microsoft.com/office/officeart/2005/8/layout/orgChart1"/>
    <dgm:cxn modelId="{95C72FE4-5BF8-4EE8-8E36-D099C6D9EE10}" srcId="{5AB6272B-591A-4118-BAB2-FAC2FBABE6CA}" destId="{D262B66F-DF7C-411E-B6D7-FDF83E646F30}" srcOrd="3" destOrd="0" parTransId="{CCAFB1B4-F836-4F11-8120-E071BBC61929}" sibTransId="{029A7187-BB9C-44D3-A7D4-89F553E719C2}"/>
    <dgm:cxn modelId="{2B6E01E5-20B3-4097-926A-315F84BBD780}" type="presOf" srcId="{41A5CDC2-90AF-4E52-819B-A66549BCE23D}" destId="{BD2DD6B1-266F-459D-BD5D-A2725F39DD3C}" srcOrd="0" destOrd="0" presId="urn:microsoft.com/office/officeart/2005/8/layout/orgChart1"/>
    <dgm:cxn modelId="{61389CE6-7BE5-4D8E-BA37-6BBA0DD3A7F3}" type="presOf" srcId="{96CD3D1E-4593-4FCC-86F1-F6B99E2E8A97}" destId="{3CFA05BC-1C24-4A23-A44C-AF264B3DAECC}" srcOrd="1" destOrd="0" presId="urn:microsoft.com/office/officeart/2005/8/layout/orgChart1"/>
    <dgm:cxn modelId="{1B9BEAE6-AA74-47A7-BA2A-F58B868311D1}" type="presOf" srcId="{E3DB78EF-1BF6-446C-B905-2800398C8933}" destId="{15DC6AE2-AA49-4209-8299-3379D5E78896}" srcOrd="0" destOrd="0" presId="urn:microsoft.com/office/officeart/2005/8/layout/orgChart1"/>
    <dgm:cxn modelId="{478CF7E7-3148-4EC7-9589-C7286E93A886}" type="presOf" srcId="{D262B66F-DF7C-411E-B6D7-FDF83E646F30}" destId="{F0084696-44BF-44F1-8466-7E4CB502DF5B}" srcOrd="1" destOrd="0" presId="urn:microsoft.com/office/officeart/2005/8/layout/orgChart1"/>
    <dgm:cxn modelId="{3EC6C7EB-58FC-4E1A-AF88-62B4395D73C8}" type="presOf" srcId="{6B23B36A-A6C3-48DF-86A9-78698F3F6B48}" destId="{BC47B53D-4F31-4C6E-BA4E-33988F3C5B3F}" srcOrd="0" destOrd="0" presId="urn:microsoft.com/office/officeart/2005/8/layout/orgChart1"/>
    <dgm:cxn modelId="{8EB911F1-45BE-4E97-B8C0-3FBE896B9124}" type="presOf" srcId="{96CD3D1E-4593-4FCC-86F1-F6B99E2E8A97}" destId="{8D753748-0AA6-4828-A252-DBFA0DDF2B88}" srcOrd="0" destOrd="0" presId="urn:microsoft.com/office/officeart/2005/8/layout/orgChart1"/>
    <dgm:cxn modelId="{B74970F1-2BD9-44AD-81CC-F5FFC3B3C1AF}" srcId="{2C9351CF-BC45-4850-8CCB-06CA05387580}" destId="{FB3C6899-2244-4B20-ADCC-B94D7374B2EE}" srcOrd="0" destOrd="0" parTransId="{C343E529-E986-40E5-85C2-87E40195432A}" sibTransId="{F3B3716D-6172-4145-85E3-1E73D5DC9B0C}"/>
    <dgm:cxn modelId="{DEC014F6-1BA9-42ED-B247-7386B8643640}" srcId="{CBCC445F-9508-481F-8A35-11FB50B71A7E}" destId="{9FE267F9-F2E2-4B15-AA99-00AA4E7896EB}" srcOrd="0" destOrd="0" parTransId="{CCFA32D0-BD5C-40AC-86ED-F8A8C6016C8D}" sibTransId="{70A2E504-5339-4CD4-85DD-D18BD828AE46}"/>
    <dgm:cxn modelId="{7B05B0F6-E60E-4532-A59A-0AD75090F42C}" srcId="{FB3C6899-2244-4B20-ADCC-B94D7374B2EE}" destId="{CBCC445F-9508-481F-8A35-11FB50B71A7E}" srcOrd="0" destOrd="0" parTransId="{2AB5FA07-2EBD-4DA4-913F-B93E3250C035}" sibTransId="{6797257C-21E0-4C3D-9D57-444D4937271B}"/>
    <dgm:cxn modelId="{73021BF7-54E7-47EB-BB8C-FD08813C5AA6}" type="presOf" srcId="{C343E529-E986-40E5-85C2-87E40195432A}" destId="{78D8E35A-4310-4E72-BA00-24F6FB6A0D9B}" srcOrd="0" destOrd="0" presId="urn:microsoft.com/office/officeart/2005/8/layout/orgChart1"/>
    <dgm:cxn modelId="{38035FFC-EE6C-4DE7-BC64-C1B7F7D5C102}" type="presOf" srcId="{16116598-ACB9-4D1C-B029-0D223AE450CF}" destId="{239EE0C0-AEF5-4A2E-AF44-26E6B4CA7047}" srcOrd="0" destOrd="0" presId="urn:microsoft.com/office/officeart/2005/8/layout/orgChart1"/>
    <dgm:cxn modelId="{CFFC6BFC-63EC-4C62-9B16-3CCD943059AC}" type="presOf" srcId="{A729DB12-2508-4225-BB7C-DC2B560801F8}" destId="{241B9C28-BB86-4F4A-A3BB-C83134508AA1}" srcOrd="1" destOrd="0" presId="urn:microsoft.com/office/officeart/2005/8/layout/orgChart1"/>
    <dgm:cxn modelId="{76FA4DFD-3B40-4FB1-8B0D-BCD18FC53B4C}" type="presOf" srcId="{6CAFA4A9-B679-408A-9B1B-56613D094042}" destId="{2923A2C6-6910-476F-83AD-9B9DC8BE3156}" srcOrd="0" destOrd="0" presId="urn:microsoft.com/office/officeart/2005/8/layout/orgChart1"/>
    <dgm:cxn modelId="{BB4DB6FF-5693-46DE-AE7E-9BC0E131EE6E}" srcId="{D4BFD408-124B-4567-8C75-C990447EA011}" destId="{E7DD9132-1D06-465A-BFBA-CCBD032E495F}" srcOrd="1" destOrd="0" parTransId="{76BB09C3-DB21-45A3-8D60-B01FECE704D7}" sibTransId="{1184A0BC-3D50-4E83-8E11-D765D08AE393}"/>
    <dgm:cxn modelId="{3A5A1C81-5DFE-407D-B2C8-44B55A36D539}" type="presParOf" srcId="{2923A2C6-6910-476F-83AD-9B9DC8BE3156}" destId="{825D16B8-E1B9-4700-B971-343C2C78199F}" srcOrd="0" destOrd="0" presId="urn:microsoft.com/office/officeart/2005/8/layout/orgChart1"/>
    <dgm:cxn modelId="{00F94BE9-04C7-49F9-A14F-82632D980F71}" type="presParOf" srcId="{825D16B8-E1B9-4700-B971-343C2C78199F}" destId="{10803DCF-A193-411C-9E29-2118B0627C2A}" srcOrd="0" destOrd="0" presId="urn:microsoft.com/office/officeart/2005/8/layout/orgChart1"/>
    <dgm:cxn modelId="{A5EC6288-1B4F-4146-B0E0-0D6F5DD45B6E}" type="presParOf" srcId="{10803DCF-A193-411C-9E29-2118B0627C2A}" destId="{109E9A9E-8A1A-4D4A-8504-0AB66A582E60}" srcOrd="0" destOrd="0" presId="urn:microsoft.com/office/officeart/2005/8/layout/orgChart1"/>
    <dgm:cxn modelId="{D22DE486-6758-49FC-9773-EE03C447E0CA}" type="presParOf" srcId="{10803DCF-A193-411C-9E29-2118B0627C2A}" destId="{62AE88FD-368B-404A-84D3-6ACCDFB2C63A}" srcOrd="1" destOrd="0" presId="urn:microsoft.com/office/officeart/2005/8/layout/orgChart1"/>
    <dgm:cxn modelId="{D8843446-4AD4-4026-B128-8D01DA93A4B3}" type="presParOf" srcId="{825D16B8-E1B9-4700-B971-343C2C78199F}" destId="{03EA99B1-F116-4ADA-8CE5-36DABD44D97C}" srcOrd="1" destOrd="0" presId="urn:microsoft.com/office/officeart/2005/8/layout/orgChart1"/>
    <dgm:cxn modelId="{45FD4B4D-F636-4F7D-A27B-3083C4F6C402}" type="presParOf" srcId="{03EA99B1-F116-4ADA-8CE5-36DABD44D97C}" destId="{561F1F71-EA0F-4C35-87A8-6A5D34A4B269}" srcOrd="0" destOrd="0" presId="urn:microsoft.com/office/officeart/2005/8/layout/orgChart1"/>
    <dgm:cxn modelId="{C63FCDEE-8A27-43ED-B5F6-3E77BB15390D}" type="presParOf" srcId="{03EA99B1-F116-4ADA-8CE5-36DABD44D97C}" destId="{F5DAE96A-CD4E-4FC3-97C7-28E023ADD1A4}" srcOrd="1" destOrd="0" presId="urn:microsoft.com/office/officeart/2005/8/layout/orgChart1"/>
    <dgm:cxn modelId="{3CFDA4B5-29DD-4194-8DD4-9064507C88CF}" type="presParOf" srcId="{F5DAE96A-CD4E-4FC3-97C7-28E023ADD1A4}" destId="{CAF20805-FD40-42D2-B3E0-B327ECBB3A89}" srcOrd="0" destOrd="0" presId="urn:microsoft.com/office/officeart/2005/8/layout/orgChart1"/>
    <dgm:cxn modelId="{68F8BD92-FF5B-464A-A7D0-8EDBFF7F56C5}" type="presParOf" srcId="{CAF20805-FD40-42D2-B3E0-B327ECBB3A89}" destId="{E9C582CB-A020-4424-AAF4-C5ABD34DFCA2}" srcOrd="0" destOrd="0" presId="urn:microsoft.com/office/officeart/2005/8/layout/orgChart1"/>
    <dgm:cxn modelId="{3569C4A1-7BD3-45F2-9913-EC97C8F924B8}" type="presParOf" srcId="{CAF20805-FD40-42D2-B3E0-B327ECBB3A89}" destId="{8CCEDF1E-76F8-457F-904C-5C886A1A6529}" srcOrd="1" destOrd="0" presId="urn:microsoft.com/office/officeart/2005/8/layout/orgChart1"/>
    <dgm:cxn modelId="{2CD53D6D-D69C-4408-9F99-2ED0E69555C9}" type="presParOf" srcId="{F5DAE96A-CD4E-4FC3-97C7-28E023ADD1A4}" destId="{0B18A491-D36C-4F56-9E08-3C57FFF9A52C}" srcOrd="1" destOrd="0" presId="urn:microsoft.com/office/officeart/2005/8/layout/orgChart1"/>
    <dgm:cxn modelId="{B3E60FEC-6501-4B17-BED7-C397AA43A345}" type="presParOf" srcId="{0B18A491-D36C-4F56-9E08-3C57FFF9A52C}" destId="{78D8E35A-4310-4E72-BA00-24F6FB6A0D9B}" srcOrd="0" destOrd="0" presId="urn:microsoft.com/office/officeart/2005/8/layout/orgChart1"/>
    <dgm:cxn modelId="{B215BE0B-7C17-4DCE-9E8F-43FE0D40AEE5}" type="presParOf" srcId="{0B18A491-D36C-4F56-9E08-3C57FFF9A52C}" destId="{AACA1417-8783-4836-AFBC-F0437E2E75C0}" srcOrd="1" destOrd="0" presId="urn:microsoft.com/office/officeart/2005/8/layout/orgChart1"/>
    <dgm:cxn modelId="{E7F0AA45-7775-4D82-B847-4DA5B1339106}" type="presParOf" srcId="{AACA1417-8783-4836-AFBC-F0437E2E75C0}" destId="{72062634-7EF6-4CA7-82AC-7D18B451C5AF}" srcOrd="0" destOrd="0" presId="urn:microsoft.com/office/officeart/2005/8/layout/orgChart1"/>
    <dgm:cxn modelId="{813C7B08-C355-4FFC-ABB5-E36727CE256B}" type="presParOf" srcId="{72062634-7EF6-4CA7-82AC-7D18B451C5AF}" destId="{ADCD818A-2E40-4F16-9FC6-781E99B072EA}" srcOrd="0" destOrd="0" presId="urn:microsoft.com/office/officeart/2005/8/layout/orgChart1"/>
    <dgm:cxn modelId="{2998F53F-741B-4170-BDDC-22B3C1443C94}" type="presParOf" srcId="{72062634-7EF6-4CA7-82AC-7D18B451C5AF}" destId="{3A5E3C41-FE5F-4E0E-9172-B398744F68E6}" srcOrd="1" destOrd="0" presId="urn:microsoft.com/office/officeart/2005/8/layout/orgChart1"/>
    <dgm:cxn modelId="{882E45F7-922F-4718-927E-F8C9DD2517C2}" type="presParOf" srcId="{AACA1417-8783-4836-AFBC-F0437E2E75C0}" destId="{540E2D73-C2FC-46EA-84F4-CBA20E0428FB}" srcOrd="1" destOrd="0" presId="urn:microsoft.com/office/officeart/2005/8/layout/orgChart1"/>
    <dgm:cxn modelId="{60845630-3340-48D9-896A-884410FF1681}" type="presParOf" srcId="{540E2D73-C2FC-46EA-84F4-CBA20E0428FB}" destId="{B8B5F66A-15B3-4469-BD65-3040212AC2C9}" srcOrd="0" destOrd="0" presId="urn:microsoft.com/office/officeart/2005/8/layout/orgChart1"/>
    <dgm:cxn modelId="{7CFD579B-C53E-41DD-8FF2-23AD40DC5E81}" type="presParOf" srcId="{540E2D73-C2FC-46EA-84F4-CBA20E0428FB}" destId="{8DC0EE3A-2950-484F-930D-53B36A9F00F7}" srcOrd="1" destOrd="0" presId="urn:microsoft.com/office/officeart/2005/8/layout/orgChart1"/>
    <dgm:cxn modelId="{ED315676-65D6-47AF-9FC6-384514C06615}" type="presParOf" srcId="{8DC0EE3A-2950-484F-930D-53B36A9F00F7}" destId="{9F61522F-556D-48A3-9DE3-E2090D238203}" srcOrd="0" destOrd="0" presId="urn:microsoft.com/office/officeart/2005/8/layout/orgChart1"/>
    <dgm:cxn modelId="{2BF00A70-3570-4328-82F3-37763C9B3F92}" type="presParOf" srcId="{9F61522F-556D-48A3-9DE3-E2090D238203}" destId="{081DEDB8-58D1-4D3C-AD37-3878307F28D1}" srcOrd="0" destOrd="0" presId="urn:microsoft.com/office/officeart/2005/8/layout/orgChart1"/>
    <dgm:cxn modelId="{7E2E57ED-2E17-4A03-BE36-BD627F6BE1FF}" type="presParOf" srcId="{9F61522F-556D-48A3-9DE3-E2090D238203}" destId="{9ABDEA3A-5FAD-4339-BD53-817A2A3AC128}" srcOrd="1" destOrd="0" presId="urn:microsoft.com/office/officeart/2005/8/layout/orgChart1"/>
    <dgm:cxn modelId="{B4AD1EA5-B173-49C7-BD6E-99F6834E63B7}" type="presParOf" srcId="{8DC0EE3A-2950-484F-930D-53B36A9F00F7}" destId="{008524F3-511F-494F-8F6A-462BC562E7AA}" srcOrd="1" destOrd="0" presId="urn:microsoft.com/office/officeart/2005/8/layout/orgChart1"/>
    <dgm:cxn modelId="{F3CE0A1F-823F-4882-987B-706F7B1DFD00}" type="presParOf" srcId="{8DC0EE3A-2950-484F-930D-53B36A9F00F7}" destId="{41B89164-77D5-444C-B5B3-77A98AA27E54}" srcOrd="2" destOrd="0" presId="urn:microsoft.com/office/officeart/2005/8/layout/orgChart1"/>
    <dgm:cxn modelId="{A043B434-D83D-47EC-86D1-B4F5A39FFDBD}" type="presParOf" srcId="{41B89164-77D5-444C-B5B3-77A98AA27E54}" destId="{DF92263F-5E16-4A03-9F94-5986821710FA}" srcOrd="0" destOrd="0" presId="urn:microsoft.com/office/officeart/2005/8/layout/orgChart1"/>
    <dgm:cxn modelId="{8AE43798-6F54-410B-B85F-6E8A28DA9282}" type="presParOf" srcId="{41B89164-77D5-444C-B5B3-77A98AA27E54}" destId="{0443874A-2481-4FBC-A87A-DCBB82F7859E}" srcOrd="1" destOrd="0" presId="urn:microsoft.com/office/officeart/2005/8/layout/orgChart1"/>
    <dgm:cxn modelId="{DFF01C1B-41A0-42FB-8A29-9198A6428318}" type="presParOf" srcId="{0443874A-2481-4FBC-A87A-DCBB82F7859E}" destId="{52B08C28-D0AD-4BAE-AA3F-3547826FFF3D}" srcOrd="0" destOrd="0" presId="urn:microsoft.com/office/officeart/2005/8/layout/orgChart1"/>
    <dgm:cxn modelId="{3F814A31-D619-43EE-BE75-C4A8918245F2}" type="presParOf" srcId="{52B08C28-D0AD-4BAE-AA3F-3547826FFF3D}" destId="{9BE9BFB2-A57A-4A27-8D1A-1B3CFFCE0D45}" srcOrd="0" destOrd="0" presId="urn:microsoft.com/office/officeart/2005/8/layout/orgChart1"/>
    <dgm:cxn modelId="{F542F5A9-63BA-4DDA-920F-DAA16822CE73}" type="presParOf" srcId="{52B08C28-D0AD-4BAE-AA3F-3547826FFF3D}" destId="{A53EF8B0-2067-46B9-980C-29C291ED184E}" srcOrd="1" destOrd="0" presId="urn:microsoft.com/office/officeart/2005/8/layout/orgChart1"/>
    <dgm:cxn modelId="{AF6FD083-4F7E-470B-9BC2-8DAA1F5068CE}" type="presParOf" srcId="{0443874A-2481-4FBC-A87A-DCBB82F7859E}" destId="{065E5841-58FD-4A62-8745-1854BC7136BB}" srcOrd="1" destOrd="0" presId="urn:microsoft.com/office/officeart/2005/8/layout/orgChart1"/>
    <dgm:cxn modelId="{4EB49CD5-2AE7-477A-9120-E4B31466B089}" type="presParOf" srcId="{0443874A-2481-4FBC-A87A-DCBB82F7859E}" destId="{760CD037-9B20-40C8-986A-2133FDA3641F}" srcOrd="2" destOrd="0" presId="urn:microsoft.com/office/officeart/2005/8/layout/orgChart1"/>
    <dgm:cxn modelId="{45FE812A-6BC1-4A98-93E0-9B3FDF4DE237}" type="presParOf" srcId="{760CD037-9B20-40C8-986A-2133FDA3641F}" destId="{BD2DD6B1-266F-459D-BD5D-A2725F39DD3C}" srcOrd="0" destOrd="0" presId="urn:microsoft.com/office/officeart/2005/8/layout/orgChart1"/>
    <dgm:cxn modelId="{404D52FD-C02C-487E-9DAD-A70921447E77}" type="presParOf" srcId="{760CD037-9B20-40C8-986A-2133FDA3641F}" destId="{9DA8114D-BA64-4ADE-A4B8-6703DED682BA}" srcOrd="1" destOrd="0" presId="urn:microsoft.com/office/officeart/2005/8/layout/orgChart1"/>
    <dgm:cxn modelId="{D886BA95-774E-47C3-A10E-7F3CA5DA1626}" type="presParOf" srcId="{9DA8114D-BA64-4ADE-A4B8-6703DED682BA}" destId="{D9EE45EF-DE9D-4819-A999-B97A1375757D}" srcOrd="0" destOrd="0" presId="urn:microsoft.com/office/officeart/2005/8/layout/orgChart1"/>
    <dgm:cxn modelId="{490F406E-4A82-4DB6-8006-EAFF5980B773}" type="presParOf" srcId="{D9EE45EF-DE9D-4819-A999-B97A1375757D}" destId="{BD08A910-5666-4A64-B518-6BC24E9DB053}" srcOrd="0" destOrd="0" presId="urn:microsoft.com/office/officeart/2005/8/layout/orgChart1"/>
    <dgm:cxn modelId="{5F4878A6-DB5D-4C7D-B547-8CE6D936E7E3}" type="presParOf" srcId="{D9EE45EF-DE9D-4819-A999-B97A1375757D}" destId="{F4C74A82-D77B-4FBA-AFD9-DB7E08D97462}" srcOrd="1" destOrd="0" presId="urn:microsoft.com/office/officeart/2005/8/layout/orgChart1"/>
    <dgm:cxn modelId="{B9AAA4F3-C0AA-4180-B785-C562BA6AF99E}" type="presParOf" srcId="{9DA8114D-BA64-4ADE-A4B8-6703DED682BA}" destId="{8ED00CFE-D5D7-433F-A363-96DD3F27D4BF}" srcOrd="1" destOrd="0" presId="urn:microsoft.com/office/officeart/2005/8/layout/orgChart1"/>
    <dgm:cxn modelId="{401521E9-EF51-4F07-B51F-A59605052AFA}" type="presParOf" srcId="{9DA8114D-BA64-4ADE-A4B8-6703DED682BA}" destId="{C31E0D3B-32BE-4250-86A8-B112B0307A94}" srcOrd="2" destOrd="0" presId="urn:microsoft.com/office/officeart/2005/8/layout/orgChart1"/>
    <dgm:cxn modelId="{F6DDBACE-3E25-47BA-8638-0E29212531F4}" type="presParOf" srcId="{760CD037-9B20-40C8-986A-2133FDA3641F}" destId="{358BFCD7-7606-4E48-99C5-DABC8599DA8D}" srcOrd="2" destOrd="0" presId="urn:microsoft.com/office/officeart/2005/8/layout/orgChart1"/>
    <dgm:cxn modelId="{572D4C99-1D71-4B53-AE63-8F17E3635A69}" type="presParOf" srcId="{760CD037-9B20-40C8-986A-2133FDA3641F}" destId="{49C3A440-F265-4A53-A110-D61CE46A1DCE}" srcOrd="3" destOrd="0" presId="urn:microsoft.com/office/officeart/2005/8/layout/orgChart1"/>
    <dgm:cxn modelId="{43BD10D6-1B2B-403C-B2C6-64C49D37F046}" type="presParOf" srcId="{49C3A440-F265-4A53-A110-D61CE46A1DCE}" destId="{817681F6-45D4-4D99-8FF1-04F68C452975}" srcOrd="0" destOrd="0" presId="urn:microsoft.com/office/officeart/2005/8/layout/orgChart1"/>
    <dgm:cxn modelId="{0050735F-F728-4B22-9585-30EB0CBC3FF0}" type="presParOf" srcId="{817681F6-45D4-4D99-8FF1-04F68C452975}" destId="{0B325FE4-9017-4C01-8A9D-6517C08F4C88}" srcOrd="0" destOrd="0" presId="urn:microsoft.com/office/officeart/2005/8/layout/orgChart1"/>
    <dgm:cxn modelId="{57F63AFF-AEB8-4C83-BFCF-2EE7FC21AAFB}" type="presParOf" srcId="{817681F6-45D4-4D99-8FF1-04F68C452975}" destId="{748493EA-57A0-4278-B3E0-1855A6465F74}" srcOrd="1" destOrd="0" presId="urn:microsoft.com/office/officeart/2005/8/layout/orgChart1"/>
    <dgm:cxn modelId="{9CC460CE-FFE4-47C4-BD0C-4587881E2342}" type="presParOf" srcId="{49C3A440-F265-4A53-A110-D61CE46A1DCE}" destId="{1B1E69E8-4353-4E0E-876B-8415EBDC1142}" srcOrd="1" destOrd="0" presId="urn:microsoft.com/office/officeart/2005/8/layout/orgChart1"/>
    <dgm:cxn modelId="{4172DEDE-8295-4E5E-A7D0-0963C0A524F9}" type="presParOf" srcId="{49C3A440-F265-4A53-A110-D61CE46A1DCE}" destId="{6262AC3F-5F68-489E-9C47-5EAF19FA0717}" srcOrd="2" destOrd="0" presId="urn:microsoft.com/office/officeart/2005/8/layout/orgChart1"/>
    <dgm:cxn modelId="{15FB867C-6610-42C7-A599-42ACB60E48E8}" type="presParOf" srcId="{AACA1417-8783-4836-AFBC-F0437E2E75C0}" destId="{2D805E40-EE28-4AEB-9D27-45695FA968A4}" srcOrd="2" destOrd="0" presId="urn:microsoft.com/office/officeart/2005/8/layout/orgChart1"/>
    <dgm:cxn modelId="{C4A58B05-ECB5-4FEE-A821-C0B32D8CD60B}" type="presParOf" srcId="{F5DAE96A-CD4E-4FC3-97C7-28E023ADD1A4}" destId="{B7C40ABD-E223-4B57-ACF8-7645822112FA}" srcOrd="2" destOrd="0" presId="urn:microsoft.com/office/officeart/2005/8/layout/orgChart1"/>
    <dgm:cxn modelId="{F6CB6FBA-4449-4832-A6B0-EAD8DF465ECB}" type="presParOf" srcId="{03EA99B1-F116-4ADA-8CE5-36DABD44D97C}" destId="{F79E9898-1252-46F0-849B-4BA7A0127840}" srcOrd="2" destOrd="0" presId="urn:microsoft.com/office/officeart/2005/8/layout/orgChart1"/>
    <dgm:cxn modelId="{C9657448-91A5-4CDC-B3CB-DEAEE7C33D38}" type="presParOf" srcId="{03EA99B1-F116-4ADA-8CE5-36DABD44D97C}" destId="{35A28B80-F43E-4182-A876-B2F1CB496446}" srcOrd="3" destOrd="0" presId="urn:microsoft.com/office/officeart/2005/8/layout/orgChart1"/>
    <dgm:cxn modelId="{FB3E4A66-DA27-42AF-9A29-E4B1C2D20DFB}" type="presParOf" srcId="{35A28B80-F43E-4182-A876-B2F1CB496446}" destId="{BB3BA466-FF4F-4DCD-933B-A8B27BF1D571}" srcOrd="0" destOrd="0" presId="urn:microsoft.com/office/officeart/2005/8/layout/orgChart1"/>
    <dgm:cxn modelId="{3901568E-8E34-4745-9F89-4317E16DE76B}" type="presParOf" srcId="{BB3BA466-FF4F-4DCD-933B-A8B27BF1D571}" destId="{AFB9F6A3-F8F0-4CBF-886E-3740A516D358}" srcOrd="0" destOrd="0" presId="urn:microsoft.com/office/officeart/2005/8/layout/orgChart1"/>
    <dgm:cxn modelId="{E74FA2EE-C8DD-456A-AA5A-4DB03FC893C5}" type="presParOf" srcId="{BB3BA466-FF4F-4DCD-933B-A8B27BF1D571}" destId="{94AFAFFE-9989-4482-807A-5FE3454E2DF8}" srcOrd="1" destOrd="0" presId="urn:microsoft.com/office/officeart/2005/8/layout/orgChart1"/>
    <dgm:cxn modelId="{D182EAD7-3BA7-4E0C-B7A5-4979D183B341}" type="presParOf" srcId="{35A28B80-F43E-4182-A876-B2F1CB496446}" destId="{1D043684-CE90-48B0-80CD-5ECD5F246DF8}" srcOrd="1" destOrd="0" presId="urn:microsoft.com/office/officeart/2005/8/layout/orgChart1"/>
    <dgm:cxn modelId="{F636C043-A0DD-4BDE-A4CB-5848AA27ADA0}" type="presParOf" srcId="{1D043684-CE90-48B0-80CD-5ECD5F246DF8}" destId="{72C2D9D5-798A-49D4-8B2A-4E3FF489A6C6}" srcOrd="0" destOrd="0" presId="urn:microsoft.com/office/officeart/2005/8/layout/orgChart1"/>
    <dgm:cxn modelId="{AF10D3AB-D228-4B95-8943-ABF854AD69DE}" type="presParOf" srcId="{1D043684-CE90-48B0-80CD-5ECD5F246DF8}" destId="{00F4DF2D-BCB5-4CF1-BB9B-01172FCC991A}" srcOrd="1" destOrd="0" presId="urn:microsoft.com/office/officeart/2005/8/layout/orgChart1"/>
    <dgm:cxn modelId="{F88153CB-ADFF-4E2A-BEFB-18105E13E7F4}" type="presParOf" srcId="{00F4DF2D-BCB5-4CF1-BB9B-01172FCC991A}" destId="{D79FDC92-6E9F-44E7-A7DE-4FC9480063EB}" srcOrd="0" destOrd="0" presId="urn:microsoft.com/office/officeart/2005/8/layout/orgChart1"/>
    <dgm:cxn modelId="{C1D90152-0253-42C6-BCDE-E58EEF9E09E8}" type="presParOf" srcId="{D79FDC92-6E9F-44E7-A7DE-4FC9480063EB}" destId="{239EE0C0-AEF5-4A2E-AF44-26E6B4CA7047}" srcOrd="0" destOrd="0" presId="urn:microsoft.com/office/officeart/2005/8/layout/orgChart1"/>
    <dgm:cxn modelId="{1651CB79-FF59-4B02-ABFE-7894C5CD5526}" type="presParOf" srcId="{D79FDC92-6E9F-44E7-A7DE-4FC9480063EB}" destId="{2398C100-7F0A-4AE3-A51A-C07D45E0E3B8}" srcOrd="1" destOrd="0" presId="urn:microsoft.com/office/officeart/2005/8/layout/orgChart1"/>
    <dgm:cxn modelId="{36ACB0C9-2780-4F6D-89EA-EFB408104546}" type="presParOf" srcId="{00F4DF2D-BCB5-4CF1-BB9B-01172FCC991A}" destId="{B2764D8B-A539-44BD-818E-5E8B468D5EF2}" srcOrd="1" destOrd="0" presId="urn:microsoft.com/office/officeart/2005/8/layout/orgChart1"/>
    <dgm:cxn modelId="{C6F9E6B2-5CC2-419E-B933-9F7D82ED2D3D}" type="presParOf" srcId="{B2764D8B-A539-44BD-818E-5E8B468D5EF2}" destId="{4823EEFE-8123-48A0-968B-15DA66FCA277}" srcOrd="0" destOrd="0" presId="urn:microsoft.com/office/officeart/2005/8/layout/orgChart1"/>
    <dgm:cxn modelId="{8803E559-8EF5-4203-88D1-0BF9B9AE2E0C}" type="presParOf" srcId="{B2764D8B-A539-44BD-818E-5E8B468D5EF2}" destId="{6B70D4FF-DBC4-4E3C-9AB4-A6A61B4496A3}" srcOrd="1" destOrd="0" presId="urn:microsoft.com/office/officeart/2005/8/layout/orgChart1"/>
    <dgm:cxn modelId="{F9C791E2-0061-4290-B334-6EF6184E5766}" type="presParOf" srcId="{6B70D4FF-DBC4-4E3C-9AB4-A6A61B4496A3}" destId="{C28E6047-AEA7-4E3B-AF56-FBC49C0EAB4D}" srcOrd="0" destOrd="0" presId="urn:microsoft.com/office/officeart/2005/8/layout/orgChart1"/>
    <dgm:cxn modelId="{EE9688F1-051D-444C-A500-315A5DBF93AE}" type="presParOf" srcId="{C28E6047-AEA7-4E3B-AF56-FBC49C0EAB4D}" destId="{E4E1E098-22D3-45E6-84BB-37610A427BA2}" srcOrd="0" destOrd="0" presId="urn:microsoft.com/office/officeart/2005/8/layout/orgChart1"/>
    <dgm:cxn modelId="{C3447BAF-1D1A-4A76-B3E3-D4DB5870D914}" type="presParOf" srcId="{C28E6047-AEA7-4E3B-AF56-FBC49C0EAB4D}" destId="{241B9C28-BB86-4F4A-A3BB-C83134508AA1}" srcOrd="1" destOrd="0" presId="urn:microsoft.com/office/officeart/2005/8/layout/orgChart1"/>
    <dgm:cxn modelId="{C48FCC14-A7CD-4D0A-89AB-7D99E55129A8}" type="presParOf" srcId="{6B70D4FF-DBC4-4E3C-9AB4-A6A61B4496A3}" destId="{D19431C5-EF4E-4226-8F16-A3A1869D22A0}" srcOrd="1" destOrd="0" presId="urn:microsoft.com/office/officeart/2005/8/layout/orgChart1"/>
    <dgm:cxn modelId="{17044571-C029-4E67-904E-4EF4B8E39B43}" type="presParOf" srcId="{6B70D4FF-DBC4-4E3C-9AB4-A6A61B4496A3}" destId="{D5E713DF-4371-4961-92E2-9A72259770FB}" srcOrd="2" destOrd="0" presId="urn:microsoft.com/office/officeart/2005/8/layout/orgChart1"/>
    <dgm:cxn modelId="{C56E787E-600C-411D-91E9-3DF757D3F6D5}" type="presParOf" srcId="{B2764D8B-A539-44BD-818E-5E8B468D5EF2}" destId="{20026453-CF2E-44CD-9205-5236492F51A8}" srcOrd="2" destOrd="0" presId="urn:microsoft.com/office/officeart/2005/8/layout/orgChart1"/>
    <dgm:cxn modelId="{FB6EF727-C61E-4E24-98C0-C59F5584183B}" type="presParOf" srcId="{B2764D8B-A539-44BD-818E-5E8B468D5EF2}" destId="{626D52C4-B43B-41B2-87E1-A8A184D00F48}" srcOrd="3" destOrd="0" presId="urn:microsoft.com/office/officeart/2005/8/layout/orgChart1"/>
    <dgm:cxn modelId="{19F19CAD-9206-417A-A5C6-2D8C975AE986}" type="presParOf" srcId="{626D52C4-B43B-41B2-87E1-A8A184D00F48}" destId="{D07BDA17-5965-4D21-8A42-CFF1498E519D}" srcOrd="0" destOrd="0" presId="urn:microsoft.com/office/officeart/2005/8/layout/orgChart1"/>
    <dgm:cxn modelId="{9A3EE98F-9751-4958-BCA4-01F9EE471AD4}" type="presParOf" srcId="{D07BDA17-5965-4D21-8A42-CFF1498E519D}" destId="{BC47B53D-4F31-4C6E-BA4E-33988F3C5B3F}" srcOrd="0" destOrd="0" presId="urn:microsoft.com/office/officeart/2005/8/layout/orgChart1"/>
    <dgm:cxn modelId="{5870F970-7E4B-4793-823F-9E8D3580D06A}" type="presParOf" srcId="{D07BDA17-5965-4D21-8A42-CFF1498E519D}" destId="{B453BAA7-F0A1-482A-BA8E-495DFD6A9A8B}" srcOrd="1" destOrd="0" presId="urn:microsoft.com/office/officeart/2005/8/layout/orgChart1"/>
    <dgm:cxn modelId="{96110209-3864-4234-B4AB-CBF79E961618}" type="presParOf" srcId="{626D52C4-B43B-41B2-87E1-A8A184D00F48}" destId="{C9FCAF75-43E9-45F5-AEB6-67C359521AA6}" srcOrd="1" destOrd="0" presId="urn:microsoft.com/office/officeart/2005/8/layout/orgChart1"/>
    <dgm:cxn modelId="{A7780140-6F7A-4FD9-ADCD-6913A598CDF0}" type="presParOf" srcId="{626D52C4-B43B-41B2-87E1-A8A184D00F48}" destId="{27ACABB7-ACF4-4BAD-BCDC-70DA8BD6E4C4}" srcOrd="2" destOrd="0" presId="urn:microsoft.com/office/officeart/2005/8/layout/orgChart1"/>
    <dgm:cxn modelId="{51D7CC60-B2ED-43E6-8117-2586002CC2CA}" type="presParOf" srcId="{B2764D8B-A539-44BD-818E-5E8B468D5EF2}" destId="{64E67FCF-02F8-4829-B19C-6F0AE64CE516}" srcOrd="4" destOrd="0" presId="urn:microsoft.com/office/officeart/2005/8/layout/orgChart1"/>
    <dgm:cxn modelId="{C13CFA3A-4C9A-4EFE-B736-7AF615F02FAE}" type="presParOf" srcId="{B2764D8B-A539-44BD-818E-5E8B468D5EF2}" destId="{3A5C1DC5-400B-4260-9666-A11BE85F35EB}" srcOrd="5" destOrd="0" presId="urn:microsoft.com/office/officeart/2005/8/layout/orgChart1"/>
    <dgm:cxn modelId="{B482787A-BBAB-4A8A-B370-10845C2CCBC7}" type="presParOf" srcId="{3A5C1DC5-400B-4260-9666-A11BE85F35EB}" destId="{213854B5-0848-43B6-AC0E-6AE3D13BBD25}" srcOrd="0" destOrd="0" presId="urn:microsoft.com/office/officeart/2005/8/layout/orgChart1"/>
    <dgm:cxn modelId="{B70389D2-9721-46C2-9FA2-822FA209BCB1}" type="presParOf" srcId="{213854B5-0848-43B6-AC0E-6AE3D13BBD25}" destId="{8D753748-0AA6-4828-A252-DBFA0DDF2B88}" srcOrd="0" destOrd="0" presId="urn:microsoft.com/office/officeart/2005/8/layout/orgChart1"/>
    <dgm:cxn modelId="{E733D1C1-FD50-4925-856C-1F849181A51C}" type="presParOf" srcId="{213854B5-0848-43B6-AC0E-6AE3D13BBD25}" destId="{3CFA05BC-1C24-4A23-A44C-AF264B3DAECC}" srcOrd="1" destOrd="0" presId="urn:microsoft.com/office/officeart/2005/8/layout/orgChart1"/>
    <dgm:cxn modelId="{EFD72902-E38F-4759-9D67-EA21F66BA273}" type="presParOf" srcId="{3A5C1DC5-400B-4260-9666-A11BE85F35EB}" destId="{331D7598-D658-4CC5-9607-71B5E560EE4A}" srcOrd="1" destOrd="0" presId="urn:microsoft.com/office/officeart/2005/8/layout/orgChart1"/>
    <dgm:cxn modelId="{D18D613C-6BAA-49CD-B2CD-3AD1084CDD02}" type="presParOf" srcId="{3A5C1DC5-400B-4260-9666-A11BE85F35EB}" destId="{2592D31D-7392-436B-AAD5-266EA2FD2D4F}" srcOrd="2" destOrd="0" presId="urn:microsoft.com/office/officeart/2005/8/layout/orgChart1"/>
    <dgm:cxn modelId="{56BC10D2-E383-4823-9E95-2EE621FFF972}" type="presParOf" srcId="{00F4DF2D-BCB5-4CF1-BB9B-01172FCC991A}" destId="{7350663D-19D0-42DA-8842-F60F665083D2}" srcOrd="2" destOrd="0" presId="urn:microsoft.com/office/officeart/2005/8/layout/orgChart1"/>
    <dgm:cxn modelId="{C52AC200-CABF-49DA-A24B-2680A8326B6D}" type="presParOf" srcId="{35A28B80-F43E-4182-A876-B2F1CB496446}" destId="{71745119-B366-4580-8512-8D412DAFC3B5}" srcOrd="2" destOrd="0" presId="urn:microsoft.com/office/officeart/2005/8/layout/orgChart1"/>
    <dgm:cxn modelId="{9897AEBA-F3BB-4323-A960-D087B192500D}" type="presParOf" srcId="{03EA99B1-F116-4ADA-8CE5-36DABD44D97C}" destId="{9C176FDB-12CF-46A2-949B-3E4A9EAB5F7F}" srcOrd="4" destOrd="0" presId="urn:microsoft.com/office/officeart/2005/8/layout/orgChart1"/>
    <dgm:cxn modelId="{890CAD64-ADBA-4515-9470-5DBB286D7B1C}" type="presParOf" srcId="{03EA99B1-F116-4ADA-8CE5-36DABD44D97C}" destId="{3363F651-406D-48D9-AE01-F04620E3BE02}" srcOrd="5" destOrd="0" presId="urn:microsoft.com/office/officeart/2005/8/layout/orgChart1"/>
    <dgm:cxn modelId="{CDBC3371-95B3-489B-A68E-2F8E64183249}" type="presParOf" srcId="{3363F651-406D-48D9-AE01-F04620E3BE02}" destId="{DE0472A5-8208-4130-A0A6-96028939DC18}" srcOrd="0" destOrd="0" presId="urn:microsoft.com/office/officeart/2005/8/layout/orgChart1"/>
    <dgm:cxn modelId="{0AC052DE-0A6B-4077-B0B5-7AC49C0279D2}" type="presParOf" srcId="{DE0472A5-8208-4130-A0A6-96028939DC18}" destId="{8B02482E-4280-4E2E-B098-86D7196266EC}" srcOrd="0" destOrd="0" presId="urn:microsoft.com/office/officeart/2005/8/layout/orgChart1"/>
    <dgm:cxn modelId="{9D05EC8C-3347-49D1-89BA-8D2D526DA0BF}" type="presParOf" srcId="{DE0472A5-8208-4130-A0A6-96028939DC18}" destId="{F0084696-44BF-44F1-8466-7E4CB502DF5B}" srcOrd="1" destOrd="0" presId="urn:microsoft.com/office/officeart/2005/8/layout/orgChart1"/>
    <dgm:cxn modelId="{B28CE21A-DF8D-4F80-B708-E38E6B6230B0}" type="presParOf" srcId="{3363F651-406D-48D9-AE01-F04620E3BE02}" destId="{BF606D21-A760-49B4-A617-1E3D28B40CD6}" srcOrd="1" destOrd="0" presId="urn:microsoft.com/office/officeart/2005/8/layout/orgChart1"/>
    <dgm:cxn modelId="{BF5363A2-A2F1-4F40-B57E-729926614C94}" type="presParOf" srcId="{3363F651-406D-48D9-AE01-F04620E3BE02}" destId="{8D570195-EFB1-435D-8D67-814BFD190B4A}" srcOrd="2" destOrd="0" presId="urn:microsoft.com/office/officeart/2005/8/layout/orgChart1"/>
    <dgm:cxn modelId="{59379D1F-D210-4F59-9551-2A6B3EBCD305}" type="presParOf" srcId="{8D570195-EFB1-435D-8D67-814BFD190B4A}" destId="{FB2F9293-05BA-4731-933C-9DAD13F2A763}" srcOrd="0" destOrd="0" presId="urn:microsoft.com/office/officeart/2005/8/layout/orgChart1"/>
    <dgm:cxn modelId="{4A1A2BA2-A970-46FD-8E68-A0B1F0C64AC1}" type="presParOf" srcId="{8D570195-EFB1-435D-8D67-814BFD190B4A}" destId="{41EBC1FB-4194-4210-B087-359264F6AEB7}" srcOrd="1" destOrd="0" presId="urn:microsoft.com/office/officeart/2005/8/layout/orgChart1"/>
    <dgm:cxn modelId="{6D3B6622-AC40-46CD-8559-150E607A6DBF}" type="presParOf" srcId="{41EBC1FB-4194-4210-B087-359264F6AEB7}" destId="{3551E889-9ACF-4194-81DD-BDCA9A113034}" srcOrd="0" destOrd="0" presId="urn:microsoft.com/office/officeart/2005/8/layout/orgChart1"/>
    <dgm:cxn modelId="{02B2031C-7A0F-4CCF-8F69-888267CCCC9E}" type="presParOf" srcId="{3551E889-9ACF-4194-81DD-BDCA9A113034}" destId="{56A8C6BB-4261-4C17-A20B-1B2F084FFC18}" srcOrd="0" destOrd="0" presId="urn:microsoft.com/office/officeart/2005/8/layout/orgChart1"/>
    <dgm:cxn modelId="{D753CE27-798F-4158-A999-75143FE29D37}" type="presParOf" srcId="{3551E889-9ACF-4194-81DD-BDCA9A113034}" destId="{3041F8EC-7AC8-48C2-99CC-77C51C06BCF4}" srcOrd="1" destOrd="0" presId="urn:microsoft.com/office/officeart/2005/8/layout/orgChart1"/>
    <dgm:cxn modelId="{D99C755D-6AAD-4F29-BBEC-AE63A97E2C8C}" type="presParOf" srcId="{41EBC1FB-4194-4210-B087-359264F6AEB7}" destId="{DD5DC774-5D1E-466D-97EE-DED728CA9AB2}" srcOrd="1" destOrd="0" presId="urn:microsoft.com/office/officeart/2005/8/layout/orgChart1"/>
    <dgm:cxn modelId="{F7577500-4ADB-4158-BDF9-B3CF570ECA3D}" type="presParOf" srcId="{41EBC1FB-4194-4210-B087-359264F6AEB7}" destId="{FDEFAE2E-D5CE-4D54-A143-F94B037752E9}" srcOrd="2" destOrd="0" presId="urn:microsoft.com/office/officeart/2005/8/layout/orgChart1"/>
    <dgm:cxn modelId="{AC571D00-3804-480F-A948-26BB64D87A6D}" type="presParOf" srcId="{FDEFAE2E-D5CE-4D54-A143-F94B037752E9}" destId="{D805A4E0-8D27-43A4-87AC-22D86B68A9BB}" srcOrd="0" destOrd="0" presId="urn:microsoft.com/office/officeart/2005/8/layout/orgChart1"/>
    <dgm:cxn modelId="{EA6D56AF-B8AF-4883-A885-D17C23406849}" type="presParOf" srcId="{FDEFAE2E-D5CE-4D54-A143-F94B037752E9}" destId="{CDDE88E5-8EB1-4A46-B392-4E24542CA242}" srcOrd="1" destOrd="0" presId="urn:microsoft.com/office/officeart/2005/8/layout/orgChart1"/>
    <dgm:cxn modelId="{CC9FF8F3-B745-490B-A435-F27F0D559015}" type="presParOf" srcId="{CDDE88E5-8EB1-4A46-B392-4E24542CA242}" destId="{68968BF4-4043-48B0-BEED-E6CAD6D4CF98}" srcOrd="0" destOrd="0" presId="urn:microsoft.com/office/officeart/2005/8/layout/orgChart1"/>
    <dgm:cxn modelId="{273A8A81-BADF-4D67-8AC4-FCA813C35915}" type="presParOf" srcId="{68968BF4-4043-48B0-BEED-E6CAD6D4CF98}" destId="{AB33B77F-C571-41A6-949F-7E28B0199A7A}" srcOrd="0" destOrd="0" presId="urn:microsoft.com/office/officeart/2005/8/layout/orgChart1"/>
    <dgm:cxn modelId="{4ACBD16C-C696-43CD-989A-D6DDFFF4FF2E}" type="presParOf" srcId="{68968BF4-4043-48B0-BEED-E6CAD6D4CF98}" destId="{8FBE28E5-0136-4867-B732-6C6D1D6E54BF}" srcOrd="1" destOrd="0" presId="urn:microsoft.com/office/officeart/2005/8/layout/orgChart1"/>
    <dgm:cxn modelId="{8A59D472-F548-41BD-A6C7-CB9EA5554FE1}" type="presParOf" srcId="{CDDE88E5-8EB1-4A46-B392-4E24542CA242}" destId="{4167821F-1DF4-4C75-B806-9229030F683F}" srcOrd="1" destOrd="0" presId="urn:microsoft.com/office/officeart/2005/8/layout/orgChart1"/>
    <dgm:cxn modelId="{02C7D8BC-689D-4E68-9E32-3C6B9F5879E1}" type="presParOf" srcId="{CDDE88E5-8EB1-4A46-B392-4E24542CA242}" destId="{9904E219-9A87-4F45-9B0C-4E53AC8AC8F3}" srcOrd="2" destOrd="0" presId="urn:microsoft.com/office/officeart/2005/8/layout/orgChart1"/>
    <dgm:cxn modelId="{7C739676-ABF2-470D-8B8B-A1529AD4FC58}" type="presParOf" srcId="{03EA99B1-F116-4ADA-8CE5-36DABD44D97C}" destId="{02840471-0F45-47DB-B382-2822AFD43CF6}" srcOrd="6" destOrd="0" presId="urn:microsoft.com/office/officeart/2005/8/layout/orgChart1"/>
    <dgm:cxn modelId="{A3C8C6B0-4EC9-45BE-AF82-BEBE93F2EED0}" type="presParOf" srcId="{03EA99B1-F116-4ADA-8CE5-36DABD44D97C}" destId="{57A47443-3566-47CF-A705-32466C2B549E}" srcOrd="7" destOrd="0" presId="urn:microsoft.com/office/officeart/2005/8/layout/orgChart1"/>
    <dgm:cxn modelId="{53F907F3-DCDF-4E33-ABA4-496C32517A17}" type="presParOf" srcId="{57A47443-3566-47CF-A705-32466C2B549E}" destId="{8CCA58A3-47BA-479A-9F14-FF356BC8BEDA}" srcOrd="0" destOrd="0" presId="urn:microsoft.com/office/officeart/2005/8/layout/orgChart1"/>
    <dgm:cxn modelId="{23E6FF42-F556-470A-B3C0-8828E21CC388}" type="presParOf" srcId="{8CCA58A3-47BA-479A-9F14-FF356BC8BEDA}" destId="{15DC6AE2-AA49-4209-8299-3379D5E78896}" srcOrd="0" destOrd="0" presId="urn:microsoft.com/office/officeart/2005/8/layout/orgChart1"/>
    <dgm:cxn modelId="{1B31E5D8-6B34-4280-B6A4-BE77812305B1}" type="presParOf" srcId="{8CCA58A3-47BA-479A-9F14-FF356BC8BEDA}" destId="{4E242862-924D-4C8F-B88C-2E076E278A36}" srcOrd="1" destOrd="0" presId="urn:microsoft.com/office/officeart/2005/8/layout/orgChart1"/>
    <dgm:cxn modelId="{6D6707BA-25D0-431F-A38A-4318294F6E52}" type="presParOf" srcId="{57A47443-3566-47CF-A705-32466C2B549E}" destId="{5124A487-B2C7-4E26-A895-52E80D44ABA0}" srcOrd="1" destOrd="0" presId="urn:microsoft.com/office/officeart/2005/8/layout/orgChart1"/>
    <dgm:cxn modelId="{106EE95E-9210-4C85-A171-25581CD01E0B}" type="presParOf" srcId="{5124A487-B2C7-4E26-A895-52E80D44ABA0}" destId="{46DBA9E7-EA3F-47F1-8061-9D8BC1EC2863}" srcOrd="0" destOrd="0" presId="urn:microsoft.com/office/officeart/2005/8/layout/orgChart1"/>
    <dgm:cxn modelId="{FA2B309A-281E-42B5-A5FC-8C35BAF9E00E}" type="presParOf" srcId="{5124A487-B2C7-4E26-A895-52E80D44ABA0}" destId="{AA2D7B82-51F0-4710-BF2D-6E940C60B334}" srcOrd="1" destOrd="0" presId="urn:microsoft.com/office/officeart/2005/8/layout/orgChart1"/>
    <dgm:cxn modelId="{E934B5BF-922E-48D3-9429-BA9939474AB3}" type="presParOf" srcId="{AA2D7B82-51F0-4710-BF2D-6E940C60B334}" destId="{B02BE63F-1435-446A-A62A-75DBF4818A94}" srcOrd="0" destOrd="0" presId="urn:microsoft.com/office/officeart/2005/8/layout/orgChart1"/>
    <dgm:cxn modelId="{CBABD65B-5E45-4115-BD79-6F5E4339DF06}" type="presParOf" srcId="{B02BE63F-1435-446A-A62A-75DBF4818A94}" destId="{660400DC-5C32-44DF-9CFC-4739540AF788}" srcOrd="0" destOrd="0" presId="urn:microsoft.com/office/officeart/2005/8/layout/orgChart1"/>
    <dgm:cxn modelId="{D0B8D9E4-725A-4B2A-9A21-D8B6E4C23F4C}" type="presParOf" srcId="{B02BE63F-1435-446A-A62A-75DBF4818A94}" destId="{CC6F7218-D1EF-4EFB-9389-5A311EA90EA0}" srcOrd="1" destOrd="0" presId="urn:microsoft.com/office/officeart/2005/8/layout/orgChart1"/>
    <dgm:cxn modelId="{A9716DDA-2C49-4075-AB3E-E1ABDE73B5D9}" type="presParOf" srcId="{AA2D7B82-51F0-4710-BF2D-6E940C60B334}" destId="{699E4960-3ED9-410D-9EC1-3F506886E0CC}" srcOrd="1" destOrd="0" presId="urn:microsoft.com/office/officeart/2005/8/layout/orgChart1"/>
    <dgm:cxn modelId="{88081FAC-A450-4B9F-9A96-558D53330567}" type="presParOf" srcId="{AA2D7B82-51F0-4710-BF2D-6E940C60B334}" destId="{CC9A1C23-A24E-47A0-979C-00E79294CCD6}" srcOrd="2" destOrd="0" presId="urn:microsoft.com/office/officeart/2005/8/layout/orgChart1"/>
    <dgm:cxn modelId="{F5BA1E53-4237-4714-BFE6-07CC857A657E}" type="presParOf" srcId="{5124A487-B2C7-4E26-A895-52E80D44ABA0}" destId="{208AAAC6-E06F-4D1D-9711-979449F877B3}" srcOrd="2" destOrd="0" presId="urn:microsoft.com/office/officeart/2005/8/layout/orgChart1"/>
    <dgm:cxn modelId="{A009FC03-A702-4796-8C13-880FEAE16226}" type="presParOf" srcId="{5124A487-B2C7-4E26-A895-52E80D44ABA0}" destId="{7816178C-2E96-44EF-A955-1E20CF898B3E}" srcOrd="3" destOrd="0" presId="urn:microsoft.com/office/officeart/2005/8/layout/orgChart1"/>
    <dgm:cxn modelId="{BA61CC21-1801-4F68-973B-15331A4B2E47}" type="presParOf" srcId="{7816178C-2E96-44EF-A955-1E20CF898B3E}" destId="{87A29B8D-9133-4A8A-BCDB-E99FC0EA5D6E}" srcOrd="0" destOrd="0" presId="urn:microsoft.com/office/officeart/2005/8/layout/orgChart1"/>
    <dgm:cxn modelId="{2B2A4B2C-C946-4A2E-ADC8-DF4D78E3E630}" type="presParOf" srcId="{87A29B8D-9133-4A8A-BCDB-E99FC0EA5D6E}" destId="{87BE97AF-2A2F-4732-AA36-7EA25A052F87}" srcOrd="0" destOrd="0" presId="urn:microsoft.com/office/officeart/2005/8/layout/orgChart1"/>
    <dgm:cxn modelId="{C98090BB-F775-4D36-9E8A-B63FA5F4E898}" type="presParOf" srcId="{87A29B8D-9133-4A8A-BCDB-E99FC0EA5D6E}" destId="{96ABB301-937B-42E0-886C-6356726F31B3}" srcOrd="1" destOrd="0" presId="urn:microsoft.com/office/officeart/2005/8/layout/orgChart1"/>
    <dgm:cxn modelId="{389E16A4-D335-4B76-A5FA-85D4CF5FC2D6}" type="presParOf" srcId="{7816178C-2E96-44EF-A955-1E20CF898B3E}" destId="{2C2EED05-1649-4EC5-9992-E724FFC7BE2F}" srcOrd="1" destOrd="0" presId="urn:microsoft.com/office/officeart/2005/8/layout/orgChart1"/>
    <dgm:cxn modelId="{2C2267B8-2489-4B6D-8FFA-CFF99AF5DFDE}" type="presParOf" srcId="{7816178C-2E96-44EF-A955-1E20CF898B3E}" destId="{6DCCEB6A-7CB0-4A16-87AD-6AD8B2AE96C3}" srcOrd="2" destOrd="0" presId="urn:microsoft.com/office/officeart/2005/8/layout/orgChart1"/>
    <dgm:cxn modelId="{54949308-31B7-460F-B00A-68F13D3BB82F}" type="presParOf" srcId="{6DCCEB6A-7CB0-4A16-87AD-6AD8B2AE96C3}" destId="{07AE6328-F94B-484E-A28C-3915CBF8D561}" srcOrd="0" destOrd="0" presId="urn:microsoft.com/office/officeart/2005/8/layout/orgChart1"/>
    <dgm:cxn modelId="{54A37E0A-3DDD-47A6-B4CA-973D49936456}" type="presParOf" srcId="{6DCCEB6A-7CB0-4A16-87AD-6AD8B2AE96C3}" destId="{6388179C-5C85-4A04-8087-C622715E9793}" srcOrd="1" destOrd="0" presId="urn:microsoft.com/office/officeart/2005/8/layout/orgChart1"/>
    <dgm:cxn modelId="{F8C28F4F-F709-499B-AD01-18E658B90C81}" type="presParOf" srcId="{6388179C-5C85-4A04-8087-C622715E9793}" destId="{E5710710-78E1-4237-B859-D6152931E400}" srcOrd="0" destOrd="0" presId="urn:microsoft.com/office/officeart/2005/8/layout/orgChart1"/>
    <dgm:cxn modelId="{1BB27E5F-0CB8-4ADC-AE1F-4E9CEC2C3AE1}" type="presParOf" srcId="{E5710710-78E1-4237-B859-D6152931E400}" destId="{F6DE106B-8EED-4F8A-BA57-9AB1C52B3D29}" srcOrd="0" destOrd="0" presId="urn:microsoft.com/office/officeart/2005/8/layout/orgChart1"/>
    <dgm:cxn modelId="{B657CDEB-2346-4DBD-BEFC-6BFE9A074A7D}" type="presParOf" srcId="{E5710710-78E1-4237-B859-D6152931E400}" destId="{9A28FDDB-C461-4B14-A2D5-62FD1ADB4111}" srcOrd="1" destOrd="0" presId="urn:microsoft.com/office/officeart/2005/8/layout/orgChart1"/>
    <dgm:cxn modelId="{5A77F25D-329B-4FF2-B12E-4DAF88DBCAAC}" type="presParOf" srcId="{6388179C-5C85-4A04-8087-C622715E9793}" destId="{B9ED23FC-1290-4F33-B79B-CC362E4A24A9}" srcOrd="1" destOrd="0" presId="urn:microsoft.com/office/officeart/2005/8/layout/orgChart1"/>
    <dgm:cxn modelId="{A6683B4D-1FFD-4283-8BCB-B875769A765A}" type="presParOf" srcId="{6388179C-5C85-4A04-8087-C622715E9793}" destId="{F9FB1BF1-2D35-402C-A357-EA29A8FD2592}" srcOrd="2" destOrd="0" presId="urn:microsoft.com/office/officeart/2005/8/layout/orgChart1"/>
    <dgm:cxn modelId="{CBEE3E1E-AF61-4B76-9FC7-CF3B34FBD09F}" type="presParOf" srcId="{F9FB1BF1-2D35-402C-A357-EA29A8FD2592}" destId="{6B460564-3DB2-45C1-9845-C96BFE322F81}" srcOrd="0" destOrd="0" presId="urn:microsoft.com/office/officeart/2005/8/layout/orgChart1"/>
    <dgm:cxn modelId="{70351C8A-A5A3-430E-96BD-A7F8C59F2A49}" type="presParOf" srcId="{F9FB1BF1-2D35-402C-A357-EA29A8FD2592}" destId="{68C6B0CE-B698-4FAC-B895-E9C8467452B4}" srcOrd="1" destOrd="0" presId="urn:microsoft.com/office/officeart/2005/8/layout/orgChart1"/>
    <dgm:cxn modelId="{3831846B-B2C2-462E-8C38-F6AF1B49285C}" type="presParOf" srcId="{68C6B0CE-B698-4FAC-B895-E9C8467452B4}" destId="{7B57B4C8-F8F1-4E00-AB08-67E228C5ED36}" srcOrd="0" destOrd="0" presId="urn:microsoft.com/office/officeart/2005/8/layout/orgChart1"/>
    <dgm:cxn modelId="{6690D7C4-2F22-4836-A166-1D6A9AA625ED}" type="presParOf" srcId="{7B57B4C8-F8F1-4E00-AB08-67E228C5ED36}" destId="{293E9D9B-D459-4B7C-94DD-75079BC212D8}" srcOrd="0" destOrd="0" presId="urn:microsoft.com/office/officeart/2005/8/layout/orgChart1"/>
    <dgm:cxn modelId="{1C01FCB1-D355-427D-AD36-A13285CE7C33}" type="presParOf" srcId="{7B57B4C8-F8F1-4E00-AB08-67E228C5ED36}" destId="{B6AE3EC9-3FE4-4E49-A856-223F2AA57E9E}" srcOrd="1" destOrd="0" presId="urn:microsoft.com/office/officeart/2005/8/layout/orgChart1"/>
    <dgm:cxn modelId="{A1C84093-D656-4B2C-9E6D-E5E890AFCA1A}" type="presParOf" srcId="{68C6B0CE-B698-4FAC-B895-E9C8467452B4}" destId="{9A713DE7-C6BB-4806-AFC5-6921180CD0E4}" srcOrd="1" destOrd="0" presId="urn:microsoft.com/office/officeart/2005/8/layout/orgChart1"/>
    <dgm:cxn modelId="{DE2AE547-8F1C-4282-BA3A-7057B73CDD78}" type="presParOf" srcId="{68C6B0CE-B698-4FAC-B895-E9C8467452B4}" destId="{4F0E98BB-DF22-4926-99DE-3A06D125FE40}" srcOrd="2" destOrd="0" presId="urn:microsoft.com/office/officeart/2005/8/layout/orgChart1"/>
    <dgm:cxn modelId="{32A2661E-6DAA-42CC-9300-027A63C25F37}" type="presParOf" srcId="{4F0E98BB-DF22-4926-99DE-3A06D125FE40}" destId="{1A6795D6-9EFE-4438-8E8C-373BC4D7EDA1}" srcOrd="0" destOrd="0" presId="urn:microsoft.com/office/officeart/2005/8/layout/orgChart1"/>
    <dgm:cxn modelId="{73EC38B5-EB7A-42A8-9946-996556444748}" type="presParOf" srcId="{4F0E98BB-DF22-4926-99DE-3A06D125FE40}" destId="{E62F04F3-A545-4ECE-A90B-A348BC139D2D}" srcOrd="1" destOrd="0" presId="urn:microsoft.com/office/officeart/2005/8/layout/orgChart1"/>
    <dgm:cxn modelId="{260C6D91-1BC1-4734-ACB2-F955142322FA}" type="presParOf" srcId="{E62F04F3-A545-4ECE-A90B-A348BC139D2D}" destId="{308D61AE-0256-4045-937A-FBD16ADA0A0D}" srcOrd="0" destOrd="0" presId="urn:microsoft.com/office/officeart/2005/8/layout/orgChart1"/>
    <dgm:cxn modelId="{34BB3388-BB75-4545-820E-979A4F0D7370}" type="presParOf" srcId="{308D61AE-0256-4045-937A-FBD16ADA0A0D}" destId="{B533CDE5-E462-4CDF-B056-DD5AB42598EF}" srcOrd="0" destOrd="0" presId="urn:microsoft.com/office/officeart/2005/8/layout/orgChart1"/>
    <dgm:cxn modelId="{7D00DE1A-A8E1-4BBC-A7F6-52CCA35BC645}" type="presParOf" srcId="{308D61AE-0256-4045-937A-FBD16ADA0A0D}" destId="{0CD3B69D-D1D4-4613-8179-2524A85EA0D1}" srcOrd="1" destOrd="0" presId="urn:microsoft.com/office/officeart/2005/8/layout/orgChart1"/>
    <dgm:cxn modelId="{D5BC5D04-5764-4362-B478-9BC38109AD3B}" type="presParOf" srcId="{E62F04F3-A545-4ECE-A90B-A348BC139D2D}" destId="{7D0715C4-F8E0-44F5-A0F0-60DF8309F77A}" srcOrd="1" destOrd="0" presId="urn:microsoft.com/office/officeart/2005/8/layout/orgChart1"/>
    <dgm:cxn modelId="{85452692-A889-4373-BD16-D7D775F1495A}" type="presParOf" srcId="{E62F04F3-A545-4ECE-A90B-A348BC139D2D}" destId="{4B86118A-45BB-4EF6-B8EB-354BACE781F0}" srcOrd="2" destOrd="0" presId="urn:microsoft.com/office/officeart/2005/8/layout/orgChart1"/>
    <dgm:cxn modelId="{4B18AAE7-445D-48CB-A1C8-6BE84A62DB8A}" type="presParOf" srcId="{4F0E98BB-DF22-4926-99DE-3A06D125FE40}" destId="{92A941BE-2DA5-4F4C-8A6A-228B582FF3FA}" srcOrd="2" destOrd="0" presId="urn:microsoft.com/office/officeart/2005/8/layout/orgChart1"/>
    <dgm:cxn modelId="{C00A8834-9240-4D59-AD20-4225DB32239A}" type="presParOf" srcId="{4F0E98BB-DF22-4926-99DE-3A06D125FE40}" destId="{C36B505A-5EBC-446E-84F3-6164A3202D5C}" srcOrd="3" destOrd="0" presId="urn:microsoft.com/office/officeart/2005/8/layout/orgChart1"/>
    <dgm:cxn modelId="{C3CA3BEC-CF15-4C2E-88A9-BC3E868D3DFF}" type="presParOf" srcId="{C36B505A-5EBC-446E-84F3-6164A3202D5C}" destId="{070FF289-EAD4-4558-8EF7-8F431DDD6D8C}" srcOrd="0" destOrd="0" presId="urn:microsoft.com/office/officeart/2005/8/layout/orgChart1"/>
    <dgm:cxn modelId="{BA7725E2-68C4-4599-9BF4-9EB3FC91438F}" type="presParOf" srcId="{070FF289-EAD4-4558-8EF7-8F431DDD6D8C}" destId="{8B22B71E-D404-4EC4-A2F2-21C5AF1BAE4B}" srcOrd="0" destOrd="0" presId="urn:microsoft.com/office/officeart/2005/8/layout/orgChart1"/>
    <dgm:cxn modelId="{CF67216B-D535-4C72-AB7B-7671DE4E82DA}" type="presParOf" srcId="{070FF289-EAD4-4558-8EF7-8F431DDD6D8C}" destId="{EEAC4BCA-A967-4002-9D24-DD07051289B3}" srcOrd="1" destOrd="0" presId="urn:microsoft.com/office/officeart/2005/8/layout/orgChart1"/>
    <dgm:cxn modelId="{9163C53A-6CFF-4BD1-AEF1-850A79FE241A}" type="presParOf" srcId="{C36B505A-5EBC-446E-84F3-6164A3202D5C}" destId="{7BBED5B0-65E0-4EC9-AB41-2E69E8FC582C}" srcOrd="1" destOrd="0" presId="urn:microsoft.com/office/officeart/2005/8/layout/orgChart1"/>
    <dgm:cxn modelId="{F7D3CF38-956D-425D-8267-8C98C84C50CC}" type="presParOf" srcId="{C36B505A-5EBC-446E-84F3-6164A3202D5C}" destId="{BC11D82F-8298-447C-8AEB-5D197782DE54}" srcOrd="2" destOrd="0" presId="urn:microsoft.com/office/officeart/2005/8/layout/orgChart1"/>
    <dgm:cxn modelId="{F89C5815-BBA4-4E1B-A436-3A8DED9E84DE}" type="presParOf" srcId="{57A47443-3566-47CF-A705-32466C2B549E}" destId="{8DF9BB1A-4B24-44D0-B918-92867B4AA3CF}" srcOrd="2" destOrd="0" presId="urn:microsoft.com/office/officeart/2005/8/layout/orgChart1"/>
    <dgm:cxn modelId="{1A5D893D-35A1-40CD-A949-A01FEE8294D2}" type="presParOf" srcId="{825D16B8-E1B9-4700-B971-343C2C78199F}" destId="{B6C2D9A2-4F52-44A5-A07A-0B7D262C85E6}" srcOrd="2" destOrd="0" presId="urn:microsoft.com/office/officeart/2005/8/layout/orgChart1"/>
    <dgm:cxn modelId="{CDF1794F-406A-4387-A93D-7F1A0587E1D7}" type="presParOf" srcId="{B6C2D9A2-4F52-44A5-A07A-0B7D262C85E6}" destId="{1A3E1676-EAA3-4DF7-87E2-C984364E91F8}" srcOrd="0" destOrd="0" presId="urn:microsoft.com/office/officeart/2005/8/layout/orgChart1"/>
    <dgm:cxn modelId="{E2911FB8-42BA-4A62-A0BD-8F60CDDB853F}" type="presParOf" srcId="{B6C2D9A2-4F52-44A5-A07A-0B7D262C85E6}" destId="{E47FA35C-B3A9-45EA-89F6-8CFBF2A870B9}" srcOrd="1" destOrd="0" presId="urn:microsoft.com/office/officeart/2005/8/layout/orgChart1"/>
    <dgm:cxn modelId="{38560B40-5B7D-4DA5-B1FC-323D416EFE66}" type="presParOf" srcId="{E47FA35C-B3A9-45EA-89F6-8CFBF2A870B9}" destId="{93C1676F-0D74-4C44-8DF8-9FE44BF9025B}" srcOrd="0" destOrd="0" presId="urn:microsoft.com/office/officeart/2005/8/layout/orgChart1"/>
    <dgm:cxn modelId="{0FEBCAF0-0065-40CE-9346-736655D52635}" type="presParOf" srcId="{93C1676F-0D74-4C44-8DF8-9FE44BF9025B}" destId="{3DF88F8A-FFE0-43FA-8424-EEF6F0F42F16}" srcOrd="0" destOrd="0" presId="urn:microsoft.com/office/officeart/2005/8/layout/orgChart1"/>
    <dgm:cxn modelId="{A354AED5-51BF-4A01-98E8-AB9B4FEA7BC3}" type="presParOf" srcId="{93C1676F-0D74-4C44-8DF8-9FE44BF9025B}" destId="{AC4FCB29-929F-45EC-8D00-6CBD61FCE64A}" srcOrd="1" destOrd="0" presId="urn:microsoft.com/office/officeart/2005/8/layout/orgChart1"/>
    <dgm:cxn modelId="{840782A4-A06E-4E48-8FA3-E7B26AA17BAB}" type="presParOf" srcId="{E47FA35C-B3A9-45EA-89F6-8CFBF2A870B9}" destId="{728BF2C3-DBDA-4964-B98E-49AB8D2E3672}" srcOrd="1" destOrd="0" presId="urn:microsoft.com/office/officeart/2005/8/layout/orgChart1"/>
    <dgm:cxn modelId="{733E545B-E970-4905-AD47-FBB462FF1979}" type="presParOf" srcId="{E47FA35C-B3A9-45EA-89F6-8CFBF2A870B9}" destId="{A4BB012A-24D0-4574-9B70-54E28E42C8A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3E1676-EAA3-4DF7-87E2-C984364E91F8}">
      <dsp:nvSpPr>
        <dsp:cNvPr id="0" name=""/>
        <dsp:cNvSpPr/>
      </dsp:nvSpPr>
      <dsp:spPr>
        <a:xfrm>
          <a:off x="6213618" y="1742335"/>
          <a:ext cx="125581" cy="632340"/>
        </a:xfrm>
        <a:custGeom>
          <a:avLst/>
          <a:gdLst/>
          <a:ahLst/>
          <a:cxnLst/>
          <a:rect l="0" t="0" r="0" b="0"/>
          <a:pathLst>
            <a:path>
              <a:moveTo>
                <a:pt x="125581" y="0"/>
              </a:moveTo>
              <a:lnTo>
                <a:pt x="125581" y="632340"/>
              </a:lnTo>
              <a:lnTo>
                <a:pt x="0" y="63234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A941BE-2DA5-4F4C-8A6A-228B582FF3FA}">
      <dsp:nvSpPr>
        <dsp:cNvPr id="0" name=""/>
        <dsp:cNvSpPr/>
      </dsp:nvSpPr>
      <dsp:spPr>
        <a:xfrm>
          <a:off x="8103977" y="6397969"/>
          <a:ext cx="136713" cy="5989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936"/>
              </a:lnTo>
              <a:lnTo>
                <a:pt x="136713" y="59893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6795D6-9EFE-4438-8E8C-373BC4D7EDA1}">
      <dsp:nvSpPr>
        <dsp:cNvPr id="0" name=""/>
        <dsp:cNvSpPr/>
      </dsp:nvSpPr>
      <dsp:spPr>
        <a:xfrm>
          <a:off x="7967263" y="6397969"/>
          <a:ext cx="136713" cy="598936"/>
        </a:xfrm>
        <a:custGeom>
          <a:avLst/>
          <a:gdLst/>
          <a:ahLst/>
          <a:cxnLst/>
          <a:rect l="0" t="0" r="0" b="0"/>
          <a:pathLst>
            <a:path>
              <a:moveTo>
                <a:pt x="136713" y="0"/>
              </a:moveTo>
              <a:lnTo>
                <a:pt x="136713" y="598936"/>
              </a:lnTo>
              <a:lnTo>
                <a:pt x="0" y="59893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460564-3DB2-45C1-9845-C96BFE322F81}">
      <dsp:nvSpPr>
        <dsp:cNvPr id="0" name=""/>
        <dsp:cNvSpPr/>
      </dsp:nvSpPr>
      <dsp:spPr>
        <a:xfrm>
          <a:off x="8754995" y="5473523"/>
          <a:ext cx="924446" cy="598936"/>
        </a:xfrm>
        <a:custGeom>
          <a:avLst/>
          <a:gdLst/>
          <a:ahLst/>
          <a:cxnLst/>
          <a:rect l="0" t="0" r="0" b="0"/>
          <a:pathLst>
            <a:path>
              <a:moveTo>
                <a:pt x="924446" y="0"/>
              </a:moveTo>
              <a:lnTo>
                <a:pt x="924446" y="598936"/>
              </a:lnTo>
              <a:lnTo>
                <a:pt x="0" y="59893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AE6328-F94B-484E-A28C-3915CBF8D561}">
      <dsp:nvSpPr>
        <dsp:cNvPr id="0" name=""/>
        <dsp:cNvSpPr/>
      </dsp:nvSpPr>
      <dsp:spPr>
        <a:xfrm>
          <a:off x="10330460" y="4549077"/>
          <a:ext cx="136713" cy="598936"/>
        </a:xfrm>
        <a:custGeom>
          <a:avLst/>
          <a:gdLst/>
          <a:ahLst/>
          <a:cxnLst/>
          <a:rect l="0" t="0" r="0" b="0"/>
          <a:pathLst>
            <a:path>
              <a:moveTo>
                <a:pt x="136713" y="0"/>
              </a:moveTo>
              <a:lnTo>
                <a:pt x="136713" y="598936"/>
              </a:lnTo>
              <a:lnTo>
                <a:pt x="0" y="59893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8AAAC6-E06F-4D1D-9711-979449F877B3}">
      <dsp:nvSpPr>
        <dsp:cNvPr id="0" name=""/>
        <dsp:cNvSpPr/>
      </dsp:nvSpPr>
      <dsp:spPr>
        <a:xfrm>
          <a:off x="9679441" y="3624631"/>
          <a:ext cx="787732" cy="2734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713"/>
              </a:lnTo>
              <a:lnTo>
                <a:pt x="787732" y="136713"/>
              </a:lnTo>
              <a:lnTo>
                <a:pt x="787732" y="273427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DBA9E7-EA3F-47F1-8061-9D8BC1EC2863}">
      <dsp:nvSpPr>
        <dsp:cNvPr id="0" name=""/>
        <dsp:cNvSpPr/>
      </dsp:nvSpPr>
      <dsp:spPr>
        <a:xfrm>
          <a:off x="8891709" y="3624631"/>
          <a:ext cx="787732" cy="273427"/>
        </a:xfrm>
        <a:custGeom>
          <a:avLst/>
          <a:gdLst/>
          <a:ahLst/>
          <a:cxnLst/>
          <a:rect l="0" t="0" r="0" b="0"/>
          <a:pathLst>
            <a:path>
              <a:moveTo>
                <a:pt x="787732" y="0"/>
              </a:moveTo>
              <a:lnTo>
                <a:pt x="787732" y="136713"/>
              </a:lnTo>
              <a:lnTo>
                <a:pt x="0" y="136713"/>
              </a:lnTo>
              <a:lnTo>
                <a:pt x="0" y="273427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840471-0F45-47DB-B382-2822AFD43CF6}">
      <dsp:nvSpPr>
        <dsp:cNvPr id="0" name=""/>
        <dsp:cNvSpPr/>
      </dsp:nvSpPr>
      <dsp:spPr>
        <a:xfrm>
          <a:off x="6339199" y="1742335"/>
          <a:ext cx="3340241" cy="12312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4563"/>
              </a:lnTo>
              <a:lnTo>
                <a:pt x="3340241" y="1094563"/>
              </a:lnTo>
              <a:lnTo>
                <a:pt x="3340241" y="123127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05A4E0-8D27-43A4-87AC-22D86B68A9BB}">
      <dsp:nvSpPr>
        <dsp:cNvPr id="0" name=""/>
        <dsp:cNvSpPr/>
      </dsp:nvSpPr>
      <dsp:spPr>
        <a:xfrm>
          <a:off x="7179531" y="4549077"/>
          <a:ext cx="136713" cy="598936"/>
        </a:xfrm>
        <a:custGeom>
          <a:avLst/>
          <a:gdLst/>
          <a:ahLst/>
          <a:cxnLst/>
          <a:rect l="0" t="0" r="0" b="0"/>
          <a:pathLst>
            <a:path>
              <a:moveTo>
                <a:pt x="136713" y="0"/>
              </a:moveTo>
              <a:lnTo>
                <a:pt x="136713" y="598936"/>
              </a:lnTo>
              <a:lnTo>
                <a:pt x="0" y="59893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2F9293-05BA-4731-933C-9DAD13F2A763}">
      <dsp:nvSpPr>
        <dsp:cNvPr id="0" name=""/>
        <dsp:cNvSpPr/>
      </dsp:nvSpPr>
      <dsp:spPr>
        <a:xfrm>
          <a:off x="7967263" y="3624631"/>
          <a:ext cx="136713" cy="598936"/>
        </a:xfrm>
        <a:custGeom>
          <a:avLst/>
          <a:gdLst/>
          <a:ahLst/>
          <a:cxnLst/>
          <a:rect l="0" t="0" r="0" b="0"/>
          <a:pathLst>
            <a:path>
              <a:moveTo>
                <a:pt x="136713" y="0"/>
              </a:moveTo>
              <a:lnTo>
                <a:pt x="136713" y="598936"/>
              </a:lnTo>
              <a:lnTo>
                <a:pt x="0" y="59893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176FDB-12CF-46A2-949B-3E4A9EAB5F7F}">
      <dsp:nvSpPr>
        <dsp:cNvPr id="0" name=""/>
        <dsp:cNvSpPr/>
      </dsp:nvSpPr>
      <dsp:spPr>
        <a:xfrm>
          <a:off x="6339199" y="1742335"/>
          <a:ext cx="1764777" cy="12312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4563"/>
              </a:lnTo>
              <a:lnTo>
                <a:pt x="1764777" y="1094563"/>
              </a:lnTo>
              <a:lnTo>
                <a:pt x="1764777" y="123127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E67FCF-02F8-4829-B19C-6F0AE64CE516}">
      <dsp:nvSpPr>
        <dsp:cNvPr id="0" name=""/>
        <dsp:cNvSpPr/>
      </dsp:nvSpPr>
      <dsp:spPr>
        <a:xfrm>
          <a:off x="4088213" y="4516084"/>
          <a:ext cx="213816" cy="24478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7829"/>
              </a:lnTo>
              <a:lnTo>
                <a:pt x="213816" y="244782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026453-CF2E-44CD-9205-5236492F51A8}">
      <dsp:nvSpPr>
        <dsp:cNvPr id="0" name=""/>
        <dsp:cNvSpPr/>
      </dsp:nvSpPr>
      <dsp:spPr>
        <a:xfrm>
          <a:off x="4088213" y="4516084"/>
          <a:ext cx="213816" cy="1523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3383"/>
              </a:lnTo>
              <a:lnTo>
                <a:pt x="213816" y="152338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23EEFE-8123-48A0-968B-15DA66FCA277}">
      <dsp:nvSpPr>
        <dsp:cNvPr id="0" name=""/>
        <dsp:cNvSpPr/>
      </dsp:nvSpPr>
      <dsp:spPr>
        <a:xfrm>
          <a:off x="4088213" y="4516084"/>
          <a:ext cx="213816" cy="5989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936"/>
              </a:lnTo>
              <a:lnTo>
                <a:pt x="213816" y="59893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C2D9D5-798A-49D4-8B2A-4E3FF489A6C6}">
      <dsp:nvSpPr>
        <dsp:cNvPr id="0" name=""/>
        <dsp:cNvSpPr/>
      </dsp:nvSpPr>
      <dsp:spPr>
        <a:xfrm>
          <a:off x="4612670" y="3624631"/>
          <a:ext cx="91440" cy="273427"/>
        </a:xfrm>
        <a:custGeom>
          <a:avLst/>
          <a:gdLst/>
          <a:ahLst/>
          <a:cxnLst/>
          <a:rect l="0" t="0" r="0" b="0"/>
          <a:pathLst>
            <a:path>
              <a:moveTo>
                <a:pt x="76057" y="0"/>
              </a:moveTo>
              <a:lnTo>
                <a:pt x="76057" y="136713"/>
              </a:lnTo>
              <a:lnTo>
                <a:pt x="45720" y="136713"/>
              </a:lnTo>
              <a:lnTo>
                <a:pt x="45720" y="273427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9E9898-1252-46F0-849B-4BA7A0127840}">
      <dsp:nvSpPr>
        <dsp:cNvPr id="0" name=""/>
        <dsp:cNvSpPr/>
      </dsp:nvSpPr>
      <dsp:spPr>
        <a:xfrm>
          <a:off x="4688728" y="1742335"/>
          <a:ext cx="1650471" cy="1231277"/>
        </a:xfrm>
        <a:custGeom>
          <a:avLst/>
          <a:gdLst/>
          <a:ahLst/>
          <a:cxnLst/>
          <a:rect l="0" t="0" r="0" b="0"/>
          <a:pathLst>
            <a:path>
              <a:moveTo>
                <a:pt x="1650471" y="0"/>
              </a:moveTo>
              <a:lnTo>
                <a:pt x="1650471" y="1094563"/>
              </a:lnTo>
              <a:lnTo>
                <a:pt x="0" y="1094563"/>
              </a:lnTo>
              <a:lnTo>
                <a:pt x="0" y="123127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8BFCD7-7606-4E48-99C5-DABC8599DA8D}">
      <dsp:nvSpPr>
        <dsp:cNvPr id="0" name=""/>
        <dsp:cNvSpPr/>
      </dsp:nvSpPr>
      <dsp:spPr>
        <a:xfrm>
          <a:off x="1445758" y="6397969"/>
          <a:ext cx="136713" cy="5989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936"/>
              </a:lnTo>
              <a:lnTo>
                <a:pt x="136713" y="59893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2DD6B1-266F-459D-BD5D-A2725F39DD3C}">
      <dsp:nvSpPr>
        <dsp:cNvPr id="0" name=""/>
        <dsp:cNvSpPr/>
      </dsp:nvSpPr>
      <dsp:spPr>
        <a:xfrm>
          <a:off x="1309044" y="6397969"/>
          <a:ext cx="136713" cy="598936"/>
        </a:xfrm>
        <a:custGeom>
          <a:avLst/>
          <a:gdLst/>
          <a:ahLst/>
          <a:cxnLst/>
          <a:rect l="0" t="0" r="0" b="0"/>
          <a:pathLst>
            <a:path>
              <a:moveTo>
                <a:pt x="136713" y="0"/>
              </a:moveTo>
              <a:lnTo>
                <a:pt x="136713" y="598936"/>
              </a:lnTo>
              <a:lnTo>
                <a:pt x="0" y="59893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92263F-5E16-4A03-9F94-5986821710FA}">
      <dsp:nvSpPr>
        <dsp:cNvPr id="0" name=""/>
        <dsp:cNvSpPr/>
      </dsp:nvSpPr>
      <dsp:spPr>
        <a:xfrm>
          <a:off x="2096776" y="5473523"/>
          <a:ext cx="924446" cy="598936"/>
        </a:xfrm>
        <a:custGeom>
          <a:avLst/>
          <a:gdLst/>
          <a:ahLst/>
          <a:cxnLst/>
          <a:rect l="0" t="0" r="0" b="0"/>
          <a:pathLst>
            <a:path>
              <a:moveTo>
                <a:pt x="924446" y="0"/>
              </a:moveTo>
              <a:lnTo>
                <a:pt x="924446" y="598936"/>
              </a:lnTo>
              <a:lnTo>
                <a:pt x="0" y="59893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B5F66A-15B3-4469-BD65-3040212AC2C9}">
      <dsp:nvSpPr>
        <dsp:cNvPr id="0" name=""/>
        <dsp:cNvSpPr/>
      </dsp:nvSpPr>
      <dsp:spPr>
        <a:xfrm>
          <a:off x="2975502" y="4549077"/>
          <a:ext cx="91440" cy="27342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3427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D8E35A-4310-4E72-BA00-24F6FB6A0D9B}">
      <dsp:nvSpPr>
        <dsp:cNvPr id="0" name=""/>
        <dsp:cNvSpPr/>
      </dsp:nvSpPr>
      <dsp:spPr>
        <a:xfrm>
          <a:off x="2975502" y="3624631"/>
          <a:ext cx="91440" cy="27342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3427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1F1F71-EA0F-4C35-87A8-6A5D34A4B269}">
      <dsp:nvSpPr>
        <dsp:cNvPr id="0" name=""/>
        <dsp:cNvSpPr/>
      </dsp:nvSpPr>
      <dsp:spPr>
        <a:xfrm>
          <a:off x="3021222" y="1742335"/>
          <a:ext cx="3317977" cy="1231277"/>
        </a:xfrm>
        <a:custGeom>
          <a:avLst/>
          <a:gdLst/>
          <a:ahLst/>
          <a:cxnLst/>
          <a:rect l="0" t="0" r="0" b="0"/>
          <a:pathLst>
            <a:path>
              <a:moveTo>
                <a:pt x="3317977" y="0"/>
              </a:moveTo>
              <a:lnTo>
                <a:pt x="3317977" y="1094563"/>
              </a:lnTo>
              <a:lnTo>
                <a:pt x="0" y="1094563"/>
              </a:lnTo>
              <a:lnTo>
                <a:pt x="0" y="123127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9E9A9E-8A1A-4D4A-8504-0AB66A582E60}">
      <dsp:nvSpPr>
        <dsp:cNvPr id="0" name=""/>
        <dsp:cNvSpPr/>
      </dsp:nvSpPr>
      <dsp:spPr>
        <a:xfrm>
          <a:off x="5688181" y="1091317"/>
          <a:ext cx="1302036" cy="651018"/>
        </a:xfrm>
        <a:prstGeom prst="rect">
          <a:avLst/>
        </a:prstGeom>
        <a:solidFill>
          <a:schemeClr val="tx2">
            <a:lumMod val="50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Keir Warner                   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   Head of Procurement</a:t>
          </a:r>
        </a:p>
      </dsp:txBody>
      <dsp:txXfrm>
        <a:off x="5688181" y="1091317"/>
        <a:ext cx="1302036" cy="651018"/>
      </dsp:txXfrm>
    </dsp:sp>
    <dsp:sp modelId="{E9C582CB-A020-4424-AAF4-C5ABD34DFCA2}">
      <dsp:nvSpPr>
        <dsp:cNvPr id="0" name=""/>
        <dsp:cNvSpPr/>
      </dsp:nvSpPr>
      <dsp:spPr>
        <a:xfrm>
          <a:off x="2370204" y="2973613"/>
          <a:ext cx="1302036" cy="651018"/>
        </a:xfrm>
        <a:prstGeom prst="rect">
          <a:avLst/>
        </a:prstGeom>
        <a:solidFill>
          <a:schemeClr val="accent1">
            <a:lumMod val="50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Non Medical Team</a:t>
          </a:r>
        </a:p>
      </dsp:txBody>
      <dsp:txXfrm>
        <a:off x="2370204" y="2973613"/>
        <a:ext cx="1302036" cy="651018"/>
      </dsp:txXfrm>
    </dsp:sp>
    <dsp:sp modelId="{ADCD818A-2E40-4F16-9FC6-781E99B072EA}">
      <dsp:nvSpPr>
        <dsp:cNvPr id="0" name=""/>
        <dsp:cNvSpPr/>
      </dsp:nvSpPr>
      <dsp:spPr>
        <a:xfrm>
          <a:off x="2370204" y="3898059"/>
          <a:ext cx="1302036" cy="651018"/>
        </a:xfrm>
        <a:prstGeom prst="rect">
          <a:avLst/>
        </a:prstGeom>
        <a:solidFill>
          <a:schemeClr val="accent1">
            <a:lumMod val="50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Senior Procurement Business Manager </a:t>
          </a:r>
        </a:p>
      </dsp:txBody>
      <dsp:txXfrm>
        <a:off x="2370204" y="3898059"/>
        <a:ext cx="1302036" cy="651018"/>
      </dsp:txXfrm>
    </dsp:sp>
    <dsp:sp modelId="{081DEDB8-58D1-4D3C-AD37-3878307F28D1}">
      <dsp:nvSpPr>
        <dsp:cNvPr id="0" name=""/>
        <dsp:cNvSpPr/>
      </dsp:nvSpPr>
      <dsp:spPr>
        <a:xfrm>
          <a:off x="2370204" y="4822505"/>
          <a:ext cx="1302036" cy="651018"/>
        </a:xfrm>
        <a:prstGeom prst="rect">
          <a:avLst/>
        </a:prstGeom>
        <a:solidFill>
          <a:schemeClr val="accent1">
            <a:lumMod val="50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Procurement Business Manager </a:t>
          </a:r>
        </a:p>
      </dsp:txBody>
      <dsp:txXfrm>
        <a:off x="2370204" y="4822505"/>
        <a:ext cx="1302036" cy="651018"/>
      </dsp:txXfrm>
    </dsp:sp>
    <dsp:sp modelId="{9BE9BFB2-A57A-4A27-8D1A-1B3CFFCE0D45}">
      <dsp:nvSpPr>
        <dsp:cNvPr id="0" name=""/>
        <dsp:cNvSpPr/>
      </dsp:nvSpPr>
      <dsp:spPr>
        <a:xfrm>
          <a:off x="794739" y="5746951"/>
          <a:ext cx="1302036" cy="651018"/>
        </a:xfrm>
        <a:prstGeom prst="rect">
          <a:avLst/>
        </a:prstGeom>
        <a:solidFill>
          <a:schemeClr val="accent1">
            <a:lumMod val="50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Assistant Procurement Business Officer</a:t>
          </a:r>
        </a:p>
      </dsp:txBody>
      <dsp:txXfrm>
        <a:off x="794739" y="5746951"/>
        <a:ext cx="1302036" cy="651018"/>
      </dsp:txXfrm>
    </dsp:sp>
    <dsp:sp modelId="{BD08A910-5666-4A64-B518-6BC24E9DB053}">
      <dsp:nvSpPr>
        <dsp:cNvPr id="0" name=""/>
        <dsp:cNvSpPr/>
      </dsp:nvSpPr>
      <dsp:spPr>
        <a:xfrm>
          <a:off x="7007" y="6671397"/>
          <a:ext cx="1302036" cy="651018"/>
        </a:xfrm>
        <a:prstGeom prst="rect">
          <a:avLst/>
        </a:prstGeom>
        <a:solidFill>
          <a:schemeClr val="accent1">
            <a:lumMod val="50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Buyer </a:t>
          </a:r>
          <a:endParaRPr lang="en-US" sz="1100" kern="1200" dirty="0"/>
        </a:p>
      </dsp:txBody>
      <dsp:txXfrm>
        <a:off x="7007" y="6671397"/>
        <a:ext cx="1302036" cy="651018"/>
      </dsp:txXfrm>
    </dsp:sp>
    <dsp:sp modelId="{0B325FE4-9017-4C01-8A9D-6517C08F4C88}">
      <dsp:nvSpPr>
        <dsp:cNvPr id="0" name=""/>
        <dsp:cNvSpPr/>
      </dsp:nvSpPr>
      <dsp:spPr>
        <a:xfrm>
          <a:off x="1582472" y="6671397"/>
          <a:ext cx="1302036" cy="651018"/>
        </a:xfrm>
        <a:prstGeom prst="rect">
          <a:avLst/>
        </a:prstGeom>
        <a:solidFill>
          <a:schemeClr val="accent1">
            <a:lumMod val="50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Buyer  </a:t>
          </a:r>
        </a:p>
      </dsp:txBody>
      <dsp:txXfrm>
        <a:off x="1582472" y="6671397"/>
        <a:ext cx="1302036" cy="651018"/>
      </dsp:txXfrm>
    </dsp:sp>
    <dsp:sp modelId="{AFB9F6A3-F8F0-4CBF-886E-3740A516D358}">
      <dsp:nvSpPr>
        <dsp:cNvPr id="0" name=""/>
        <dsp:cNvSpPr/>
      </dsp:nvSpPr>
      <dsp:spPr>
        <a:xfrm>
          <a:off x="4037709" y="2973613"/>
          <a:ext cx="1302036" cy="651018"/>
        </a:xfrm>
        <a:prstGeom prst="rect">
          <a:avLst/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Mental Health &amp; Learning Disabilities &amp; Primary Care Team </a:t>
          </a:r>
        </a:p>
      </dsp:txBody>
      <dsp:txXfrm>
        <a:off x="4037709" y="2973613"/>
        <a:ext cx="1302036" cy="651018"/>
      </dsp:txXfrm>
    </dsp:sp>
    <dsp:sp modelId="{239EE0C0-AEF5-4A2E-AF44-26E6B4CA7047}">
      <dsp:nvSpPr>
        <dsp:cNvPr id="0" name=""/>
        <dsp:cNvSpPr/>
      </dsp:nvSpPr>
      <dsp:spPr>
        <a:xfrm>
          <a:off x="3945668" y="3898059"/>
          <a:ext cx="1425443" cy="618024"/>
        </a:xfrm>
        <a:prstGeom prst="rect">
          <a:avLst/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                   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Senior Procurement Business Manager</a:t>
          </a:r>
        </a:p>
      </dsp:txBody>
      <dsp:txXfrm>
        <a:off x="3945668" y="3898059"/>
        <a:ext cx="1425443" cy="618024"/>
      </dsp:txXfrm>
    </dsp:sp>
    <dsp:sp modelId="{E4E1E098-22D3-45E6-84BB-37610A427BA2}">
      <dsp:nvSpPr>
        <dsp:cNvPr id="0" name=""/>
        <dsp:cNvSpPr/>
      </dsp:nvSpPr>
      <dsp:spPr>
        <a:xfrm>
          <a:off x="4302029" y="4789511"/>
          <a:ext cx="1302036" cy="651018"/>
        </a:xfrm>
        <a:prstGeom prst="rect">
          <a:avLst/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Procurement Business Manager </a:t>
          </a:r>
        </a:p>
      </dsp:txBody>
      <dsp:txXfrm>
        <a:off x="4302029" y="4789511"/>
        <a:ext cx="1302036" cy="651018"/>
      </dsp:txXfrm>
    </dsp:sp>
    <dsp:sp modelId="{BC47B53D-4F31-4C6E-BA4E-33988F3C5B3F}">
      <dsp:nvSpPr>
        <dsp:cNvPr id="0" name=""/>
        <dsp:cNvSpPr/>
      </dsp:nvSpPr>
      <dsp:spPr>
        <a:xfrm>
          <a:off x="4302029" y="5713957"/>
          <a:ext cx="1302036" cy="651018"/>
        </a:xfrm>
        <a:prstGeom prst="rect">
          <a:avLst/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Assistant Procurement Business Officer</a:t>
          </a:r>
        </a:p>
      </dsp:txBody>
      <dsp:txXfrm>
        <a:off x="4302029" y="5713957"/>
        <a:ext cx="1302036" cy="651018"/>
      </dsp:txXfrm>
    </dsp:sp>
    <dsp:sp modelId="{8D753748-0AA6-4828-A252-DBFA0DDF2B88}">
      <dsp:nvSpPr>
        <dsp:cNvPr id="0" name=""/>
        <dsp:cNvSpPr/>
      </dsp:nvSpPr>
      <dsp:spPr>
        <a:xfrm>
          <a:off x="4302029" y="6638404"/>
          <a:ext cx="1302036" cy="651018"/>
        </a:xfrm>
        <a:prstGeom prst="rect">
          <a:avLst/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Buyer</a:t>
          </a:r>
        </a:p>
      </dsp:txBody>
      <dsp:txXfrm>
        <a:off x="4302029" y="6638404"/>
        <a:ext cx="1302036" cy="651018"/>
      </dsp:txXfrm>
    </dsp:sp>
    <dsp:sp modelId="{8B02482E-4280-4E2E-B098-86D7196266EC}">
      <dsp:nvSpPr>
        <dsp:cNvPr id="0" name=""/>
        <dsp:cNvSpPr/>
      </dsp:nvSpPr>
      <dsp:spPr>
        <a:xfrm>
          <a:off x="7452958" y="2973613"/>
          <a:ext cx="1302036" cy="651018"/>
        </a:xfrm>
        <a:prstGeom prst="rect">
          <a:avLst/>
        </a:prstGeom>
        <a:solidFill>
          <a:schemeClr val="accent5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 dirty="0"/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Omnicell</a:t>
          </a:r>
          <a:r>
            <a:rPr lang="en-US" sz="1100" kern="1200" dirty="0"/>
            <a:t> Team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 dirty="0"/>
        </a:p>
      </dsp:txBody>
      <dsp:txXfrm>
        <a:off x="7452958" y="2973613"/>
        <a:ext cx="1302036" cy="651018"/>
      </dsp:txXfrm>
    </dsp:sp>
    <dsp:sp modelId="{56A8C6BB-4261-4C17-A20B-1B2F084FFC18}">
      <dsp:nvSpPr>
        <dsp:cNvPr id="0" name=""/>
        <dsp:cNvSpPr/>
      </dsp:nvSpPr>
      <dsp:spPr>
        <a:xfrm>
          <a:off x="6665226" y="3898059"/>
          <a:ext cx="1302036" cy="651018"/>
        </a:xfrm>
        <a:prstGeom prst="rect">
          <a:avLst/>
        </a:prstGeom>
        <a:solidFill>
          <a:schemeClr val="accent5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Procurement Business Manager</a:t>
          </a:r>
        </a:p>
      </dsp:txBody>
      <dsp:txXfrm>
        <a:off x="6665226" y="3898059"/>
        <a:ext cx="1302036" cy="651018"/>
      </dsp:txXfrm>
    </dsp:sp>
    <dsp:sp modelId="{AB33B77F-C571-41A6-949F-7E28B0199A7A}">
      <dsp:nvSpPr>
        <dsp:cNvPr id="0" name=""/>
        <dsp:cNvSpPr/>
      </dsp:nvSpPr>
      <dsp:spPr>
        <a:xfrm>
          <a:off x="5877494" y="4822505"/>
          <a:ext cx="1302036" cy="651018"/>
        </a:xfrm>
        <a:prstGeom prst="rect">
          <a:avLst/>
        </a:prstGeom>
        <a:solidFill>
          <a:schemeClr val="accent5">
            <a:lumMod val="7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Assistant Omnicell System Administration Manager</a:t>
          </a:r>
        </a:p>
      </dsp:txBody>
      <dsp:txXfrm>
        <a:off x="5877494" y="4822505"/>
        <a:ext cx="1302036" cy="651018"/>
      </dsp:txXfrm>
    </dsp:sp>
    <dsp:sp modelId="{15DC6AE2-AA49-4209-8299-3379D5E78896}">
      <dsp:nvSpPr>
        <dsp:cNvPr id="0" name=""/>
        <dsp:cNvSpPr/>
      </dsp:nvSpPr>
      <dsp:spPr>
        <a:xfrm>
          <a:off x="9028423" y="2973613"/>
          <a:ext cx="1302036" cy="651018"/>
        </a:xfrm>
        <a:prstGeom prst="rect">
          <a:avLst/>
        </a:prstGeom>
        <a:solidFill>
          <a:schemeClr val="accent5">
            <a:lumMod val="50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Medical Team</a:t>
          </a:r>
        </a:p>
      </dsp:txBody>
      <dsp:txXfrm>
        <a:off x="9028423" y="2973613"/>
        <a:ext cx="1302036" cy="651018"/>
      </dsp:txXfrm>
    </dsp:sp>
    <dsp:sp modelId="{660400DC-5C32-44DF-9CFC-4739540AF788}">
      <dsp:nvSpPr>
        <dsp:cNvPr id="0" name=""/>
        <dsp:cNvSpPr/>
      </dsp:nvSpPr>
      <dsp:spPr>
        <a:xfrm>
          <a:off x="8240691" y="3898059"/>
          <a:ext cx="1302036" cy="651018"/>
        </a:xfrm>
        <a:prstGeom prst="rect">
          <a:avLst/>
        </a:prstGeom>
        <a:solidFill>
          <a:schemeClr val="accent5">
            <a:lumMod val="50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Lead Nurse Clinical Procurement</a:t>
          </a:r>
        </a:p>
      </dsp:txBody>
      <dsp:txXfrm>
        <a:off x="8240691" y="3898059"/>
        <a:ext cx="1302036" cy="651018"/>
      </dsp:txXfrm>
    </dsp:sp>
    <dsp:sp modelId="{87BE97AF-2A2F-4732-AA36-7EA25A052F87}">
      <dsp:nvSpPr>
        <dsp:cNvPr id="0" name=""/>
        <dsp:cNvSpPr/>
      </dsp:nvSpPr>
      <dsp:spPr>
        <a:xfrm>
          <a:off x="9816155" y="3898059"/>
          <a:ext cx="1302036" cy="651018"/>
        </a:xfrm>
        <a:prstGeom prst="rect">
          <a:avLst/>
        </a:prstGeom>
        <a:solidFill>
          <a:schemeClr val="accent5">
            <a:lumMod val="50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Senior Procurement Business Manager </a:t>
          </a:r>
        </a:p>
      </dsp:txBody>
      <dsp:txXfrm>
        <a:off x="9816155" y="3898059"/>
        <a:ext cx="1302036" cy="651018"/>
      </dsp:txXfrm>
    </dsp:sp>
    <dsp:sp modelId="{F6DE106B-8EED-4F8A-BA57-9AB1C52B3D29}">
      <dsp:nvSpPr>
        <dsp:cNvPr id="0" name=""/>
        <dsp:cNvSpPr/>
      </dsp:nvSpPr>
      <dsp:spPr>
        <a:xfrm>
          <a:off x="9028423" y="4822505"/>
          <a:ext cx="1302036" cy="651018"/>
        </a:xfrm>
        <a:prstGeom prst="rect">
          <a:avLst/>
        </a:prstGeom>
        <a:solidFill>
          <a:schemeClr val="accent5">
            <a:lumMod val="50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Procurement Business Manager </a:t>
          </a:r>
        </a:p>
      </dsp:txBody>
      <dsp:txXfrm>
        <a:off x="9028423" y="4822505"/>
        <a:ext cx="1302036" cy="651018"/>
      </dsp:txXfrm>
    </dsp:sp>
    <dsp:sp modelId="{293E9D9B-D459-4B7C-94DD-75079BC212D8}">
      <dsp:nvSpPr>
        <dsp:cNvPr id="0" name=""/>
        <dsp:cNvSpPr/>
      </dsp:nvSpPr>
      <dsp:spPr>
        <a:xfrm>
          <a:off x="7452958" y="5746951"/>
          <a:ext cx="1302036" cy="651018"/>
        </a:xfrm>
        <a:prstGeom prst="rect">
          <a:avLst/>
        </a:prstGeom>
        <a:solidFill>
          <a:schemeClr val="accent5">
            <a:lumMod val="50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Assistant Procurement Business Officer </a:t>
          </a:r>
        </a:p>
      </dsp:txBody>
      <dsp:txXfrm>
        <a:off x="7452958" y="5746951"/>
        <a:ext cx="1302036" cy="651018"/>
      </dsp:txXfrm>
    </dsp:sp>
    <dsp:sp modelId="{B533CDE5-E462-4CDF-B056-DD5AB42598EF}">
      <dsp:nvSpPr>
        <dsp:cNvPr id="0" name=""/>
        <dsp:cNvSpPr/>
      </dsp:nvSpPr>
      <dsp:spPr>
        <a:xfrm>
          <a:off x="6665226" y="6671397"/>
          <a:ext cx="1302036" cy="651018"/>
        </a:xfrm>
        <a:prstGeom prst="rect">
          <a:avLst/>
        </a:prstGeom>
        <a:solidFill>
          <a:schemeClr val="accent5">
            <a:lumMod val="50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Buyer</a:t>
          </a:r>
        </a:p>
      </dsp:txBody>
      <dsp:txXfrm>
        <a:off x="6665226" y="6671397"/>
        <a:ext cx="1302036" cy="651018"/>
      </dsp:txXfrm>
    </dsp:sp>
    <dsp:sp modelId="{8B22B71E-D404-4EC4-A2F2-21C5AF1BAE4B}">
      <dsp:nvSpPr>
        <dsp:cNvPr id="0" name=""/>
        <dsp:cNvSpPr/>
      </dsp:nvSpPr>
      <dsp:spPr>
        <a:xfrm>
          <a:off x="8240691" y="6671397"/>
          <a:ext cx="1302036" cy="651018"/>
        </a:xfrm>
        <a:prstGeom prst="rect">
          <a:avLst/>
        </a:prstGeom>
        <a:solidFill>
          <a:schemeClr val="accent5">
            <a:lumMod val="50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Buyer </a:t>
          </a:r>
        </a:p>
      </dsp:txBody>
      <dsp:txXfrm>
        <a:off x="8240691" y="6671397"/>
        <a:ext cx="1302036" cy="651018"/>
      </dsp:txXfrm>
    </dsp:sp>
    <dsp:sp modelId="{3DF88F8A-FFE0-43FA-8424-EEF6F0F42F16}">
      <dsp:nvSpPr>
        <dsp:cNvPr id="0" name=""/>
        <dsp:cNvSpPr/>
      </dsp:nvSpPr>
      <dsp:spPr>
        <a:xfrm>
          <a:off x="4911581" y="2049167"/>
          <a:ext cx="1302036" cy="651018"/>
        </a:xfrm>
        <a:prstGeom prst="rect">
          <a:avLst/>
        </a:prstGeom>
        <a:solidFill>
          <a:schemeClr val="tx2">
            <a:lumMod val="50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Richard Clayfield       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   Deputy Head of Procurement</a:t>
          </a:r>
        </a:p>
      </dsp:txBody>
      <dsp:txXfrm>
        <a:off x="4911581" y="2049167"/>
        <a:ext cx="1302036" cy="6510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CB4E4-C34B-9C40-BF23-A2994A26195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024C7C-0618-8247-A332-4A1BECA93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013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9F8CA0-A57C-E847-8DE7-EE278C8017BC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1F0BB7-F0F3-5B49-82F9-FB114D63A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783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5966" y="2460347"/>
            <a:ext cx="11967607" cy="169767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11931" y="4488021"/>
            <a:ext cx="9855677" cy="202401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13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260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39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52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65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78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691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04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3977" y="7340703"/>
            <a:ext cx="3285226" cy="421669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10509" y="7340703"/>
            <a:ext cx="4458520" cy="4216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0335" y="7340703"/>
            <a:ext cx="3285226" cy="421669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90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977" y="317169"/>
            <a:ext cx="12671584" cy="132000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3977" y="1848010"/>
            <a:ext cx="12671584" cy="522685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3977" y="7340703"/>
            <a:ext cx="3285226" cy="421669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10509" y="7340703"/>
            <a:ext cx="4458520" cy="4216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0335" y="7340703"/>
            <a:ext cx="3285226" cy="421669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534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07665" y="317170"/>
            <a:ext cx="3167896" cy="6757699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3977" y="317170"/>
            <a:ext cx="9269029" cy="675769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3977" y="7340703"/>
            <a:ext cx="3285226" cy="421669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10509" y="7340703"/>
            <a:ext cx="4458520" cy="4216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0335" y="7340703"/>
            <a:ext cx="3285226" cy="421669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449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977" y="317169"/>
            <a:ext cx="12671584" cy="132000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3977" y="1848010"/>
            <a:ext cx="12671584" cy="522685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3977" y="7340703"/>
            <a:ext cx="3285226" cy="421669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10509" y="7340703"/>
            <a:ext cx="4458520" cy="4216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0335" y="7340703"/>
            <a:ext cx="3285226" cy="421669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109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187" y="5089358"/>
            <a:ext cx="11967607" cy="1573008"/>
          </a:xfrm>
          <a:prstGeom prst="rect">
            <a:avLst/>
          </a:prstGeom>
        </p:spPr>
        <p:txBody>
          <a:bodyPr anchor="t"/>
          <a:lstStyle>
            <a:lvl1pPr algn="l">
              <a:defRPr sz="7114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2187" y="3356850"/>
            <a:ext cx="11967607" cy="173250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557">
                <a:solidFill>
                  <a:schemeClr val="tx1">
                    <a:tint val="75000"/>
                  </a:schemeClr>
                </a:solidFill>
              </a:defRPr>
            </a:lvl1pPr>
            <a:lvl2pPr marL="813045" indent="0">
              <a:buNone/>
              <a:defRPr sz="3201">
                <a:solidFill>
                  <a:schemeClr val="tx1">
                    <a:tint val="75000"/>
                  </a:schemeClr>
                </a:solidFill>
              </a:defRPr>
            </a:lvl2pPr>
            <a:lvl3pPr marL="1626092" indent="0">
              <a:buNone/>
              <a:defRPr sz="2846">
                <a:solidFill>
                  <a:schemeClr val="tx1">
                    <a:tint val="75000"/>
                  </a:schemeClr>
                </a:solidFill>
              </a:defRPr>
            </a:lvl3pPr>
            <a:lvl4pPr marL="2439137" indent="0">
              <a:buNone/>
              <a:defRPr sz="2490">
                <a:solidFill>
                  <a:schemeClr val="tx1">
                    <a:tint val="75000"/>
                  </a:schemeClr>
                </a:solidFill>
              </a:defRPr>
            </a:lvl4pPr>
            <a:lvl5pPr marL="3252182" indent="0">
              <a:buNone/>
              <a:defRPr sz="2490">
                <a:solidFill>
                  <a:schemeClr val="tx1">
                    <a:tint val="75000"/>
                  </a:schemeClr>
                </a:solidFill>
              </a:defRPr>
            </a:lvl5pPr>
            <a:lvl6pPr marL="4065228" indent="0">
              <a:buNone/>
              <a:defRPr sz="2490">
                <a:solidFill>
                  <a:schemeClr val="tx1">
                    <a:tint val="75000"/>
                  </a:schemeClr>
                </a:solidFill>
              </a:defRPr>
            </a:lvl6pPr>
            <a:lvl7pPr marL="4878274" indent="0">
              <a:buNone/>
              <a:defRPr sz="2490">
                <a:solidFill>
                  <a:schemeClr val="tx1">
                    <a:tint val="75000"/>
                  </a:schemeClr>
                </a:solidFill>
              </a:defRPr>
            </a:lvl7pPr>
            <a:lvl8pPr marL="5691319" indent="0">
              <a:buNone/>
              <a:defRPr sz="2490">
                <a:solidFill>
                  <a:schemeClr val="tx1">
                    <a:tint val="75000"/>
                  </a:schemeClr>
                </a:solidFill>
              </a:defRPr>
            </a:lvl8pPr>
            <a:lvl9pPr marL="6504365" indent="0">
              <a:buNone/>
              <a:defRPr sz="24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3977" y="7340703"/>
            <a:ext cx="3285226" cy="421669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10509" y="7340703"/>
            <a:ext cx="4458520" cy="4216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0335" y="7340703"/>
            <a:ext cx="3285226" cy="421669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32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977" y="317169"/>
            <a:ext cx="12671584" cy="132000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977" y="1848010"/>
            <a:ext cx="6218463" cy="5226859"/>
          </a:xfrm>
          <a:prstGeom prst="rect">
            <a:avLst/>
          </a:prstGeom>
        </p:spPr>
        <p:txBody>
          <a:bodyPr/>
          <a:lstStyle>
            <a:lvl1pPr>
              <a:defRPr sz="4980"/>
            </a:lvl1pPr>
            <a:lvl2pPr>
              <a:defRPr sz="4268"/>
            </a:lvl2pPr>
            <a:lvl3pPr>
              <a:defRPr sz="3557"/>
            </a:lvl3pPr>
            <a:lvl4pPr>
              <a:defRPr sz="3201"/>
            </a:lvl4pPr>
            <a:lvl5pPr>
              <a:defRPr sz="3201"/>
            </a:lvl5pPr>
            <a:lvl6pPr>
              <a:defRPr sz="3201"/>
            </a:lvl6pPr>
            <a:lvl7pPr>
              <a:defRPr sz="3201"/>
            </a:lvl7pPr>
            <a:lvl8pPr>
              <a:defRPr sz="3201"/>
            </a:lvl8pPr>
            <a:lvl9pPr>
              <a:defRPr sz="3201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57098" y="1848010"/>
            <a:ext cx="6218463" cy="5226859"/>
          </a:xfrm>
          <a:prstGeom prst="rect">
            <a:avLst/>
          </a:prstGeom>
        </p:spPr>
        <p:txBody>
          <a:bodyPr/>
          <a:lstStyle>
            <a:lvl1pPr>
              <a:defRPr sz="4980"/>
            </a:lvl1pPr>
            <a:lvl2pPr>
              <a:defRPr sz="4268"/>
            </a:lvl2pPr>
            <a:lvl3pPr>
              <a:defRPr sz="3557"/>
            </a:lvl3pPr>
            <a:lvl4pPr>
              <a:defRPr sz="3201"/>
            </a:lvl4pPr>
            <a:lvl5pPr>
              <a:defRPr sz="3201"/>
            </a:lvl5pPr>
            <a:lvl6pPr>
              <a:defRPr sz="3201"/>
            </a:lvl6pPr>
            <a:lvl7pPr>
              <a:defRPr sz="3201"/>
            </a:lvl7pPr>
            <a:lvl8pPr>
              <a:defRPr sz="3201"/>
            </a:lvl8pPr>
            <a:lvl9pPr>
              <a:defRPr sz="3201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03977" y="7340703"/>
            <a:ext cx="3285226" cy="421669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10509" y="7340703"/>
            <a:ext cx="4458520" cy="4216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090335" y="7340703"/>
            <a:ext cx="3285226" cy="421669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479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977" y="317169"/>
            <a:ext cx="12671584" cy="132000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3977" y="1772843"/>
            <a:ext cx="6220908" cy="7388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268" b="1"/>
            </a:lvl1pPr>
            <a:lvl2pPr marL="813045" indent="0">
              <a:buNone/>
              <a:defRPr sz="3557" b="1"/>
            </a:lvl2pPr>
            <a:lvl3pPr marL="1626092" indent="0">
              <a:buNone/>
              <a:defRPr sz="3201" b="1"/>
            </a:lvl3pPr>
            <a:lvl4pPr marL="2439137" indent="0">
              <a:buNone/>
              <a:defRPr sz="2846" b="1"/>
            </a:lvl4pPr>
            <a:lvl5pPr marL="3252182" indent="0">
              <a:buNone/>
              <a:defRPr sz="2846" b="1"/>
            </a:lvl5pPr>
            <a:lvl6pPr marL="4065228" indent="0">
              <a:buNone/>
              <a:defRPr sz="2846" b="1"/>
            </a:lvl6pPr>
            <a:lvl7pPr marL="4878274" indent="0">
              <a:buNone/>
              <a:defRPr sz="2846" b="1"/>
            </a:lvl7pPr>
            <a:lvl8pPr marL="5691319" indent="0">
              <a:buNone/>
              <a:defRPr sz="2846" b="1"/>
            </a:lvl8pPr>
            <a:lvl9pPr marL="6504365" indent="0">
              <a:buNone/>
              <a:defRPr sz="284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3977" y="2511680"/>
            <a:ext cx="6220908" cy="4563189"/>
          </a:xfrm>
          <a:prstGeom prst="rect">
            <a:avLst/>
          </a:prstGeom>
        </p:spPr>
        <p:txBody>
          <a:bodyPr/>
          <a:lstStyle>
            <a:lvl1pPr>
              <a:defRPr sz="4268"/>
            </a:lvl1pPr>
            <a:lvl2pPr>
              <a:defRPr sz="3557"/>
            </a:lvl2pPr>
            <a:lvl3pPr>
              <a:defRPr sz="3201"/>
            </a:lvl3pPr>
            <a:lvl4pPr>
              <a:defRPr sz="2846"/>
            </a:lvl4pPr>
            <a:lvl5pPr>
              <a:defRPr sz="2846"/>
            </a:lvl5pPr>
            <a:lvl6pPr>
              <a:defRPr sz="2846"/>
            </a:lvl6pPr>
            <a:lvl7pPr>
              <a:defRPr sz="2846"/>
            </a:lvl7pPr>
            <a:lvl8pPr>
              <a:defRPr sz="2846"/>
            </a:lvl8pPr>
            <a:lvl9pPr>
              <a:defRPr sz="284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152212" y="1772843"/>
            <a:ext cx="6223351" cy="7388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268" b="1"/>
            </a:lvl1pPr>
            <a:lvl2pPr marL="813045" indent="0">
              <a:buNone/>
              <a:defRPr sz="3557" b="1"/>
            </a:lvl2pPr>
            <a:lvl3pPr marL="1626092" indent="0">
              <a:buNone/>
              <a:defRPr sz="3201" b="1"/>
            </a:lvl3pPr>
            <a:lvl4pPr marL="2439137" indent="0">
              <a:buNone/>
              <a:defRPr sz="2846" b="1"/>
            </a:lvl4pPr>
            <a:lvl5pPr marL="3252182" indent="0">
              <a:buNone/>
              <a:defRPr sz="2846" b="1"/>
            </a:lvl5pPr>
            <a:lvl6pPr marL="4065228" indent="0">
              <a:buNone/>
              <a:defRPr sz="2846" b="1"/>
            </a:lvl6pPr>
            <a:lvl7pPr marL="4878274" indent="0">
              <a:buNone/>
              <a:defRPr sz="2846" b="1"/>
            </a:lvl7pPr>
            <a:lvl8pPr marL="5691319" indent="0">
              <a:buNone/>
              <a:defRPr sz="2846" b="1"/>
            </a:lvl8pPr>
            <a:lvl9pPr marL="6504365" indent="0">
              <a:buNone/>
              <a:defRPr sz="284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52212" y="2511680"/>
            <a:ext cx="6223351" cy="4563189"/>
          </a:xfrm>
          <a:prstGeom prst="rect">
            <a:avLst/>
          </a:prstGeom>
        </p:spPr>
        <p:txBody>
          <a:bodyPr/>
          <a:lstStyle>
            <a:lvl1pPr>
              <a:defRPr sz="4268"/>
            </a:lvl1pPr>
            <a:lvl2pPr>
              <a:defRPr sz="3557"/>
            </a:lvl2pPr>
            <a:lvl3pPr>
              <a:defRPr sz="3201"/>
            </a:lvl3pPr>
            <a:lvl4pPr>
              <a:defRPr sz="2846"/>
            </a:lvl4pPr>
            <a:lvl5pPr>
              <a:defRPr sz="2846"/>
            </a:lvl5pPr>
            <a:lvl6pPr>
              <a:defRPr sz="2846"/>
            </a:lvl6pPr>
            <a:lvl7pPr>
              <a:defRPr sz="2846"/>
            </a:lvl7pPr>
            <a:lvl8pPr>
              <a:defRPr sz="2846"/>
            </a:lvl8pPr>
            <a:lvl9pPr>
              <a:defRPr sz="284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03977" y="7340703"/>
            <a:ext cx="3285226" cy="421669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810509" y="7340703"/>
            <a:ext cx="4458520" cy="4216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090335" y="7340703"/>
            <a:ext cx="3285226" cy="421669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80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977" y="317169"/>
            <a:ext cx="12671584" cy="132000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03977" y="7340703"/>
            <a:ext cx="3285226" cy="421669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810509" y="7340703"/>
            <a:ext cx="4458520" cy="4216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090335" y="7340703"/>
            <a:ext cx="3285226" cy="421669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727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03977" y="7340703"/>
            <a:ext cx="3285226" cy="421669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810509" y="7340703"/>
            <a:ext cx="4458520" cy="4216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90335" y="7340703"/>
            <a:ext cx="3285226" cy="421669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491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979" y="315335"/>
            <a:ext cx="4632071" cy="1342006"/>
          </a:xfrm>
          <a:prstGeom prst="rect">
            <a:avLst/>
          </a:prstGeom>
        </p:spPr>
        <p:txBody>
          <a:bodyPr anchor="b"/>
          <a:lstStyle>
            <a:lvl1pPr algn="l">
              <a:defRPr sz="3557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4708" y="315336"/>
            <a:ext cx="7870853" cy="6759533"/>
          </a:xfrm>
          <a:prstGeom prst="rect">
            <a:avLst/>
          </a:prstGeom>
        </p:spPr>
        <p:txBody>
          <a:bodyPr/>
          <a:lstStyle>
            <a:lvl1pPr>
              <a:defRPr sz="5691"/>
            </a:lvl1pPr>
            <a:lvl2pPr>
              <a:defRPr sz="4980"/>
            </a:lvl2pPr>
            <a:lvl3pPr>
              <a:defRPr sz="4268"/>
            </a:lvl3pPr>
            <a:lvl4pPr>
              <a:defRPr sz="3557"/>
            </a:lvl4pPr>
            <a:lvl5pPr>
              <a:defRPr sz="3557"/>
            </a:lvl5pPr>
            <a:lvl6pPr>
              <a:defRPr sz="3557"/>
            </a:lvl6pPr>
            <a:lvl7pPr>
              <a:defRPr sz="3557"/>
            </a:lvl7pPr>
            <a:lvl8pPr>
              <a:defRPr sz="3557"/>
            </a:lvl8pPr>
            <a:lvl9pPr>
              <a:defRPr sz="3557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3979" y="1657343"/>
            <a:ext cx="4632071" cy="54175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90"/>
            </a:lvl1pPr>
            <a:lvl2pPr marL="813045" indent="0">
              <a:buNone/>
              <a:defRPr sz="2134"/>
            </a:lvl2pPr>
            <a:lvl3pPr marL="1626092" indent="0">
              <a:buNone/>
              <a:defRPr sz="1778"/>
            </a:lvl3pPr>
            <a:lvl4pPr marL="2439137" indent="0">
              <a:buNone/>
              <a:defRPr sz="1600"/>
            </a:lvl4pPr>
            <a:lvl5pPr marL="3252182" indent="0">
              <a:buNone/>
              <a:defRPr sz="1600"/>
            </a:lvl5pPr>
            <a:lvl6pPr marL="4065228" indent="0">
              <a:buNone/>
              <a:defRPr sz="1600"/>
            </a:lvl6pPr>
            <a:lvl7pPr marL="4878274" indent="0">
              <a:buNone/>
              <a:defRPr sz="1600"/>
            </a:lvl7pPr>
            <a:lvl8pPr marL="5691319" indent="0">
              <a:buNone/>
              <a:defRPr sz="1600"/>
            </a:lvl8pPr>
            <a:lvl9pPr marL="6504365" indent="0">
              <a:buNone/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03977" y="7340703"/>
            <a:ext cx="3285226" cy="421669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10509" y="7340703"/>
            <a:ext cx="4458520" cy="4216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090335" y="7340703"/>
            <a:ext cx="3285226" cy="421669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46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9688" y="5544026"/>
            <a:ext cx="8447723" cy="654504"/>
          </a:xfrm>
          <a:prstGeom prst="rect">
            <a:avLst/>
          </a:prstGeom>
        </p:spPr>
        <p:txBody>
          <a:bodyPr anchor="b"/>
          <a:lstStyle>
            <a:lvl1pPr algn="l">
              <a:defRPr sz="3557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59688" y="707671"/>
            <a:ext cx="8447723" cy="47520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691"/>
            </a:lvl1pPr>
            <a:lvl2pPr marL="813045" indent="0">
              <a:buNone/>
              <a:defRPr sz="4980"/>
            </a:lvl2pPr>
            <a:lvl3pPr marL="1626092" indent="0">
              <a:buNone/>
              <a:defRPr sz="4268"/>
            </a:lvl3pPr>
            <a:lvl4pPr marL="2439137" indent="0">
              <a:buNone/>
              <a:defRPr sz="3557"/>
            </a:lvl4pPr>
            <a:lvl5pPr marL="3252182" indent="0">
              <a:buNone/>
              <a:defRPr sz="3557"/>
            </a:lvl5pPr>
            <a:lvl6pPr marL="4065228" indent="0">
              <a:buNone/>
              <a:defRPr sz="3557"/>
            </a:lvl6pPr>
            <a:lvl7pPr marL="4878274" indent="0">
              <a:buNone/>
              <a:defRPr sz="3557"/>
            </a:lvl7pPr>
            <a:lvl8pPr marL="5691319" indent="0">
              <a:buNone/>
              <a:defRPr sz="3557"/>
            </a:lvl8pPr>
            <a:lvl9pPr marL="6504365" indent="0">
              <a:buNone/>
              <a:defRPr sz="355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59688" y="6198530"/>
            <a:ext cx="8447723" cy="9295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90"/>
            </a:lvl1pPr>
            <a:lvl2pPr marL="813045" indent="0">
              <a:buNone/>
              <a:defRPr sz="2134"/>
            </a:lvl2pPr>
            <a:lvl3pPr marL="1626092" indent="0">
              <a:buNone/>
              <a:defRPr sz="1778"/>
            </a:lvl3pPr>
            <a:lvl4pPr marL="2439137" indent="0">
              <a:buNone/>
              <a:defRPr sz="1600"/>
            </a:lvl4pPr>
            <a:lvl5pPr marL="3252182" indent="0">
              <a:buNone/>
              <a:defRPr sz="1600"/>
            </a:lvl5pPr>
            <a:lvl6pPr marL="4065228" indent="0">
              <a:buNone/>
              <a:defRPr sz="1600"/>
            </a:lvl6pPr>
            <a:lvl7pPr marL="4878274" indent="0">
              <a:buNone/>
              <a:defRPr sz="1600"/>
            </a:lvl7pPr>
            <a:lvl8pPr marL="5691319" indent="0">
              <a:buNone/>
              <a:defRPr sz="1600"/>
            </a:lvl8pPr>
            <a:lvl9pPr marL="6504365" indent="0">
              <a:buNone/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03977" y="7340703"/>
            <a:ext cx="3285226" cy="421669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10509" y="7340703"/>
            <a:ext cx="4458520" cy="4216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090335" y="7340703"/>
            <a:ext cx="3285226" cy="421669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4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12816 NHS Wales SSP_ Powerpoint - Verdana Click Here 2.pdf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130"/>
          <a:stretch/>
        </p:blipFill>
        <p:spPr>
          <a:xfrm>
            <a:off x="0" y="-74453"/>
            <a:ext cx="14079538" cy="1652878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03977" y="3265563"/>
            <a:ext cx="12671584" cy="34565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03977" y="6906500"/>
            <a:ext cx="3285226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612A5-C8A1-0943-983D-45F4BED2459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10509" y="6906500"/>
            <a:ext cx="4458520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090335" y="6906500"/>
            <a:ext cx="3285226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2C2A2-5DA8-6144-B5D8-3D049393DD6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703977" y="1873257"/>
            <a:ext cx="12671584" cy="11936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550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813045" rtl="0" eaLnBrk="1" latinLnBrk="0" hangingPunct="1">
        <a:spcBef>
          <a:spcPct val="0"/>
        </a:spcBef>
        <a:buNone/>
        <a:defRPr sz="78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9784" indent="-609784" algn="l" defTabSz="813045" rtl="0" eaLnBrk="1" latinLnBrk="0" hangingPunct="1">
        <a:spcBef>
          <a:spcPct val="20000"/>
        </a:spcBef>
        <a:buFont typeface="Arial"/>
        <a:buChar char="•"/>
        <a:defRPr sz="5691" kern="1200">
          <a:solidFill>
            <a:schemeClr val="tx1"/>
          </a:solidFill>
          <a:latin typeface="+mn-lt"/>
          <a:ea typeface="+mn-ea"/>
          <a:cs typeface="+mn-cs"/>
        </a:defRPr>
      </a:lvl1pPr>
      <a:lvl2pPr marL="1321199" indent="-508154" algn="l" defTabSz="813045" rtl="0" eaLnBrk="1" latinLnBrk="0" hangingPunct="1">
        <a:spcBef>
          <a:spcPct val="20000"/>
        </a:spcBef>
        <a:buFont typeface="Arial"/>
        <a:buChar char="–"/>
        <a:defRPr sz="4980" kern="1200">
          <a:solidFill>
            <a:schemeClr val="tx1"/>
          </a:solidFill>
          <a:latin typeface="+mn-lt"/>
          <a:ea typeface="+mn-ea"/>
          <a:cs typeface="+mn-cs"/>
        </a:defRPr>
      </a:lvl2pPr>
      <a:lvl3pPr marL="2032615" indent="-406523" algn="l" defTabSz="813045" rtl="0" eaLnBrk="1" latinLnBrk="0" hangingPunct="1">
        <a:spcBef>
          <a:spcPct val="20000"/>
        </a:spcBef>
        <a:buFont typeface="Arial"/>
        <a:buChar char="•"/>
        <a:defRPr sz="4268" kern="1200">
          <a:solidFill>
            <a:schemeClr val="tx1"/>
          </a:solidFill>
          <a:latin typeface="+mn-lt"/>
          <a:ea typeface="+mn-ea"/>
          <a:cs typeface="+mn-cs"/>
        </a:defRPr>
      </a:lvl3pPr>
      <a:lvl4pPr marL="2845660" indent="-406523" algn="l" defTabSz="813045" rtl="0" eaLnBrk="1" latinLnBrk="0" hangingPunct="1">
        <a:spcBef>
          <a:spcPct val="20000"/>
        </a:spcBef>
        <a:buFont typeface="Arial"/>
        <a:buChar char="–"/>
        <a:defRPr sz="3557" kern="1200">
          <a:solidFill>
            <a:schemeClr val="tx1"/>
          </a:solidFill>
          <a:latin typeface="+mn-lt"/>
          <a:ea typeface="+mn-ea"/>
          <a:cs typeface="+mn-cs"/>
        </a:defRPr>
      </a:lvl4pPr>
      <a:lvl5pPr marL="3658705" indent="-406523" algn="l" defTabSz="813045" rtl="0" eaLnBrk="1" latinLnBrk="0" hangingPunct="1">
        <a:spcBef>
          <a:spcPct val="20000"/>
        </a:spcBef>
        <a:buFont typeface="Arial"/>
        <a:buChar char="»"/>
        <a:defRPr sz="3557" kern="1200">
          <a:solidFill>
            <a:schemeClr val="tx1"/>
          </a:solidFill>
          <a:latin typeface="+mn-lt"/>
          <a:ea typeface="+mn-ea"/>
          <a:cs typeface="+mn-cs"/>
        </a:defRPr>
      </a:lvl5pPr>
      <a:lvl6pPr marL="4471752" indent="-406523" algn="l" defTabSz="813045" rtl="0" eaLnBrk="1" latinLnBrk="0" hangingPunct="1">
        <a:spcBef>
          <a:spcPct val="20000"/>
        </a:spcBef>
        <a:buFont typeface="Arial"/>
        <a:buChar char="•"/>
        <a:defRPr sz="3557" kern="1200">
          <a:solidFill>
            <a:schemeClr val="tx1"/>
          </a:solidFill>
          <a:latin typeface="+mn-lt"/>
          <a:ea typeface="+mn-ea"/>
          <a:cs typeface="+mn-cs"/>
        </a:defRPr>
      </a:lvl6pPr>
      <a:lvl7pPr marL="5284797" indent="-406523" algn="l" defTabSz="813045" rtl="0" eaLnBrk="1" latinLnBrk="0" hangingPunct="1">
        <a:spcBef>
          <a:spcPct val="20000"/>
        </a:spcBef>
        <a:buFont typeface="Arial"/>
        <a:buChar char="•"/>
        <a:defRPr sz="3557" kern="1200">
          <a:solidFill>
            <a:schemeClr val="tx1"/>
          </a:solidFill>
          <a:latin typeface="+mn-lt"/>
          <a:ea typeface="+mn-ea"/>
          <a:cs typeface="+mn-cs"/>
        </a:defRPr>
      </a:lvl7pPr>
      <a:lvl8pPr marL="6097842" indent="-406523" algn="l" defTabSz="813045" rtl="0" eaLnBrk="1" latinLnBrk="0" hangingPunct="1">
        <a:spcBef>
          <a:spcPct val="20000"/>
        </a:spcBef>
        <a:buFont typeface="Arial"/>
        <a:buChar char="•"/>
        <a:defRPr sz="3557" kern="1200">
          <a:solidFill>
            <a:schemeClr val="tx1"/>
          </a:solidFill>
          <a:latin typeface="+mn-lt"/>
          <a:ea typeface="+mn-ea"/>
          <a:cs typeface="+mn-cs"/>
        </a:defRPr>
      </a:lvl8pPr>
      <a:lvl9pPr marL="6910887" indent="-406523" algn="l" defTabSz="813045" rtl="0" eaLnBrk="1" latinLnBrk="0" hangingPunct="1">
        <a:spcBef>
          <a:spcPct val="20000"/>
        </a:spcBef>
        <a:buFont typeface="Arial"/>
        <a:buChar char="•"/>
        <a:defRPr sz="35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3045" rtl="0" eaLnBrk="1" latinLnBrk="0" hangingPunct="1">
        <a:defRPr sz="3201" kern="1200">
          <a:solidFill>
            <a:schemeClr val="tx1"/>
          </a:solidFill>
          <a:latin typeface="+mn-lt"/>
          <a:ea typeface="+mn-ea"/>
          <a:cs typeface="+mn-cs"/>
        </a:defRPr>
      </a:lvl1pPr>
      <a:lvl2pPr marL="813045" algn="l" defTabSz="813045" rtl="0" eaLnBrk="1" latinLnBrk="0" hangingPunct="1">
        <a:defRPr sz="3201" kern="1200">
          <a:solidFill>
            <a:schemeClr val="tx1"/>
          </a:solidFill>
          <a:latin typeface="+mn-lt"/>
          <a:ea typeface="+mn-ea"/>
          <a:cs typeface="+mn-cs"/>
        </a:defRPr>
      </a:lvl2pPr>
      <a:lvl3pPr marL="1626092" algn="l" defTabSz="813045" rtl="0" eaLnBrk="1" latinLnBrk="0" hangingPunct="1">
        <a:defRPr sz="3201" kern="1200">
          <a:solidFill>
            <a:schemeClr val="tx1"/>
          </a:solidFill>
          <a:latin typeface="+mn-lt"/>
          <a:ea typeface="+mn-ea"/>
          <a:cs typeface="+mn-cs"/>
        </a:defRPr>
      </a:lvl3pPr>
      <a:lvl4pPr marL="2439137" algn="l" defTabSz="813045" rtl="0" eaLnBrk="1" latinLnBrk="0" hangingPunct="1">
        <a:defRPr sz="3201" kern="1200">
          <a:solidFill>
            <a:schemeClr val="tx1"/>
          </a:solidFill>
          <a:latin typeface="+mn-lt"/>
          <a:ea typeface="+mn-ea"/>
          <a:cs typeface="+mn-cs"/>
        </a:defRPr>
      </a:lvl4pPr>
      <a:lvl5pPr marL="3252182" algn="l" defTabSz="813045" rtl="0" eaLnBrk="1" latinLnBrk="0" hangingPunct="1">
        <a:defRPr sz="3201" kern="1200">
          <a:solidFill>
            <a:schemeClr val="tx1"/>
          </a:solidFill>
          <a:latin typeface="+mn-lt"/>
          <a:ea typeface="+mn-ea"/>
          <a:cs typeface="+mn-cs"/>
        </a:defRPr>
      </a:lvl5pPr>
      <a:lvl6pPr marL="4065228" algn="l" defTabSz="813045" rtl="0" eaLnBrk="1" latinLnBrk="0" hangingPunct="1">
        <a:defRPr sz="3201" kern="1200">
          <a:solidFill>
            <a:schemeClr val="tx1"/>
          </a:solidFill>
          <a:latin typeface="+mn-lt"/>
          <a:ea typeface="+mn-ea"/>
          <a:cs typeface="+mn-cs"/>
        </a:defRPr>
      </a:lvl6pPr>
      <a:lvl7pPr marL="4878274" algn="l" defTabSz="813045" rtl="0" eaLnBrk="1" latinLnBrk="0" hangingPunct="1">
        <a:defRPr sz="3201" kern="1200">
          <a:solidFill>
            <a:schemeClr val="tx1"/>
          </a:solidFill>
          <a:latin typeface="+mn-lt"/>
          <a:ea typeface="+mn-ea"/>
          <a:cs typeface="+mn-cs"/>
        </a:defRPr>
      </a:lvl7pPr>
      <a:lvl8pPr marL="5691319" algn="l" defTabSz="813045" rtl="0" eaLnBrk="1" latinLnBrk="0" hangingPunct="1">
        <a:defRPr sz="3201" kern="1200">
          <a:solidFill>
            <a:schemeClr val="tx1"/>
          </a:solidFill>
          <a:latin typeface="+mn-lt"/>
          <a:ea typeface="+mn-ea"/>
          <a:cs typeface="+mn-cs"/>
        </a:defRPr>
      </a:lvl8pPr>
      <a:lvl9pPr marL="6504365" algn="l" defTabSz="813045" rtl="0" eaLnBrk="1" latinLnBrk="0" hangingPunct="1">
        <a:defRPr sz="32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532139255"/>
              </p:ext>
            </p:extLst>
          </p:nvPr>
        </p:nvGraphicFramePr>
        <p:xfrm>
          <a:off x="944880" y="152400"/>
          <a:ext cx="11125200" cy="8447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27529" y="1667435"/>
            <a:ext cx="42313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NWSSP Procurement Services</a:t>
            </a:r>
          </a:p>
          <a:p>
            <a:r>
              <a:rPr lang="en-GB" dirty="0"/>
              <a:t>Frontline Procurement Team</a:t>
            </a:r>
          </a:p>
          <a:p>
            <a:r>
              <a:rPr lang="en-GB" dirty="0"/>
              <a:t>Swansea Bay University Health Board</a:t>
            </a:r>
          </a:p>
          <a:p>
            <a:r>
              <a:rPr lang="en-GB" dirty="0"/>
              <a:t>Neath Port Talbot Hospital</a:t>
            </a:r>
          </a:p>
        </p:txBody>
      </p:sp>
    </p:spTree>
    <p:extLst>
      <p:ext uri="{BB962C8B-B14F-4D97-AF65-F5344CB8AC3E}">
        <p14:creationId xmlns:p14="http://schemas.microsoft.com/office/powerpoint/2010/main" val="178280071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68CFB67B5612438D12157E96ACBCE6" ma:contentTypeVersion="11" ma:contentTypeDescription="Create a new document." ma:contentTypeScope="" ma:versionID="14727f579cc49c847ca5b84a511c5b57">
  <xsd:schema xmlns:xsd="http://www.w3.org/2001/XMLSchema" xmlns:xs="http://www.w3.org/2001/XMLSchema" xmlns:p="http://schemas.microsoft.com/office/2006/metadata/properties" xmlns:ns2="7a56c465-7f2b-4cb2-a8b7-4f3a8735ca37" targetNamespace="http://schemas.microsoft.com/office/2006/metadata/properties" ma:root="true" ma:fieldsID="50906a42fd160743d8c8ba42eb3d0a57" ns2:_="">
    <xsd:import namespace="7a56c465-7f2b-4cb2-a8b7-4f3a8735ca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Tags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6c465-7f2b-4cb2-a8b7-4f3a8735ca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93650C7-86E9-4688-9BE3-A0BD49CF48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6c465-7f2b-4cb2-a8b7-4f3a8735ca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02F56ED-2487-4C05-9D6A-E1905AA87D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5F8E2FE-7B39-480B-A748-EBD14202D041}">
  <ds:schemaRefs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  <ds:schemaRef ds:uri="http://purl.org/dc/terms/"/>
    <ds:schemaRef ds:uri="http://schemas.microsoft.com/office/infopath/2007/PartnerControls"/>
    <ds:schemaRef ds:uri="7a56c465-7f2b-4cb2-a8b7-4f3a8735ca37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12816 NHS Wales SSP_ Powerpoint - 1.potx</Template>
  <TotalTime>14411</TotalTime>
  <Words>95</Words>
  <Application>Microsoft Office PowerPoint</Application>
  <PresentationFormat>Custom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Custom Design</vt:lpstr>
      <vt:lpstr>PowerPoint Presentation</vt:lpstr>
    </vt:vector>
  </TitlesOfParts>
  <Company>CR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Gareth Chubb</dc:creator>
  <cp:lastModifiedBy>Carly Mari Jones (Swansea Bay UHB - Corporate Services )</cp:lastModifiedBy>
  <cp:revision>60</cp:revision>
  <dcterms:created xsi:type="dcterms:W3CDTF">2015-04-20T09:04:17Z</dcterms:created>
  <dcterms:modified xsi:type="dcterms:W3CDTF">2023-10-17T12:54:30Z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0x010100F968CFB67B5612438D12157E96ACBCE6</vt:lpwstr>
  </property>
  <property fmtid="{D5CDD505-2E9C-101B-9397-08002B2CF9AE}" pid="3" name="Order">
    <vt:r8>12744600</vt:r8>
  </property>
</Properties>
</file>