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1FC1A-3F69-4FAC-84ED-E9393C8752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E20BA5-A290-4C66-B963-65BCBE08CE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B0244-90B7-44AC-BD15-CB4EBFDD6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CD08A-605D-4E38-BA51-2ADE9F9B2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6A28A-82E6-4B8F-B1B9-E4C4C1B86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12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5DA1E-0BA1-417C-B15F-E82FD506C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0C5EB6-0C2B-4972-9DCB-B5994EDB3B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DFFD5-7AF3-40DD-BB38-842513E08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E5533-9F3F-44C5-B582-2C0A4F678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A2B49-E896-41EC-93B7-36C8E90EE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158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E379C8-64FE-43C4-AD0A-E1F3F7450E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872896-6641-4AB0-9A25-7029777820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3C363-0B8C-4345-BD8F-480EB994C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2B958-3018-454E-8637-8B0045B38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A79C6-285B-460C-89A0-8E28C4EE5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679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07323-989F-4A33-A8B0-9A2AD4B23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00BDF-43F8-4662-A7B5-A156F79E4D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94596-DB29-404E-AEB3-0CCAD8DF8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6DBF9-EFD8-4301-A2D4-5B98F4DC8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CF8EC-3782-4E45-A988-6378A6C4D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86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44CC2-D182-4FC5-99A1-DDF56E550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B5E21-A4F2-4754-B5E0-BAA291AA6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FC8E0-05EC-4164-9333-555F9D5B7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60743-F5E1-4E6C-88DC-8F17358F5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248A2-490F-4C9F-8436-7A5855F19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389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9C9F8-46B7-4AC0-962C-1482E7B82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EA0A4-E36B-4360-BEDE-67E7246C7E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C7680B-4753-4EFE-BC7D-66C792ED57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A062-52AE-4DBA-AB7F-D921EB5F0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F6AAD0-A56F-47FA-BA71-227247ADC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8E2CD-E83A-46F8-9455-85EAA30D6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86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8213A-E6DC-4E0E-926C-484199A63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A10EF-3359-419B-9291-01D91E1DF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2621DA-8728-4F5A-B3EF-3CC6F4BFBE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B30F-848E-4B9F-ABD8-DD93A56BBE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DDDD70-64F4-4C5C-8C4E-832B55E467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801CD2-A2F4-4C0D-897C-89691DE6F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ED311B-0067-42FA-A49D-F0FC9AC71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BE288C-38DA-46D5-9C86-C9973F769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06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A8A12-BB4B-4019-9FC9-AD89AF9C1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396429-B056-4271-AA8A-1402064E7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DC07AB-122A-48AC-8DF7-B3BCE96EF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FB3287-FF48-4582-B9BB-95994563C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08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98B73F-B6A2-43D7-AE07-C33089AAD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E4B0F9-F942-473C-8503-8048DA45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94E297-BDAA-4A21-9002-08AEE6A8D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107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26120-DECA-42A1-81E4-3941B80DA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4E246-6E56-4739-9590-2E67366F1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EF4925-BB02-4662-A24A-5730DE1205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D91AE-8333-4BA3-9D27-82875DC7F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524EC1-B661-46C1-9519-8EA8F1B4A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3E7440-B027-45AB-B1C6-4CFE5E02E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680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9BB36-E7F7-4685-8634-909DBF1A7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8B8437-4473-4F3D-9A82-09B696DF8F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5FAA74-B77F-4710-85F9-E7C10AE56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6FC32-44DE-47C8-BC84-237551675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E78878-36AE-4CE5-AEF1-6AEB1C97F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091D6D-0DD9-4B2F-80F7-55210DA45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209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F6D957-3D3B-49BC-9971-879F18561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93F9B3-9299-4DC1-9480-350B70940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70A05-88FF-406D-867F-5E0155AE31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435D4-0017-451E-B5AB-405BFDF5266D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4B3EF-3E4C-4012-955D-80A6F62D7A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7CB8B-4B6B-4D49-BC4D-41B53911F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B9175-99BB-40B3-BB39-CDEF080D0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117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EE583E2-8792-48ED-84E0-285A9A0E8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0686"/>
            <a:ext cx="12192000" cy="5996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951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Barry (Swansea Bay UHB - Cardiac)</dc:creator>
  <cp:lastModifiedBy>James Barry (Swansea Bay UHB - Cardiac)</cp:lastModifiedBy>
  <cp:revision>1</cp:revision>
  <dcterms:created xsi:type="dcterms:W3CDTF">2025-07-02T13:47:26Z</dcterms:created>
  <dcterms:modified xsi:type="dcterms:W3CDTF">2025-07-02T13:47:35Z</dcterms:modified>
</cp:coreProperties>
</file>